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7902" r:id="rId7"/>
    <p:sldId id="335" r:id="rId8"/>
    <p:sldId id="261" r:id="rId9"/>
    <p:sldId id="7901" r:id="rId10"/>
    <p:sldId id="311" r:id="rId11"/>
    <p:sldId id="7884" r:id="rId12"/>
    <p:sldId id="328" r:id="rId13"/>
    <p:sldId id="355" r:id="rId14"/>
    <p:sldId id="326" r:id="rId15"/>
    <p:sldId id="338" r:id="rId16"/>
    <p:sldId id="334" r:id="rId17"/>
    <p:sldId id="359" r:id="rId18"/>
    <p:sldId id="357" r:id="rId19"/>
    <p:sldId id="516" r:id="rId20"/>
    <p:sldId id="7885" r:id="rId21"/>
    <p:sldId id="351" r:id="rId22"/>
    <p:sldId id="339" r:id="rId23"/>
    <p:sldId id="7887" r:id="rId24"/>
    <p:sldId id="7875" r:id="rId25"/>
    <p:sldId id="7873" r:id="rId26"/>
    <p:sldId id="7890" r:id="rId27"/>
    <p:sldId id="7892" r:id="rId28"/>
    <p:sldId id="393" r:id="rId29"/>
    <p:sldId id="394" r:id="rId30"/>
    <p:sldId id="316" r:id="rId31"/>
    <p:sldId id="7880" r:id="rId32"/>
    <p:sldId id="267" r:id="rId33"/>
    <p:sldId id="7891" r:id="rId34"/>
    <p:sldId id="7894" r:id="rId35"/>
    <p:sldId id="7896" r:id="rId36"/>
    <p:sldId id="7897" r:id="rId37"/>
    <p:sldId id="7898" r:id="rId38"/>
    <p:sldId id="7899" r:id="rId39"/>
    <p:sldId id="7900" r:id="rId40"/>
    <p:sldId id="270" r:id="rId41"/>
    <p:sldId id="271" r:id="rId42"/>
  </p:sldIdLst>
  <p:sldSz cx="18288000" cy="10287000"/>
  <p:notesSz cx="6858000" cy="9144000"/>
  <p:embeddedFontLst>
    <p:embeddedFont>
      <p:font typeface="Abhaya Libre Regular" panose="020B0604020202020204" charset="0"/>
      <p:regular r:id="rId45"/>
    </p:embeddedFont>
    <p:embeddedFont>
      <p:font typeface="Abhaya Libre Regular Bold" panose="020B0604020202020204" charset="0"/>
      <p:regular r:id="rId46"/>
    </p:embeddedFont>
    <p:embeddedFont>
      <p:font typeface="Abhaya Libre Regular Bold Italics" panose="020B0604020202020204" charset="0"/>
      <p:regular r:id="rId47"/>
    </p:embeddedFont>
    <p:embeddedFont>
      <p:font typeface="Berlin Sans FB Demi" panose="020E0802020502020306" pitchFamily="3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Noto Sans" panose="020B0502040504020204" pitchFamily="34" charset="0"/>
      <p:regular r:id="rId57"/>
      <p:bold r:id="rId58"/>
      <p:italic r:id="rId59"/>
      <p:boldItalic r:id="rId60"/>
    </p:embeddedFont>
    <p:embeddedFont>
      <p:font typeface="Tw Cen MT" panose="020B0602020104020603" pitchFamily="34" charset="0"/>
      <p:regular r:id="rId61"/>
      <p:bold r:id="rId62"/>
      <p:italic r:id="rId63"/>
      <p:boldItalic r:id="rId64"/>
    </p:embeddedFont>
    <p:embeddedFont>
      <p:font typeface="Wingdings 2" panose="05020102010507070707" pitchFamily="18" charset="2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8E"/>
    <a:srgbClr val="E6E6E6"/>
    <a:srgbClr val="FF3399"/>
    <a:srgbClr val="75B000"/>
    <a:srgbClr val="669900"/>
    <a:srgbClr val="FF0066"/>
    <a:srgbClr val="800080"/>
    <a:srgbClr val="FFCC00"/>
    <a:srgbClr val="80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E7018B-F29F-4B26-BA57-C8F03D65A5AD}" v="52" dt="2023-04-05T13:24:17.250"/>
    <p1510:client id="{E737AAF2-096C-00EF-1D74-61B46155189B}" v="19" dt="2023-04-05T12:00:13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92157" autoAdjust="0"/>
  </p:normalViewPr>
  <p:slideViewPr>
    <p:cSldViewPr>
      <p:cViewPr varScale="1">
        <p:scale>
          <a:sx n="68" d="100"/>
          <a:sy n="68" d="100"/>
        </p:scale>
        <p:origin x="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005"/>
    </p:cViewPr>
  </p:sorterViewPr>
  <p:notesViewPr>
    <p:cSldViewPr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stantina Laskari" userId="S::konstantina.laskari@idecsa.onmicrosoft.com::25940706-f5c7-468e-b71e-5c189e95920d" providerId="AD" clId="Web-{E737AAF2-096C-00EF-1D74-61B46155189B}"/>
    <pc:docChg chg="modSld">
      <pc:chgData name="Konstantina Laskari" userId="S::konstantina.laskari@idecsa.onmicrosoft.com::25940706-f5c7-468e-b71e-5c189e95920d" providerId="AD" clId="Web-{E737AAF2-096C-00EF-1D74-61B46155189B}" dt="2023-04-05T12:00:13.385" v="18" actId="14100"/>
      <pc:docMkLst>
        <pc:docMk/>
      </pc:docMkLst>
      <pc:sldChg chg="modSp">
        <pc:chgData name="Konstantina Laskari" userId="S::konstantina.laskari@idecsa.onmicrosoft.com::25940706-f5c7-468e-b71e-5c189e95920d" providerId="AD" clId="Web-{E737AAF2-096C-00EF-1D74-61B46155189B}" dt="2023-04-05T11:58:55.960" v="4" actId="1076"/>
        <pc:sldMkLst>
          <pc:docMk/>
          <pc:sldMk cId="0" sldId="257"/>
        </pc:sldMkLst>
        <pc:picChg chg="mod">
          <ac:chgData name="Konstantina Laskari" userId="S::konstantina.laskari@idecsa.onmicrosoft.com::25940706-f5c7-468e-b71e-5c189e95920d" providerId="AD" clId="Web-{E737AAF2-096C-00EF-1D74-61B46155189B}" dt="2023-04-05T11:58:55.960" v="4" actId="1076"/>
          <ac:picMkLst>
            <pc:docMk/>
            <pc:sldMk cId="0" sldId="257"/>
            <ac:picMk id="11" creationId="{00000000-0000-0000-0000-000000000000}"/>
          </ac:picMkLst>
        </pc:picChg>
        <pc:picChg chg="mod">
          <ac:chgData name="Konstantina Laskari" userId="S::konstantina.laskari@idecsa.onmicrosoft.com::25940706-f5c7-468e-b71e-5c189e95920d" providerId="AD" clId="Web-{E737AAF2-096C-00EF-1D74-61B46155189B}" dt="2023-04-05T11:58:00.771" v="0" actId="1076"/>
          <ac:picMkLst>
            <pc:docMk/>
            <pc:sldMk cId="0" sldId="257"/>
            <ac:picMk id="17" creationId="{00000000-0000-0000-0000-000000000000}"/>
          </ac:picMkLst>
        </pc:picChg>
      </pc:sldChg>
      <pc:sldChg chg="modSp">
        <pc:chgData name="Konstantina Laskari" userId="S::konstantina.laskari@idecsa.onmicrosoft.com::25940706-f5c7-468e-b71e-5c189e95920d" providerId="AD" clId="Web-{E737AAF2-096C-00EF-1D74-61B46155189B}" dt="2023-04-05T12:00:13.385" v="18" actId="14100"/>
        <pc:sldMkLst>
          <pc:docMk/>
          <pc:sldMk cId="0" sldId="260"/>
        </pc:sldMkLst>
        <pc:spChg chg="mod">
          <ac:chgData name="Konstantina Laskari" userId="S::konstantina.laskari@idecsa.onmicrosoft.com::25940706-f5c7-468e-b71e-5c189e95920d" providerId="AD" clId="Web-{E737AAF2-096C-00EF-1D74-61B46155189B}" dt="2023-04-05T11:59:07.383" v="8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Konstantina Laskari" userId="S::konstantina.laskari@idecsa.onmicrosoft.com::25940706-f5c7-468e-b71e-5c189e95920d" providerId="AD" clId="Web-{E737AAF2-096C-00EF-1D74-61B46155189B}" dt="2023-04-05T11:59:07.148" v="6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Konstantina Laskari" userId="S::konstantina.laskari@idecsa.onmicrosoft.com::25940706-f5c7-468e-b71e-5c189e95920d" providerId="AD" clId="Web-{E737AAF2-096C-00EF-1D74-61B46155189B}" dt="2023-04-05T12:00:03.166" v="14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Konstantina Laskari" userId="S::konstantina.laskari@idecsa.onmicrosoft.com::25940706-f5c7-468e-b71e-5c189e95920d" providerId="AD" clId="Web-{E737AAF2-096C-00EF-1D74-61B46155189B}" dt="2023-04-05T11:59:25.930" v="10" actId="1076"/>
          <ac:spMkLst>
            <pc:docMk/>
            <pc:sldMk cId="0" sldId="260"/>
            <ac:spMk id="6" creationId="{6F21E509-10B7-3527-9ADD-172EADE93A15}"/>
          </ac:spMkLst>
        </pc:spChg>
        <pc:spChg chg="mod">
          <ac:chgData name="Konstantina Laskari" userId="S::konstantina.laskari@idecsa.onmicrosoft.com::25940706-f5c7-468e-b71e-5c189e95920d" providerId="AD" clId="Web-{E737AAF2-096C-00EF-1D74-61B46155189B}" dt="2023-04-05T12:00:13.385" v="18" actId="14100"/>
          <ac:spMkLst>
            <pc:docMk/>
            <pc:sldMk cId="0" sldId="260"/>
            <ac:spMk id="15" creationId="{00000000-0000-0000-0000-000000000000}"/>
          </ac:spMkLst>
        </pc:spChg>
        <pc:spChg chg="mod">
          <ac:chgData name="Konstantina Laskari" userId="S::konstantina.laskari@idecsa.onmicrosoft.com::25940706-f5c7-468e-b71e-5c189e95920d" providerId="AD" clId="Web-{E737AAF2-096C-00EF-1D74-61B46155189B}" dt="2023-04-05T11:59:07.242" v="7" actId="1076"/>
          <ac:spMkLst>
            <pc:docMk/>
            <pc:sldMk cId="0" sldId="260"/>
            <ac:spMk id="16" creationId="{00000000-0000-0000-0000-000000000000}"/>
          </ac:spMkLst>
        </pc:spChg>
        <pc:spChg chg="mod">
          <ac:chgData name="Konstantina Laskari" userId="S::konstantina.laskari@idecsa.onmicrosoft.com::25940706-f5c7-468e-b71e-5c189e95920d" providerId="AD" clId="Web-{E737AAF2-096C-00EF-1D74-61B46155189B}" dt="2023-04-05T11:59:16.836" v="9" actId="1076"/>
          <ac:spMkLst>
            <pc:docMk/>
            <pc:sldMk cId="0" sldId="260"/>
            <ac:spMk id="17" creationId="{00000000-0000-0000-0000-000000000000}"/>
          </ac:spMkLst>
        </pc:spChg>
        <pc:spChg chg="mod">
          <ac:chgData name="Konstantina Laskari" userId="S::konstantina.laskari@idecsa.onmicrosoft.com::25940706-f5c7-468e-b71e-5c189e95920d" providerId="AD" clId="Web-{E737AAF2-096C-00EF-1D74-61B46155189B}" dt="2023-04-05T11:59:35.305" v="11" actId="1076"/>
          <ac:spMkLst>
            <pc:docMk/>
            <pc:sldMk cId="0" sldId="260"/>
            <ac:spMk id="18" creationId="{00000000-0000-0000-0000-000000000000}"/>
          </ac:spMkLst>
        </pc:spChg>
      </pc:sldChg>
    </pc:docChg>
  </pc:docChgLst>
  <pc:docChgLst>
    <pc:chgData name="Konstantina Laskari" userId="25940706-f5c7-468e-b71e-5c189e95920d" providerId="ADAL" clId="{DAE7018B-F29F-4B26-BA57-C8F03D65A5AD}"/>
    <pc:docChg chg="undo redo custSel addSld modSld">
      <pc:chgData name="Konstantina Laskari" userId="25940706-f5c7-468e-b71e-5c189e95920d" providerId="ADAL" clId="{DAE7018B-F29F-4B26-BA57-C8F03D65A5AD}" dt="2023-04-05T13:25:21.714" v="382" actId="1076"/>
      <pc:docMkLst>
        <pc:docMk/>
      </pc:docMkLst>
      <pc:sldChg chg="modSp mod">
        <pc:chgData name="Konstantina Laskari" userId="25940706-f5c7-468e-b71e-5c189e95920d" providerId="ADAL" clId="{DAE7018B-F29F-4B26-BA57-C8F03D65A5AD}" dt="2023-04-05T12:02:10.507" v="3" actId="1076"/>
        <pc:sldMkLst>
          <pc:docMk/>
          <pc:sldMk cId="0" sldId="256"/>
        </pc:sldMkLst>
        <pc:picChg chg="mod">
          <ac:chgData name="Konstantina Laskari" userId="25940706-f5c7-468e-b71e-5c189e95920d" providerId="ADAL" clId="{DAE7018B-F29F-4B26-BA57-C8F03D65A5AD}" dt="2023-04-05T12:02:10.507" v="3" actId="1076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Konstantina Laskari" userId="25940706-f5c7-468e-b71e-5c189e95920d" providerId="ADAL" clId="{DAE7018B-F29F-4B26-BA57-C8F03D65A5AD}" dt="2023-04-05T12:02:07.377" v="2" actId="1076"/>
          <ac:picMkLst>
            <pc:docMk/>
            <pc:sldMk cId="0" sldId="256"/>
            <ac:picMk id="10" creationId="{D68C575C-8661-0D70-409C-9F85FC703F72}"/>
          </ac:picMkLst>
        </pc:picChg>
      </pc:sldChg>
      <pc:sldChg chg="modSp mod">
        <pc:chgData name="Konstantina Laskari" userId="25940706-f5c7-468e-b71e-5c189e95920d" providerId="ADAL" clId="{DAE7018B-F29F-4B26-BA57-C8F03D65A5AD}" dt="2023-04-05T13:25:21.714" v="382" actId="1076"/>
        <pc:sldMkLst>
          <pc:docMk/>
          <pc:sldMk cId="0" sldId="257"/>
        </pc:sldMkLst>
        <pc:spChg chg="mod">
          <ac:chgData name="Konstantina Laskari" userId="25940706-f5c7-468e-b71e-5c189e95920d" providerId="ADAL" clId="{DAE7018B-F29F-4B26-BA57-C8F03D65A5AD}" dt="2023-04-05T12:45:32.237" v="177" actId="1076"/>
          <ac:spMkLst>
            <pc:docMk/>
            <pc:sldMk cId="0" sldId="257"/>
            <ac:spMk id="16" creationId="{00000000-0000-0000-0000-000000000000}"/>
          </ac:spMkLst>
        </pc:spChg>
        <pc:grpChg chg="mod">
          <ac:chgData name="Konstantina Laskari" userId="25940706-f5c7-468e-b71e-5c189e95920d" providerId="ADAL" clId="{DAE7018B-F29F-4B26-BA57-C8F03D65A5AD}" dt="2023-04-05T12:46:53.940" v="178" actId="1076"/>
          <ac:grpSpMkLst>
            <pc:docMk/>
            <pc:sldMk cId="0" sldId="257"/>
            <ac:grpSpMk id="2" creationId="{00000000-0000-0000-0000-000000000000}"/>
          </ac:grpSpMkLst>
        </pc:grpChg>
        <pc:grpChg chg="mod">
          <ac:chgData name="Konstantina Laskari" userId="25940706-f5c7-468e-b71e-5c189e95920d" providerId="ADAL" clId="{DAE7018B-F29F-4B26-BA57-C8F03D65A5AD}" dt="2023-04-05T13:25:21.714" v="382" actId="1076"/>
          <ac:grpSpMkLst>
            <pc:docMk/>
            <pc:sldMk cId="0" sldId="257"/>
            <ac:grpSpMk id="13" creationId="{00000000-0000-0000-0000-000000000000}"/>
          </ac:grpSpMkLst>
        </pc:grpChg>
        <pc:picChg chg="mod">
          <ac:chgData name="Konstantina Laskari" userId="25940706-f5c7-468e-b71e-5c189e95920d" providerId="ADAL" clId="{DAE7018B-F29F-4B26-BA57-C8F03D65A5AD}" dt="2023-04-05T12:03:06.483" v="4" actId="1076"/>
          <ac:picMkLst>
            <pc:docMk/>
            <pc:sldMk cId="0" sldId="257"/>
            <ac:picMk id="5" creationId="{00000000-0000-0000-0000-000000000000}"/>
          </ac:picMkLst>
        </pc:picChg>
        <pc:picChg chg="mod">
          <ac:chgData name="Konstantina Laskari" userId="25940706-f5c7-468e-b71e-5c189e95920d" providerId="ADAL" clId="{DAE7018B-F29F-4B26-BA57-C8F03D65A5AD}" dt="2023-04-05T13:25:20" v="381" actId="1076"/>
          <ac:picMkLst>
            <pc:docMk/>
            <pc:sldMk cId="0" sldId="257"/>
            <ac:picMk id="7" creationId="{00000000-0000-0000-0000-000000000000}"/>
          </ac:picMkLst>
        </pc:picChg>
        <pc:picChg chg="mod">
          <ac:chgData name="Konstantina Laskari" userId="25940706-f5c7-468e-b71e-5c189e95920d" providerId="ADAL" clId="{DAE7018B-F29F-4B26-BA57-C8F03D65A5AD}" dt="2023-04-05T13:25:17.534" v="380" actId="1076"/>
          <ac:picMkLst>
            <pc:docMk/>
            <pc:sldMk cId="0" sldId="257"/>
            <ac:picMk id="12" creationId="{00000000-0000-0000-0000-000000000000}"/>
          </ac:picMkLst>
        </pc:picChg>
        <pc:picChg chg="mod">
          <ac:chgData name="Konstantina Laskari" userId="25940706-f5c7-468e-b71e-5c189e95920d" providerId="ADAL" clId="{DAE7018B-F29F-4B26-BA57-C8F03D65A5AD}" dt="2023-04-05T12:03:08.465" v="5" actId="1076"/>
          <ac:picMkLst>
            <pc:docMk/>
            <pc:sldMk cId="0" sldId="257"/>
            <ac:picMk id="18" creationId="{00000000-0000-0000-0000-000000000000}"/>
          </ac:picMkLst>
        </pc:picChg>
      </pc:sldChg>
      <pc:sldChg chg="addSp modSp mod">
        <pc:chgData name="Konstantina Laskari" userId="25940706-f5c7-468e-b71e-5c189e95920d" providerId="ADAL" clId="{DAE7018B-F29F-4B26-BA57-C8F03D65A5AD}" dt="2023-04-05T12:05:55.536" v="29" actId="1076"/>
        <pc:sldMkLst>
          <pc:docMk/>
          <pc:sldMk cId="0" sldId="260"/>
        </pc:sldMkLst>
        <pc:spChg chg="mod">
          <ac:chgData name="Konstantina Laskari" userId="25940706-f5c7-468e-b71e-5c189e95920d" providerId="ADAL" clId="{DAE7018B-F29F-4B26-BA57-C8F03D65A5AD}" dt="2023-04-05T12:05:40.319" v="26" actId="255"/>
          <ac:spMkLst>
            <pc:docMk/>
            <pc:sldMk cId="0" sldId="260"/>
            <ac:spMk id="3" creationId="{00000000-0000-0000-0000-000000000000}"/>
          </ac:spMkLst>
        </pc:spChg>
        <pc:spChg chg="add mod">
          <ac:chgData name="Konstantina Laskari" userId="25940706-f5c7-468e-b71e-5c189e95920d" providerId="ADAL" clId="{DAE7018B-F29F-4B26-BA57-C8F03D65A5AD}" dt="2023-04-05T12:05:18.958" v="22" actId="20577"/>
          <ac:spMkLst>
            <pc:docMk/>
            <pc:sldMk cId="0" sldId="260"/>
            <ac:spMk id="4" creationId="{AE7F8E67-5FD1-F5BC-7667-ED6FE7C1BADE}"/>
          </ac:spMkLst>
        </pc:spChg>
        <pc:spChg chg="mod">
          <ac:chgData name="Konstantina Laskari" userId="25940706-f5c7-468e-b71e-5c189e95920d" providerId="ADAL" clId="{DAE7018B-F29F-4B26-BA57-C8F03D65A5AD}" dt="2023-04-05T12:03:55.792" v="11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Konstantina Laskari" userId="25940706-f5c7-468e-b71e-5c189e95920d" providerId="ADAL" clId="{DAE7018B-F29F-4B26-BA57-C8F03D65A5AD}" dt="2023-04-05T12:04:39.472" v="13" actId="1076"/>
          <ac:spMkLst>
            <pc:docMk/>
            <pc:sldMk cId="0" sldId="260"/>
            <ac:spMk id="10" creationId="{C91F00B4-0024-828D-390F-21058AB75ABC}"/>
          </ac:spMkLst>
        </pc:spChg>
        <pc:spChg chg="mod">
          <ac:chgData name="Konstantina Laskari" userId="25940706-f5c7-468e-b71e-5c189e95920d" providerId="ADAL" clId="{DAE7018B-F29F-4B26-BA57-C8F03D65A5AD}" dt="2023-04-05T12:04:51.703" v="15" actId="1076"/>
          <ac:spMkLst>
            <pc:docMk/>
            <pc:sldMk cId="0" sldId="260"/>
            <ac:spMk id="14" creationId="{BEFABC55-3146-7F66-83B1-21CEF8349395}"/>
          </ac:spMkLst>
        </pc:spChg>
        <pc:spChg chg="mod">
          <ac:chgData name="Konstantina Laskari" userId="25940706-f5c7-468e-b71e-5c189e95920d" providerId="ADAL" clId="{DAE7018B-F29F-4B26-BA57-C8F03D65A5AD}" dt="2023-04-05T12:05:46.863" v="27" actId="1076"/>
          <ac:spMkLst>
            <pc:docMk/>
            <pc:sldMk cId="0" sldId="260"/>
            <ac:spMk id="15" creationId="{00000000-0000-0000-0000-000000000000}"/>
          </ac:spMkLst>
        </pc:spChg>
        <pc:spChg chg="mod">
          <ac:chgData name="Konstantina Laskari" userId="25940706-f5c7-468e-b71e-5c189e95920d" providerId="ADAL" clId="{DAE7018B-F29F-4B26-BA57-C8F03D65A5AD}" dt="2023-04-05T12:03:35.264" v="6" actId="1076"/>
          <ac:spMkLst>
            <pc:docMk/>
            <pc:sldMk cId="0" sldId="260"/>
            <ac:spMk id="19" creationId="{00000000-0000-0000-0000-000000000000}"/>
          </ac:spMkLst>
        </pc:spChg>
        <pc:spChg chg="mod">
          <ac:chgData name="Konstantina Laskari" userId="25940706-f5c7-468e-b71e-5c189e95920d" providerId="ADAL" clId="{DAE7018B-F29F-4B26-BA57-C8F03D65A5AD}" dt="2023-04-05T12:04:59.559" v="17" actId="1076"/>
          <ac:spMkLst>
            <pc:docMk/>
            <pc:sldMk cId="0" sldId="260"/>
            <ac:spMk id="20" creationId="{BB73025F-0160-56C1-60CD-3F9CBB13A2E7}"/>
          </ac:spMkLst>
        </pc:spChg>
        <pc:spChg chg="mod">
          <ac:chgData name="Konstantina Laskari" userId="25940706-f5c7-468e-b71e-5c189e95920d" providerId="ADAL" clId="{DAE7018B-F29F-4B26-BA57-C8F03D65A5AD}" dt="2023-04-05T12:04:45.760" v="14" actId="1076"/>
          <ac:spMkLst>
            <pc:docMk/>
            <pc:sldMk cId="0" sldId="260"/>
            <ac:spMk id="21" creationId="{950B82B8-8B22-9BB8-3697-6436F15C8A85}"/>
          </ac:spMkLst>
        </pc:spChg>
        <pc:spChg chg="mod">
          <ac:chgData name="Konstantina Laskari" userId="25940706-f5c7-468e-b71e-5c189e95920d" providerId="ADAL" clId="{DAE7018B-F29F-4B26-BA57-C8F03D65A5AD}" dt="2023-04-05T12:05:23.503" v="23" actId="1076"/>
          <ac:spMkLst>
            <pc:docMk/>
            <pc:sldMk cId="0" sldId="260"/>
            <ac:spMk id="25" creationId="{F211F588-B5D8-C9C5-FA5B-022CD83572A4}"/>
          </ac:spMkLst>
        </pc:spChg>
        <pc:picChg chg="mod">
          <ac:chgData name="Konstantina Laskari" userId="25940706-f5c7-468e-b71e-5c189e95920d" providerId="ADAL" clId="{DAE7018B-F29F-4B26-BA57-C8F03D65A5AD}" dt="2023-04-05T12:05:55.536" v="29" actId="1076"/>
          <ac:picMkLst>
            <pc:docMk/>
            <pc:sldMk cId="0" sldId="260"/>
            <ac:picMk id="13" creationId="{00000000-0000-0000-0000-000000000000}"/>
          </ac:picMkLst>
        </pc:picChg>
        <pc:picChg chg="mod">
          <ac:chgData name="Konstantina Laskari" userId="25940706-f5c7-468e-b71e-5c189e95920d" providerId="ADAL" clId="{DAE7018B-F29F-4B26-BA57-C8F03D65A5AD}" dt="2023-04-05T12:05:53.967" v="28" actId="1076"/>
          <ac:picMkLst>
            <pc:docMk/>
            <pc:sldMk cId="0" sldId="260"/>
            <ac:picMk id="23" creationId="{00000000-0000-0000-0000-000000000000}"/>
          </ac:picMkLst>
        </pc:picChg>
      </pc:sldChg>
      <pc:sldChg chg="addSp delSp modSp mod addAnim delAnim">
        <pc:chgData name="Konstantina Laskari" userId="25940706-f5c7-468e-b71e-5c189e95920d" providerId="ADAL" clId="{DAE7018B-F29F-4B26-BA57-C8F03D65A5AD}" dt="2023-04-05T12:20:30.243" v="97" actId="1076"/>
        <pc:sldMkLst>
          <pc:docMk/>
          <pc:sldMk cId="1775541160" sldId="261"/>
        </pc:sldMkLst>
        <pc:spChg chg="mod">
          <ac:chgData name="Konstantina Laskari" userId="25940706-f5c7-468e-b71e-5c189e95920d" providerId="ADAL" clId="{DAE7018B-F29F-4B26-BA57-C8F03D65A5AD}" dt="2023-04-05T12:19:44.125" v="86" actId="207"/>
          <ac:spMkLst>
            <pc:docMk/>
            <pc:sldMk cId="1775541160" sldId="261"/>
            <ac:spMk id="3" creationId="{99D38416-FBD5-4D1E-FAD7-01588648DB17}"/>
          </ac:spMkLst>
        </pc:spChg>
        <pc:spChg chg="add del mod">
          <ac:chgData name="Konstantina Laskari" userId="25940706-f5c7-468e-b71e-5c189e95920d" providerId="ADAL" clId="{DAE7018B-F29F-4B26-BA57-C8F03D65A5AD}" dt="2023-04-05T12:19:23.195" v="80" actId="478"/>
          <ac:spMkLst>
            <pc:docMk/>
            <pc:sldMk cId="1775541160" sldId="261"/>
            <ac:spMk id="4" creationId="{1B706D6A-D7E3-A54F-5801-16080ABBE2CE}"/>
          </ac:spMkLst>
        </pc:spChg>
        <pc:spChg chg="add del">
          <ac:chgData name="Konstantina Laskari" userId="25940706-f5c7-468e-b71e-5c189e95920d" providerId="ADAL" clId="{DAE7018B-F29F-4B26-BA57-C8F03D65A5AD}" dt="2023-04-05T12:19:33.110" v="83" actId="478"/>
          <ac:spMkLst>
            <pc:docMk/>
            <pc:sldMk cId="1775541160" sldId="261"/>
            <ac:spMk id="6" creationId="{56AE5E1E-4B3B-D6A2-E56E-9D5E0B803277}"/>
          </ac:spMkLst>
        </pc:spChg>
        <pc:spChg chg="mod">
          <ac:chgData name="Konstantina Laskari" userId="25940706-f5c7-468e-b71e-5c189e95920d" providerId="ADAL" clId="{DAE7018B-F29F-4B26-BA57-C8F03D65A5AD}" dt="2023-04-05T12:19:52.732" v="89" actId="1076"/>
          <ac:spMkLst>
            <pc:docMk/>
            <pc:sldMk cId="1775541160" sldId="261"/>
            <ac:spMk id="8" creationId="{00000000-0000-0000-0000-000000000000}"/>
          </ac:spMkLst>
        </pc:spChg>
        <pc:spChg chg="add del">
          <ac:chgData name="Konstantina Laskari" userId="25940706-f5c7-468e-b71e-5c189e95920d" providerId="ADAL" clId="{DAE7018B-F29F-4B26-BA57-C8F03D65A5AD}" dt="2023-04-05T12:19:31.210" v="82" actId="478"/>
          <ac:spMkLst>
            <pc:docMk/>
            <pc:sldMk cId="1775541160" sldId="261"/>
            <ac:spMk id="11" creationId="{98370B5F-50CE-1700-E73D-6A8DB39738E5}"/>
          </ac:spMkLst>
        </pc:spChg>
        <pc:spChg chg="del">
          <ac:chgData name="Konstantina Laskari" userId="25940706-f5c7-468e-b71e-5c189e95920d" providerId="ADAL" clId="{DAE7018B-F29F-4B26-BA57-C8F03D65A5AD}" dt="2023-04-05T12:19:56.294" v="90" actId="478"/>
          <ac:spMkLst>
            <pc:docMk/>
            <pc:sldMk cId="1775541160" sldId="261"/>
            <ac:spMk id="12" creationId="{D1449382-622C-2F14-7D38-9AC2B76C6B37}"/>
          </ac:spMkLst>
        </pc:spChg>
        <pc:picChg chg="mod ord">
          <ac:chgData name="Konstantina Laskari" userId="25940706-f5c7-468e-b71e-5c189e95920d" providerId="ADAL" clId="{DAE7018B-F29F-4B26-BA57-C8F03D65A5AD}" dt="2023-04-05T12:19:37.971" v="85" actId="1076"/>
          <ac:picMkLst>
            <pc:docMk/>
            <pc:sldMk cId="1775541160" sldId="261"/>
            <ac:picMk id="2" creationId="{F3345C24-0BBC-8F3F-E5DA-011B6893F487}"/>
          </ac:picMkLst>
        </pc:picChg>
        <pc:picChg chg="add del">
          <ac:chgData name="Konstantina Laskari" userId="25940706-f5c7-468e-b71e-5c189e95920d" providerId="ADAL" clId="{DAE7018B-F29F-4B26-BA57-C8F03D65A5AD}" dt="2023-04-05T12:19:28.076" v="81" actId="478"/>
          <ac:picMkLst>
            <pc:docMk/>
            <pc:sldMk cId="1775541160" sldId="261"/>
            <ac:picMk id="5" creationId="{B35F1127-1B17-D005-90EC-86BD5B521A2A}"/>
          </ac:picMkLst>
        </pc:picChg>
        <pc:picChg chg="add del mod">
          <ac:chgData name="Konstantina Laskari" userId="25940706-f5c7-468e-b71e-5c189e95920d" providerId="ADAL" clId="{DAE7018B-F29F-4B26-BA57-C8F03D65A5AD}" dt="2023-04-05T12:19:07.095" v="67" actId="931"/>
          <ac:picMkLst>
            <pc:docMk/>
            <pc:sldMk cId="1775541160" sldId="261"/>
            <ac:picMk id="14" creationId="{8FB02582-1690-BA74-991D-8AC88EC8DFF9}"/>
          </ac:picMkLst>
        </pc:picChg>
        <pc:picChg chg="add mod">
          <ac:chgData name="Konstantina Laskari" userId="25940706-f5c7-468e-b71e-5c189e95920d" providerId="ADAL" clId="{DAE7018B-F29F-4B26-BA57-C8F03D65A5AD}" dt="2023-04-05T12:20:30.243" v="97" actId="1076"/>
          <ac:picMkLst>
            <pc:docMk/>
            <pc:sldMk cId="1775541160" sldId="261"/>
            <ac:picMk id="16" creationId="{0AB4FDAD-38C0-2C9A-9D68-E3504A1D63C6}"/>
          </ac:picMkLst>
        </pc:picChg>
      </pc:sldChg>
      <pc:sldChg chg="modSp mod">
        <pc:chgData name="Konstantina Laskari" userId="25940706-f5c7-468e-b71e-5c189e95920d" providerId="ADAL" clId="{DAE7018B-F29F-4B26-BA57-C8F03D65A5AD}" dt="2023-04-05T12:28:36.511" v="136" actId="313"/>
        <pc:sldMkLst>
          <pc:docMk/>
          <pc:sldMk cId="3907482707" sldId="311"/>
        </pc:sldMkLst>
        <pc:graphicFrameChg chg="modGraphic">
          <ac:chgData name="Konstantina Laskari" userId="25940706-f5c7-468e-b71e-5c189e95920d" providerId="ADAL" clId="{DAE7018B-F29F-4B26-BA57-C8F03D65A5AD}" dt="2023-04-05T12:28:36.511" v="136" actId="313"/>
          <ac:graphicFrameMkLst>
            <pc:docMk/>
            <pc:sldMk cId="3907482707" sldId="311"/>
            <ac:graphicFrameMk id="8" creationId="{09FD9D01-6801-94AF-06A3-8622835E4541}"/>
          </ac:graphicFrameMkLst>
        </pc:graphicFrameChg>
      </pc:sldChg>
      <pc:sldChg chg="addSp modSp">
        <pc:chgData name="Konstantina Laskari" userId="25940706-f5c7-468e-b71e-5c189e95920d" providerId="ADAL" clId="{DAE7018B-F29F-4B26-BA57-C8F03D65A5AD}" dt="2023-04-05T12:58:42.229" v="227"/>
        <pc:sldMkLst>
          <pc:docMk/>
          <pc:sldMk cId="0" sldId="316"/>
        </pc:sldMkLst>
        <pc:picChg chg="add mod">
          <ac:chgData name="Konstantina Laskari" userId="25940706-f5c7-468e-b71e-5c189e95920d" providerId="ADAL" clId="{DAE7018B-F29F-4B26-BA57-C8F03D65A5AD}" dt="2023-04-05T12:56:31.638" v="203"/>
          <ac:picMkLst>
            <pc:docMk/>
            <pc:sldMk cId="0" sldId="316"/>
            <ac:picMk id="4" creationId="{764650DF-3ED2-4E8B-0C4C-BB294C82C65A}"/>
          </ac:picMkLst>
        </pc:picChg>
        <pc:picChg chg="add mod">
          <ac:chgData name="Konstantina Laskari" userId="25940706-f5c7-468e-b71e-5c189e95920d" providerId="ADAL" clId="{DAE7018B-F29F-4B26-BA57-C8F03D65A5AD}" dt="2023-04-05T12:58:42.229" v="227"/>
          <ac:picMkLst>
            <pc:docMk/>
            <pc:sldMk cId="0" sldId="316"/>
            <ac:picMk id="5" creationId="{67A1067B-A170-69A4-3979-EB76CDC659A8}"/>
          </ac:picMkLst>
        </pc:picChg>
      </pc:sldChg>
      <pc:sldChg chg="addSp delSp modSp mod">
        <pc:chgData name="Konstantina Laskari" userId="25940706-f5c7-468e-b71e-5c189e95920d" providerId="ADAL" clId="{DAE7018B-F29F-4B26-BA57-C8F03D65A5AD}" dt="2023-04-05T13:10:44.551" v="354" actId="1076"/>
        <pc:sldMkLst>
          <pc:docMk/>
          <pc:sldMk cId="4069438402" sldId="339"/>
        </pc:sldMkLst>
        <pc:spChg chg="mod">
          <ac:chgData name="Konstantina Laskari" userId="25940706-f5c7-468e-b71e-5c189e95920d" providerId="ADAL" clId="{DAE7018B-F29F-4B26-BA57-C8F03D65A5AD}" dt="2023-04-05T13:10:44.551" v="354" actId="1076"/>
          <ac:spMkLst>
            <pc:docMk/>
            <pc:sldMk cId="4069438402" sldId="339"/>
            <ac:spMk id="2" creationId="{064AAEDE-C968-F8A0-2B32-6EF0D305DD52}"/>
          </ac:spMkLst>
        </pc:spChg>
        <pc:picChg chg="del mod">
          <ac:chgData name="Konstantina Laskari" userId="25940706-f5c7-468e-b71e-5c189e95920d" providerId="ADAL" clId="{DAE7018B-F29F-4B26-BA57-C8F03D65A5AD}" dt="2023-04-05T13:10:31.151" v="347" actId="478"/>
          <ac:picMkLst>
            <pc:docMk/>
            <pc:sldMk cId="4069438402" sldId="339"/>
            <ac:picMk id="9" creationId="{D54BDCCC-082C-7577-4783-69512242B3C1}"/>
          </ac:picMkLst>
        </pc:picChg>
        <pc:picChg chg="add mod">
          <ac:chgData name="Konstantina Laskari" userId="25940706-f5c7-468e-b71e-5c189e95920d" providerId="ADAL" clId="{DAE7018B-F29F-4B26-BA57-C8F03D65A5AD}" dt="2023-04-05T13:10:42.992" v="353" actId="1076"/>
          <ac:picMkLst>
            <pc:docMk/>
            <pc:sldMk cId="4069438402" sldId="339"/>
            <ac:picMk id="10" creationId="{4AA3DE04-53D4-66AB-0479-4280BDF20072}"/>
          </ac:picMkLst>
        </pc:picChg>
      </pc:sldChg>
      <pc:sldChg chg="modSp mod">
        <pc:chgData name="Konstantina Laskari" userId="25940706-f5c7-468e-b71e-5c189e95920d" providerId="ADAL" clId="{DAE7018B-F29F-4B26-BA57-C8F03D65A5AD}" dt="2023-04-05T12:55:27.562" v="196" actId="14100"/>
        <pc:sldMkLst>
          <pc:docMk/>
          <pc:sldMk cId="2545601042" sldId="351"/>
        </pc:sldMkLst>
        <pc:picChg chg="mod">
          <ac:chgData name="Konstantina Laskari" userId="25940706-f5c7-468e-b71e-5c189e95920d" providerId="ADAL" clId="{DAE7018B-F29F-4B26-BA57-C8F03D65A5AD}" dt="2023-04-05T12:55:00.330" v="192" actId="1076"/>
          <ac:picMkLst>
            <pc:docMk/>
            <pc:sldMk cId="2545601042" sldId="351"/>
            <ac:picMk id="2" creationId="{00000000-0000-0000-0000-000000000000}"/>
          </ac:picMkLst>
        </pc:picChg>
        <pc:picChg chg="mod">
          <ac:chgData name="Konstantina Laskari" userId="25940706-f5c7-468e-b71e-5c189e95920d" providerId="ADAL" clId="{DAE7018B-F29F-4B26-BA57-C8F03D65A5AD}" dt="2023-04-05T12:55:12.953" v="195" actId="1076"/>
          <ac:picMkLst>
            <pc:docMk/>
            <pc:sldMk cId="2545601042" sldId="351"/>
            <ac:picMk id="3" creationId="{00000000-0000-0000-0000-000000000000}"/>
          </ac:picMkLst>
        </pc:picChg>
        <pc:picChg chg="mod">
          <ac:chgData name="Konstantina Laskari" userId="25940706-f5c7-468e-b71e-5c189e95920d" providerId="ADAL" clId="{DAE7018B-F29F-4B26-BA57-C8F03D65A5AD}" dt="2023-04-05T12:55:27.562" v="196" actId="14100"/>
          <ac:picMkLst>
            <pc:docMk/>
            <pc:sldMk cId="2545601042" sldId="351"/>
            <ac:picMk id="5" creationId="{00000000-0000-0000-0000-000000000000}"/>
          </ac:picMkLst>
        </pc:picChg>
        <pc:picChg chg="mod ord">
          <ac:chgData name="Konstantina Laskari" userId="25940706-f5c7-468e-b71e-5c189e95920d" providerId="ADAL" clId="{DAE7018B-F29F-4B26-BA57-C8F03D65A5AD}" dt="2023-04-05T12:53:58.810" v="185" actId="1076"/>
          <ac:picMkLst>
            <pc:docMk/>
            <pc:sldMk cId="2545601042" sldId="351"/>
            <ac:picMk id="7" creationId="{D3B65CE6-0588-BD78-9174-703FD28FAABC}"/>
          </ac:picMkLst>
        </pc:picChg>
        <pc:picChg chg="mod">
          <ac:chgData name="Konstantina Laskari" userId="25940706-f5c7-468e-b71e-5c189e95920d" providerId="ADAL" clId="{DAE7018B-F29F-4B26-BA57-C8F03D65A5AD}" dt="2023-04-05T12:55:09.852" v="194" actId="1076"/>
          <ac:picMkLst>
            <pc:docMk/>
            <pc:sldMk cId="2545601042" sldId="351"/>
            <ac:picMk id="20" creationId="{00000000-0000-0000-0000-000000000000}"/>
          </ac:picMkLst>
        </pc:picChg>
      </pc:sldChg>
      <pc:sldChg chg="addSp delSp modSp mod">
        <pc:chgData name="Konstantina Laskari" userId="25940706-f5c7-468e-b71e-5c189e95920d" providerId="ADAL" clId="{DAE7018B-F29F-4B26-BA57-C8F03D65A5AD}" dt="2023-04-05T12:40:42.821" v="176" actId="1076"/>
        <pc:sldMkLst>
          <pc:docMk/>
          <pc:sldMk cId="3301588648" sldId="357"/>
        </pc:sldMkLst>
        <pc:spChg chg="del mod">
          <ac:chgData name="Konstantina Laskari" userId="25940706-f5c7-468e-b71e-5c189e95920d" providerId="ADAL" clId="{DAE7018B-F29F-4B26-BA57-C8F03D65A5AD}" dt="2023-04-05T12:39:04.969" v="153" actId="478"/>
          <ac:spMkLst>
            <pc:docMk/>
            <pc:sldMk cId="3301588648" sldId="357"/>
            <ac:spMk id="5" creationId="{48198B63-C59A-E082-BB9B-03DE94CB6404}"/>
          </ac:spMkLst>
        </pc:spChg>
        <pc:spChg chg="add del">
          <ac:chgData name="Konstantina Laskari" userId="25940706-f5c7-468e-b71e-5c189e95920d" providerId="ADAL" clId="{DAE7018B-F29F-4B26-BA57-C8F03D65A5AD}" dt="2023-04-05T12:36:44.042" v="140" actId="478"/>
          <ac:spMkLst>
            <pc:docMk/>
            <pc:sldMk cId="3301588648" sldId="357"/>
            <ac:spMk id="6" creationId="{5C626C3B-B3CD-83F9-A495-2AF6818FACFD}"/>
          </ac:spMkLst>
        </pc:spChg>
        <pc:spChg chg="add mod">
          <ac:chgData name="Konstantina Laskari" userId="25940706-f5c7-468e-b71e-5c189e95920d" providerId="ADAL" clId="{DAE7018B-F29F-4B26-BA57-C8F03D65A5AD}" dt="2023-04-05T12:39:31.951" v="161" actId="962"/>
          <ac:spMkLst>
            <pc:docMk/>
            <pc:sldMk cId="3301588648" sldId="357"/>
            <ac:spMk id="9" creationId="{E8C85D34-6A42-288C-65FA-387C42643BF1}"/>
          </ac:spMkLst>
        </pc:spChg>
        <pc:spChg chg="mod">
          <ac:chgData name="Konstantina Laskari" userId="25940706-f5c7-468e-b71e-5c189e95920d" providerId="ADAL" clId="{DAE7018B-F29F-4B26-BA57-C8F03D65A5AD}" dt="2023-04-05T12:38:43.007" v="150" actId="1076"/>
          <ac:spMkLst>
            <pc:docMk/>
            <pc:sldMk cId="3301588648" sldId="357"/>
            <ac:spMk id="15" creationId="{5E7698B1-18BA-137F-C1B6-945B71AD5980}"/>
          </ac:spMkLst>
        </pc:spChg>
        <pc:spChg chg="add mod">
          <ac:chgData name="Konstantina Laskari" userId="25940706-f5c7-468e-b71e-5c189e95920d" providerId="ADAL" clId="{DAE7018B-F29F-4B26-BA57-C8F03D65A5AD}" dt="2023-04-05T12:40:42.821" v="176" actId="1076"/>
          <ac:spMkLst>
            <pc:docMk/>
            <pc:sldMk cId="3301588648" sldId="357"/>
            <ac:spMk id="16" creationId="{0E5757B2-A0AF-BE4D-A94F-2DDE47A2C017}"/>
          </ac:spMkLst>
        </pc:spChg>
        <pc:spChg chg="mod">
          <ac:chgData name="Konstantina Laskari" userId="25940706-f5c7-468e-b71e-5c189e95920d" providerId="ADAL" clId="{DAE7018B-F29F-4B26-BA57-C8F03D65A5AD}" dt="2023-04-05T12:38:45.847" v="151" actId="1076"/>
          <ac:spMkLst>
            <pc:docMk/>
            <pc:sldMk cId="3301588648" sldId="357"/>
            <ac:spMk id="20" creationId="{4CB02E26-5D4A-3A9F-E8F5-345DBFBB09E4}"/>
          </ac:spMkLst>
        </pc:spChg>
        <pc:spChg chg="mod">
          <ac:chgData name="Konstantina Laskari" userId="25940706-f5c7-468e-b71e-5c189e95920d" providerId="ADAL" clId="{DAE7018B-F29F-4B26-BA57-C8F03D65A5AD}" dt="2023-04-05T12:38:25.828" v="146" actId="207"/>
          <ac:spMkLst>
            <pc:docMk/>
            <pc:sldMk cId="3301588648" sldId="357"/>
            <ac:spMk id="25" creationId="{01D9E973-76AA-32CF-1A44-BB75A9762D2A}"/>
          </ac:spMkLst>
        </pc:spChg>
        <pc:spChg chg="mod">
          <ac:chgData name="Konstantina Laskari" userId="25940706-f5c7-468e-b71e-5c189e95920d" providerId="ADAL" clId="{DAE7018B-F29F-4B26-BA57-C8F03D65A5AD}" dt="2023-04-05T12:38:29.002" v="147" actId="207"/>
          <ac:spMkLst>
            <pc:docMk/>
            <pc:sldMk cId="3301588648" sldId="357"/>
            <ac:spMk id="26" creationId="{DEB7EA6A-C5A0-0811-8C68-1F01797AC281}"/>
          </ac:spMkLst>
        </pc:spChg>
        <pc:spChg chg="mod">
          <ac:chgData name="Konstantina Laskari" userId="25940706-f5c7-468e-b71e-5c189e95920d" providerId="ADAL" clId="{DAE7018B-F29F-4B26-BA57-C8F03D65A5AD}" dt="2023-04-05T12:38:36.478" v="149" actId="1076"/>
          <ac:spMkLst>
            <pc:docMk/>
            <pc:sldMk cId="3301588648" sldId="357"/>
            <ac:spMk id="27" creationId="{7F98F04D-4C77-6CCD-450E-4B23E2FCE434}"/>
          </ac:spMkLst>
        </pc:spChg>
      </pc:sldChg>
      <pc:sldChg chg="addSp modSp">
        <pc:chgData name="Konstantina Laskari" userId="25940706-f5c7-468e-b71e-5c189e95920d" providerId="ADAL" clId="{DAE7018B-F29F-4B26-BA57-C8F03D65A5AD}" dt="2023-04-05T13:07:57.958" v="327"/>
        <pc:sldMkLst>
          <pc:docMk/>
          <pc:sldMk cId="2451369869" sldId="393"/>
        </pc:sldMkLst>
        <pc:picChg chg="add mod">
          <ac:chgData name="Konstantina Laskari" userId="25940706-f5c7-468e-b71e-5c189e95920d" providerId="ADAL" clId="{DAE7018B-F29F-4B26-BA57-C8F03D65A5AD}" dt="2023-04-05T12:56:44.455" v="206"/>
          <ac:picMkLst>
            <pc:docMk/>
            <pc:sldMk cId="2451369869" sldId="393"/>
            <ac:picMk id="3" creationId="{BEFC1F9A-E231-10DE-4478-24C1C7E2B202}"/>
          </ac:picMkLst>
        </pc:picChg>
        <pc:picChg chg="add mod">
          <ac:chgData name="Konstantina Laskari" userId="25940706-f5c7-468e-b71e-5c189e95920d" providerId="ADAL" clId="{DAE7018B-F29F-4B26-BA57-C8F03D65A5AD}" dt="2023-04-05T13:07:57.958" v="327"/>
          <ac:picMkLst>
            <pc:docMk/>
            <pc:sldMk cId="2451369869" sldId="393"/>
            <ac:picMk id="5" creationId="{2D915B81-6486-45BF-F476-D921264B1052}"/>
          </ac:picMkLst>
        </pc:picChg>
      </pc:sldChg>
      <pc:sldChg chg="addSp modSp mod">
        <pc:chgData name="Konstantina Laskari" userId="25940706-f5c7-468e-b71e-5c189e95920d" providerId="ADAL" clId="{DAE7018B-F29F-4B26-BA57-C8F03D65A5AD}" dt="2023-04-05T12:59:25.808" v="326" actId="1076"/>
        <pc:sldMkLst>
          <pc:docMk/>
          <pc:sldMk cId="1316074123" sldId="394"/>
        </pc:sldMkLst>
        <pc:spChg chg="mod">
          <ac:chgData name="Konstantina Laskari" userId="25940706-f5c7-468e-b71e-5c189e95920d" providerId="ADAL" clId="{DAE7018B-F29F-4B26-BA57-C8F03D65A5AD}" dt="2023-04-05T12:59:03.548" v="315" actId="20577"/>
          <ac:spMkLst>
            <pc:docMk/>
            <pc:sldMk cId="1316074123" sldId="394"/>
            <ac:spMk id="3" creationId="{00000000-0000-0000-0000-000000000000}"/>
          </ac:spMkLst>
        </pc:spChg>
        <pc:spChg chg="mod">
          <ac:chgData name="Konstantina Laskari" userId="25940706-f5c7-468e-b71e-5c189e95920d" providerId="ADAL" clId="{DAE7018B-F29F-4B26-BA57-C8F03D65A5AD}" dt="2023-04-05T12:59:25.808" v="326" actId="1076"/>
          <ac:spMkLst>
            <pc:docMk/>
            <pc:sldMk cId="1316074123" sldId="394"/>
            <ac:spMk id="5" creationId="{D31AEE6A-7544-DC89-8E5B-70E84FC04A4E}"/>
          </ac:spMkLst>
        </pc:spChg>
        <pc:picChg chg="mod">
          <ac:chgData name="Konstantina Laskari" userId="25940706-f5c7-468e-b71e-5c189e95920d" providerId="ADAL" clId="{DAE7018B-F29F-4B26-BA57-C8F03D65A5AD}" dt="2023-04-05T12:59:09.178" v="318" actId="1076"/>
          <ac:picMkLst>
            <pc:docMk/>
            <pc:sldMk cId="1316074123" sldId="394"/>
            <ac:picMk id="6" creationId="{AC28B225-E54E-F623-52A5-602C2FAE9BD0}"/>
          </ac:picMkLst>
        </pc:picChg>
        <pc:picChg chg="mod">
          <ac:chgData name="Konstantina Laskari" userId="25940706-f5c7-468e-b71e-5c189e95920d" providerId="ADAL" clId="{DAE7018B-F29F-4B26-BA57-C8F03D65A5AD}" dt="2023-04-05T12:59:23.816" v="325" actId="1076"/>
          <ac:picMkLst>
            <pc:docMk/>
            <pc:sldMk cId="1316074123" sldId="394"/>
            <ac:picMk id="7" creationId="{E44813D8-68E3-9A47-3E02-C38C08C6767A}"/>
          </ac:picMkLst>
        </pc:picChg>
        <pc:picChg chg="add mod">
          <ac:chgData name="Konstantina Laskari" userId="25940706-f5c7-468e-b71e-5c189e95920d" providerId="ADAL" clId="{DAE7018B-F29F-4B26-BA57-C8F03D65A5AD}" dt="2023-04-05T12:56:38.618" v="205" actId="1076"/>
          <ac:picMkLst>
            <pc:docMk/>
            <pc:sldMk cId="1316074123" sldId="394"/>
            <ac:picMk id="8" creationId="{A6568AA5-E1BE-410A-8E75-412C25AB2738}"/>
          </ac:picMkLst>
        </pc:picChg>
        <pc:picChg chg="mod">
          <ac:chgData name="Konstantina Laskari" userId="25940706-f5c7-468e-b71e-5c189e95920d" providerId="ADAL" clId="{DAE7018B-F29F-4B26-BA57-C8F03D65A5AD}" dt="2023-04-05T12:59:16.505" v="321" actId="1076"/>
          <ac:picMkLst>
            <pc:docMk/>
            <pc:sldMk cId="1316074123" sldId="394"/>
            <ac:picMk id="10" creationId="{6104720E-8A32-9C38-BDF5-7A9F98952F7A}"/>
          </ac:picMkLst>
        </pc:picChg>
        <pc:picChg chg="add mod">
          <ac:chgData name="Konstantina Laskari" userId="25940706-f5c7-468e-b71e-5c189e95920d" providerId="ADAL" clId="{DAE7018B-F29F-4B26-BA57-C8F03D65A5AD}" dt="2023-04-05T12:59:13.370" v="320" actId="1076"/>
          <ac:picMkLst>
            <pc:docMk/>
            <pc:sldMk cId="1316074123" sldId="394"/>
            <ac:picMk id="13" creationId="{D0DDA68B-C375-200F-7BC2-FC36E9C84D35}"/>
          </ac:picMkLst>
        </pc:picChg>
      </pc:sldChg>
      <pc:sldChg chg="addSp delSp modSp mod">
        <pc:chgData name="Konstantina Laskari" userId="25940706-f5c7-468e-b71e-5c189e95920d" providerId="ADAL" clId="{DAE7018B-F29F-4B26-BA57-C8F03D65A5AD}" dt="2023-04-05T13:24:28.461" v="372" actId="1076"/>
        <pc:sldMkLst>
          <pc:docMk/>
          <pc:sldMk cId="3348179423" sldId="516"/>
        </pc:sldMkLst>
        <pc:spChg chg="mod">
          <ac:chgData name="Konstantina Laskari" userId="25940706-f5c7-468e-b71e-5c189e95920d" providerId="ADAL" clId="{DAE7018B-F29F-4B26-BA57-C8F03D65A5AD}" dt="2023-04-05T13:21:12.467" v="359" actId="123"/>
          <ac:spMkLst>
            <pc:docMk/>
            <pc:sldMk cId="3348179423" sldId="516"/>
            <ac:spMk id="6" creationId="{86CD77E7-64E8-0F55-957B-180D35BD0105}"/>
          </ac:spMkLst>
        </pc:spChg>
        <pc:spChg chg="mod">
          <ac:chgData name="Konstantina Laskari" userId="25940706-f5c7-468e-b71e-5c189e95920d" providerId="ADAL" clId="{DAE7018B-F29F-4B26-BA57-C8F03D65A5AD}" dt="2023-04-05T13:21:33.783" v="362" actId="1076"/>
          <ac:spMkLst>
            <pc:docMk/>
            <pc:sldMk cId="3348179423" sldId="516"/>
            <ac:spMk id="9" creationId="{97F29BFF-F027-2802-1362-22169BF57AD5}"/>
          </ac:spMkLst>
        </pc:spChg>
        <pc:spChg chg="mod">
          <ac:chgData name="Konstantina Laskari" userId="25940706-f5c7-468e-b71e-5c189e95920d" providerId="ADAL" clId="{DAE7018B-F29F-4B26-BA57-C8F03D65A5AD}" dt="2023-04-05T13:21:07.918" v="358" actId="1076"/>
          <ac:spMkLst>
            <pc:docMk/>
            <pc:sldMk cId="3348179423" sldId="516"/>
            <ac:spMk id="17" creationId="{B92C8633-A4D8-46FB-50F1-2248BEFF0563}"/>
          </ac:spMkLst>
        </pc:spChg>
        <pc:picChg chg="mod">
          <ac:chgData name="Konstantina Laskari" userId="25940706-f5c7-468e-b71e-5c189e95920d" providerId="ADAL" clId="{DAE7018B-F29F-4B26-BA57-C8F03D65A5AD}" dt="2023-04-05T13:24:28.461" v="372" actId="1076"/>
          <ac:picMkLst>
            <pc:docMk/>
            <pc:sldMk cId="3348179423" sldId="516"/>
            <ac:picMk id="2" creationId="{02F28CE7-819C-56BA-4562-E8FB537019AB}"/>
          </ac:picMkLst>
        </pc:picChg>
        <pc:picChg chg="add mod">
          <ac:chgData name="Konstantina Laskari" userId="25940706-f5c7-468e-b71e-5c189e95920d" providerId="ADAL" clId="{DAE7018B-F29F-4B26-BA57-C8F03D65A5AD}" dt="2023-04-05T13:08:58.841" v="343" actId="1076"/>
          <ac:picMkLst>
            <pc:docMk/>
            <pc:sldMk cId="3348179423" sldId="516"/>
            <ac:picMk id="5" creationId="{29BCBF8F-3D68-29FC-2D64-67BD36E9B8B4}"/>
          </ac:picMkLst>
        </pc:picChg>
        <pc:picChg chg="add del mod">
          <ac:chgData name="Konstantina Laskari" userId="25940706-f5c7-468e-b71e-5c189e95920d" providerId="ADAL" clId="{DAE7018B-F29F-4B26-BA57-C8F03D65A5AD}" dt="2023-04-05T13:24:11.522" v="364" actId="478"/>
          <ac:picMkLst>
            <pc:docMk/>
            <pc:sldMk cId="3348179423" sldId="516"/>
            <ac:picMk id="8" creationId="{BD493120-6266-F0FB-0D93-3E81F7627879}"/>
          </ac:picMkLst>
        </pc:picChg>
        <pc:picChg chg="add mod">
          <ac:chgData name="Konstantina Laskari" userId="25940706-f5c7-468e-b71e-5c189e95920d" providerId="ADAL" clId="{DAE7018B-F29F-4B26-BA57-C8F03D65A5AD}" dt="2023-04-05T13:24:25.466" v="371" actId="1076"/>
          <ac:picMkLst>
            <pc:docMk/>
            <pc:sldMk cId="3348179423" sldId="516"/>
            <ac:picMk id="11" creationId="{D35DC24A-D5D2-6465-2B6B-9F5D23048F77}"/>
          </ac:picMkLst>
        </pc:picChg>
      </pc:sldChg>
      <pc:sldChg chg="addSp modSp mod">
        <pc:chgData name="Konstantina Laskari" userId="25940706-f5c7-468e-b71e-5c189e95920d" providerId="ADAL" clId="{DAE7018B-F29F-4B26-BA57-C8F03D65A5AD}" dt="2023-04-05T13:08:22.259" v="334" actId="1076"/>
        <pc:sldMkLst>
          <pc:docMk/>
          <pc:sldMk cId="2286862535" sldId="7873"/>
        </pc:sldMkLst>
        <pc:picChg chg="add mod">
          <ac:chgData name="Konstantina Laskari" userId="25940706-f5c7-468e-b71e-5c189e95920d" providerId="ADAL" clId="{DAE7018B-F29F-4B26-BA57-C8F03D65A5AD}" dt="2023-04-05T12:56:53.129" v="209"/>
          <ac:picMkLst>
            <pc:docMk/>
            <pc:sldMk cId="2286862535" sldId="7873"/>
            <ac:picMk id="6" creationId="{DE64F7BB-D172-B47A-B2EF-D1928EFF770C}"/>
          </ac:picMkLst>
        </pc:picChg>
        <pc:picChg chg="add mod">
          <ac:chgData name="Konstantina Laskari" userId="25940706-f5c7-468e-b71e-5c189e95920d" providerId="ADAL" clId="{DAE7018B-F29F-4B26-BA57-C8F03D65A5AD}" dt="2023-04-05T13:08:22.259" v="334" actId="1076"/>
          <ac:picMkLst>
            <pc:docMk/>
            <pc:sldMk cId="2286862535" sldId="7873"/>
            <ac:picMk id="7" creationId="{76CAF1A8-34B2-B5F9-7FE4-BE3E3238DE9F}"/>
          </ac:picMkLst>
        </pc:picChg>
      </pc:sldChg>
      <pc:sldChg chg="modSp mod">
        <pc:chgData name="Konstantina Laskari" userId="25940706-f5c7-468e-b71e-5c189e95920d" providerId="ADAL" clId="{DAE7018B-F29F-4B26-BA57-C8F03D65A5AD}" dt="2023-04-05T12:56:10.128" v="201" actId="1076"/>
        <pc:sldMkLst>
          <pc:docMk/>
          <pc:sldMk cId="2354195660" sldId="7875"/>
        </pc:sldMkLst>
        <pc:spChg chg="mod">
          <ac:chgData name="Konstantina Laskari" userId="25940706-f5c7-468e-b71e-5c189e95920d" providerId="ADAL" clId="{DAE7018B-F29F-4B26-BA57-C8F03D65A5AD}" dt="2023-04-05T12:55:47.066" v="200" actId="1076"/>
          <ac:spMkLst>
            <pc:docMk/>
            <pc:sldMk cId="2354195660" sldId="7875"/>
            <ac:spMk id="7" creationId="{9B59D614-EA78-3D9A-BDB8-8D5D40119558}"/>
          </ac:spMkLst>
        </pc:spChg>
        <pc:picChg chg="mod">
          <ac:chgData name="Konstantina Laskari" userId="25940706-f5c7-468e-b71e-5c189e95920d" providerId="ADAL" clId="{DAE7018B-F29F-4B26-BA57-C8F03D65A5AD}" dt="2023-04-05T12:56:10.128" v="201" actId="1076"/>
          <ac:picMkLst>
            <pc:docMk/>
            <pc:sldMk cId="2354195660" sldId="7875"/>
            <ac:picMk id="23" creationId="{00000000-0000-0000-0000-000000000000}"/>
          </ac:picMkLst>
        </pc:picChg>
      </pc:sldChg>
      <pc:sldChg chg="addSp modSp mod">
        <pc:chgData name="Konstantina Laskari" userId="25940706-f5c7-468e-b71e-5c189e95920d" providerId="ADAL" clId="{DAE7018B-F29F-4B26-BA57-C8F03D65A5AD}" dt="2023-04-05T12:58:39.377" v="226" actId="1076"/>
        <pc:sldMkLst>
          <pc:docMk/>
          <pc:sldMk cId="0" sldId="7880"/>
        </pc:sldMkLst>
        <pc:picChg chg="mod">
          <ac:chgData name="Konstantina Laskari" userId="25940706-f5c7-468e-b71e-5c189e95920d" providerId="ADAL" clId="{DAE7018B-F29F-4B26-BA57-C8F03D65A5AD}" dt="2023-04-05T12:58:37.522" v="225" actId="1076"/>
          <ac:picMkLst>
            <pc:docMk/>
            <pc:sldMk cId="0" sldId="7880"/>
            <ac:picMk id="5" creationId="{E9487C65-31D7-EA98-1B14-8328145E900B}"/>
          </ac:picMkLst>
        </pc:picChg>
        <pc:picChg chg="add mod">
          <ac:chgData name="Konstantina Laskari" userId="25940706-f5c7-468e-b71e-5c189e95920d" providerId="ADAL" clId="{DAE7018B-F29F-4B26-BA57-C8F03D65A5AD}" dt="2023-04-05T12:56:28.152" v="202"/>
          <ac:picMkLst>
            <pc:docMk/>
            <pc:sldMk cId="0" sldId="7880"/>
            <ac:picMk id="7" creationId="{B5E3ECE1-CA35-37E1-5F56-4D08B8860D99}"/>
          </ac:picMkLst>
        </pc:picChg>
        <pc:picChg chg="add mod">
          <ac:chgData name="Konstantina Laskari" userId="25940706-f5c7-468e-b71e-5c189e95920d" providerId="ADAL" clId="{DAE7018B-F29F-4B26-BA57-C8F03D65A5AD}" dt="2023-04-05T12:58:39.377" v="226" actId="1076"/>
          <ac:picMkLst>
            <pc:docMk/>
            <pc:sldMk cId="0" sldId="7880"/>
            <ac:picMk id="8" creationId="{8D2215F6-B4F2-336D-B677-06F0ABE23409}"/>
          </ac:picMkLst>
        </pc:picChg>
      </pc:sldChg>
      <pc:sldChg chg="modSp mod">
        <pc:chgData name="Konstantina Laskari" userId="25940706-f5c7-468e-b71e-5c189e95920d" providerId="ADAL" clId="{DAE7018B-F29F-4B26-BA57-C8F03D65A5AD}" dt="2023-04-05T12:48:47.968" v="181" actId="207"/>
        <pc:sldMkLst>
          <pc:docMk/>
          <pc:sldMk cId="2486469987" sldId="7884"/>
        </pc:sldMkLst>
        <pc:spChg chg="mod">
          <ac:chgData name="Konstantina Laskari" userId="25940706-f5c7-468e-b71e-5c189e95920d" providerId="ADAL" clId="{DAE7018B-F29F-4B26-BA57-C8F03D65A5AD}" dt="2023-04-05T12:48:47.968" v="181" actId="207"/>
          <ac:spMkLst>
            <pc:docMk/>
            <pc:sldMk cId="2486469987" sldId="7884"/>
            <ac:spMk id="9" creationId="{23F65472-EF18-D914-03E3-4AABEDD58EA8}"/>
          </ac:spMkLst>
        </pc:spChg>
      </pc:sldChg>
      <pc:sldChg chg="addSp modSp mod">
        <pc:chgData name="Konstantina Laskari" userId="25940706-f5c7-468e-b71e-5c189e95920d" providerId="ADAL" clId="{DAE7018B-F29F-4B26-BA57-C8F03D65A5AD}" dt="2023-04-05T13:08:44.504" v="341" actId="1076"/>
        <pc:sldMkLst>
          <pc:docMk/>
          <pc:sldMk cId="3855083767" sldId="7887"/>
        </pc:sldMkLst>
        <pc:picChg chg="mod">
          <ac:chgData name="Konstantina Laskari" userId="25940706-f5c7-468e-b71e-5c189e95920d" providerId="ADAL" clId="{DAE7018B-F29F-4B26-BA57-C8F03D65A5AD}" dt="2023-04-05T13:08:44.504" v="341" actId="1076"/>
          <ac:picMkLst>
            <pc:docMk/>
            <pc:sldMk cId="3855083767" sldId="7887"/>
            <ac:picMk id="2" creationId="{4DB55490-6D45-7931-12E7-E7DE264C6A66}"/>
          </ac:picMkLst>
        </pc:picChg>
        <pc:picChg chg="add mod">
          <ac:chgData name="Konstantina Laskari" userId="25940706-f5c7-468e-b71e-5c189e95920d" providerId="ADAL" clId="{DAE7018B-F29F-4B26-BA57-C8F03D65A5AD}" dt="2023-04-05T13:08:30.686" v="337" actId="1076"/>
          <ac:picMkLst>
            <pc:docMk/>
            <pc:sldMk cId="3855083767" sldId="7887"/>
            <ac:picMk id="6" creationId="{93F96F1D-9FAC-9DBC-28CB-2789B6D72CE1}"/>
          </ac:picMkLst>
        </pc:picChg>
        <pc:picChg chg="add mod">
          <ac:chgData name="Konstantina Laskari" userId="25940706-f5c7-468e-b71e-5c189e95920d" providerId="ADAL" clId="{DAE7018B-F29F-4B26-BA57-C8F03D65A5AD}" dt="2023-04-05T13:08:38.718" v="338"/>
          <ac:picMkLst>
            <pc:docMk/>
            <pc:sldMk cId="3855083767" sldId="7887"/>
            <ac:picMk id="11" creationId="{8A7676F6-111D-F75F-9949-862D7B3B2144}"/>
          </ac:picMkLst>
        </pc:picChg>
      </pc:sldChg>
      <pc:sldChg chg="addSp modSp mod">
        <pc:chgData name="Konstantina Laskari" userId="25940706-f5c7-468e-b71e-5c189e95920d" providerId="ADAL" clId="{DAE7018B-F29F-4B26-BA57-C8F03D65A5AD}" dt="2023-04-05T13:08:15.414" v="332" actId="1076"/>
        <pc:sldMkLst>
          <pc:docMk/>
          <pc:sldMk cId="4231329558" sldId="7892"/>
        </pc:sldMkLst>
        <pc:spChg chg="mod">
          <ac:chgData name="Konstantina Laskari" userId="25940706-f5c7-468e-b71e-5c189e95920d" providerId="ADAL" clId="{DAE7018B-F29F-4B26-BA57-C8F03D65A5AD}" dt="2023-04-05T12:57:07.194" v="213" actId="14100"/>
          <ac:spMkLst>
            <pc:docMk/>
            <pc:sldMk cId="4231329558" sldId="7892"/>
            <ac:spMk id="2" creationId="{BF90E5FA-34FE-FA21-640A-979882B1B971}"/>
          </ac:spMkLst>
        </pc:spChg>
        <pc:spChg chg="mod">
          <ac:chgData name="Konstantina Laskari" userId="25940706-f5c7-468e-b71e-5c189e95920d" providerId="ADAL" clId="{DAE7018B-F29F-4B26-BA57-C8F03D65A5AD}" dt="2023-04-05T12:57:39.717" v="218" actId="14100"/>
          <ac:spMkLst>
            <pc:docMk/>
            <pc:sldMk cId="4231329558" sldId="7892"/>
            <ac:spMk id="11" creationId="{DCCDCBBC-A42E-ABE4-DE39-E1D215403808}"/>
          </ac:spMkLst>
        </pc:spChg>
        <pc:picChg chg="mod modCrop">
          <ac:chgData name="Konstantina Laskari" userId="25940706-f5c7-468e-b71e-5c189e95920d" providerId="ADAL" clId="{DAE7018B-F29F-4B26-BA57-C8F03D65A5AD}" dt="2023-04-05T13:08:15.414" v="332" actId="1076"/>
          <ac:picMkLst>
            <pc:docMk/>
            <pc:sldMk cId="4231329558" sldId="7892"/>
            <ac:picMk id="5" creationId="{A6043304-F278-A621-8D50-C95A9FC1E281}"/>
          </ac:picMkLst>
        </pc:picChg>
        <pc:picChg chg="add mod">
          <ac:chgData name="Konstantina Laskari" userId="25940706-f5c7-468e-b71e-5c189e95920d" providerId="ADAL" clId="{DAE7018B-F29F-4B26-BA57-C8F03D65A5AD}" dt="2023-04-05T12:56:50.451" v="208" actId="1076"/>
          <ac:picMkLst>
            <pc:docMk/>
            <pc:sldMk cId="4231329558" sldId="7892"/>
            <ac:picMk id="6" creationId="{617E649B-6D25-8EB9-3EF7-2745C578CA45}"/>
          </ac:picMkLst>
        </pc:picChg>
        <pc:picChg chg="add mod">
          <ac:chgData name="Konstantina Laskari" userId="25940706-f5c7-468e-b71e-5c189e95920d" providerId="ADAL" clId="{DAE7018B-F29F-4B26-BA57-C8F03D65A5AD}" dt="2023-04-05T13:08:05.488" v="329"/>
          <ac:picMkLst>
            <pc:docMk/>
            <pc:sldMk cId="4231329558" sldId="7892"/>
            <ac:picMk id="12" creationId="{561A9BCE-A23F-6C3C-5098-4F3954AE8D7F}"/>
          </ac:picMkLst>
        </pc:picChg>
      </pc:sldChg>
      <pc:sldChg chg="addSp delSp modSp add mod">
        <pc:chgData name="Konstantina Laskari" userId="25940706-f5c7-468e-b71e-5c189e95920d" providerId="ADAL" clId="{DAE7018B-F29F-4B26-BA57-C8F03D65A5AD}" dt="2023-04-05T12:27:23.833" v="135" actId="1076"/>
        <pc:sldMkLst>
          <pc:docMk/>
          <pc:sldMk cId="4216867113" sldId="7901"/>
        </pc:sldMkLst>
        <pc:spChg chg="del">
          <ac:chgData name="Konstantina Laskari" userId="25940706-f5c7-468e-b71e-5c189e95920d" providerId="ADAL" clId="{DAE7018B-F29F-4B26-BA57-C8F03D65A5AD}" dt="2023-04-05T12:21:25.141" v="100" actId="478"/>
          <ac:spMkLst>
            <pc:docMk/>
            <pc:sldMk cId="4216867113" sldId="7901"/>
            <ac:spMk id="3" creationId="{99D38416-FBD5-4D1E-FAD7-01588648DB17}"/>
          </ac:spMkLst>
        </pc:spChg>
        <pc:spChg chg="mod">
          <ac:chgData name="Konstantina Laskari" userId="25940706-f5c7-468e-b71e-5c189e95920d" providerId="ADAL" clId="{DAE7018B-F29F-4B26-BA57-C8F03D65A5AD}" dt="2023-04-05T12:25:54.915" v="129" actId="2085"/>
          <ac:spMkLst>
            <pc:docMk/>
            <pc:sldMk cId="4216867113" sldId="7901"/>
            <ac:spMk id="4" creationId="{1B706D6A-D7E3-A54F-5801-16080ABBE2CE}"/>
          </ac:spMkLst>
        </pc:spChg>
        <pc:spChg chg="mod">
          <ac:chgData name="Konstantina Laskari" userId="25940706-f5c7-468e-b71e-5c189e95920d" providerId="ADAL" clId="{DAE7018B-F29F-4B26-BA57-C8F03D65A5AD}" dt="2023-04-05T12:22:21.338" v="112" actId="1076"/>
          <ac:spMkLst>
            <pc:docMk/>
            <pc:sldMk cId="4216867113" sldId="7901"/>
            <ac:spMk id="8" creationId="{00000000-0000-0000-0000-000000000000}"/>
          </ac:spMkLst>
        </pc:spChg>
        <pc:spChg chg="mod">
          <ac:chgData name="Konstantina Laskari" userId="25940706-f5c7-468e-b71e-5c189e95920d" providerId="ADAL" clId="{DAE7018B-F29F-4B26-BA57-C8F03D65A5AD}" dt="2023-04-05T12:26:02.394" v="130" actId="1076"/>
          <ac:spMkLst>
            <pc:docMk/>
            <pc:sldMk cId="4216867113" sldId="7901"/>
            <ac:spMk id="11" creationId="{98370B5F-50CE-1700-E73D-6A8DB39738E5}"/>
          </ac:spMkLst>
        </pc:spChg>
        <pc:spChg chg="del mod">
          <ac:chgData name="Konstantina Laskari" userId="25940706-f5c7-468e-b71e-5c189e95920d" providerId="ADAL" clId="{DAE7018B-F29F-4B26-BA57-C8F03D65A5AD}" dt="2023-04-05T12:22:51.859" v="115" actId="478"/>
          <ac:spMkLst>
            <pc:docMk/>
            <pc:sldMk cId="4216867113" sldId="7901"/>
            <ac:spMk id="12" creationId="{D1449382-622C-2F14-7D38-9AC2B76C6B37}"/>
          </ac:spMkLst>
        </pc:spChg>
        <pc:picChg chg="mod">
          <ac:chgData name="Konstantina Laskari" userId="25940706-f5c7-468e-b71e-5c189e95920d" providerId="ADAL" clId="{DAE7018B-F29F-4B26-BA57-C8F03D65A5AD}" dt="2023-04-05T12:22:14.069" v="110" actId="1076"/>
          <ac:picMkLst>
            <pc:docMk/>
            <pc:sldMk cId="4216867113" sldId="7901"/>
            <ac:picMk id="2" creationId="{F3345C24-0BBC-8F3F-E5DA-011B6893F487}"/>
          </ac:picMkLst>
        </pc:picChg>
        <pc:picChg chg="del">
          <ac:chgData name="Konstantina Laskari" userId="25940706-f5c7-468e-b71e-5c189e95920d" providerId="ADAL" clId="{DAE7018B-F29F-4B26-BA57-C8F03D65A5AD}" dt="2023-04-05T12:20:35.931" v="98" actId="478"/>
          <ac:picMkLst>
            <pc:docMk/>
            <pc:sldMk cId="4216867113" sldId="7901"/>
            <ac:picMk id="5" creationId="{B35F1127-1B17-D005-90EC-86BD5B521A2A}"/>
          </ac:picMkLst>
        </pc:picChg>
        <pc:picChg chg="add mod">
          <ac:chgData name="Konstantina Laskari" userId="25940706-f5c7-468e-b71e-5c189e95920d" providerId="ADAL" clId="{DAE7018B-F29F-4B26-BA57-C8F03D65A5AD}" dt="2023-04-05T12:27:23.833" v="135" actId="1076"/>
          <ac:picMkLst>
            <pc:docMk/>
            <pc:sldMk cId="4216867113" sldId="7901"/>
            <ac:picMk id="14" creationId="{7A86D767-6C4C-579C-42D3-F9F1D0F8FF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8D46E9-63F8-01E6-8E76-68D8ECDBEE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6FA3B-F078-6E0A-0E02-0959673EE7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AADB9-85B4-454B-922C-4ABE11A4E7C9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1A35B-900E-7C0A-3DA4-50A3620BDC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1BC5F-4BF2-FF58-C5DF-5B91181D55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59DA8-E070-4FC3-ACEC-44668AEB2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06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A0978-537E-4DEF-819B-7AEBEBE18D0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1E248-E60E-431D-BFB9-4538D4BE8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3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70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0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9.svg"/><Relationship Id="rId7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svg"/><Relationship Id="rId7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3.svg"/><Relationship Id="rId26" Type="http://schemas.openxmlformats.org/officeDocument/2006/relationships/image" Target="../media/image66.png"/><Relationship Id="rId3" Type="http://schemas.openxmlformats.org/officeDocument/2006/relationships/image" Target="../media/image51.svg"/><Relationship Id="rId21" Type="http://schemas.openxmlformats.org/officeDocument/2006/relationships/image" Target="../media/image16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2.png"/><Relationship Id="rId25" Type="http://schemas.openxmlformats.org/officeDocument/2006/relationships/image" Target="../media/image10.png"/><Relationship Id="rId2" Type="http://schemas.openxmlformats.org/officeDocument/2006/relationships/image" Target="../media/image50.png"/><Relationship Id="rId16" Type="http://schemas.openxmlformats.org/officeDocument/2006/relationships/image" Target="../media/image15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8.png"/><Relationship Id="rId24" Type="http://schemas.openxmlformats.org/officeDocument/2006/relationships/image" Target="../media/image65.svg"/><Relationship Id="rId5" Type="http://schemas.openxmlformats.org/officeDocument/2006/relationships/image" Target="../media/image53.svg"/><Relationship Id="rId15" Type="http://schemas.openxmlformats.org/officeDocument/2006/relationships/image" Target="../media/image14.png"/><Relationship Id="rId23" Type="http://schemas.openxmlformats.org/officeDocument/2006/relationships/image" Target="../media/image64.png"/><Relationship Id="rId10" Type="http://schemas.openxmlformats.org/officeDocument/2006/relationships/image" Target="../media/image57.svg"/><Relationship Id="rId19" Type="http://schemas.openxmlformats.org/officeDocument/2006/relationships/image" Target="../media/image44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Relationship Id="rId22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5.png"/><Relationship Id="rId18" Type="http://schemas.openxmlformats.org/officeDocument/2006/relationships/image" Target="../media/image25.svg"/><Relationship Id="rId3" Type="http://schemas.openxmlformats.org/officeDocument/2006/relationships/image" Target="../media/image51.svg"/><Relationship Id="rId21" Type="http://schemas.openxmlformats.org/officeDocument/2006/relationships/image" Target="../media/image28.png"/><Relationship Id="rId7" Type="http://schemas.openxmlformats.org/officeDocument/2006/relationships/image" Target="../media/image70.svg"/><Relationship Id="rId12" Type="http://schemas.openxmlformats.org/officeDocument/2006/relationships/image" Target="../media/image74.svg"/><Relationship Id="rId17" Type="http://schemas.openxmlformats.org/officeDocument/2006/relationships/image" Target="../media/image24.png"/><Relationship Id="rId2" Type="http://schemas.openxmlformats.org/officeDocument/2006/relationships/image" Target="../media/image50.png"/><Relationship Id="rId16" Type="http://schemas.openxmlformats.org/officeDocument/2006/relationships/image" Target="../media/image17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24" Type="http://schemas.openxmlformats.org/officeDocument/2006/relationships/image" Target="../media/image79.png"/><Relationship Id="rId5" Type="http://schemas.openxmlformats.org/officeDocument/2006/relationships/image" Target="../media/image68.svg"/><Relationship Id="rId15" Type="http://schemas.openxmlformats.org/officeDocument/2006/relationships/image" Target="../media/image16.png"/><Relationship Id="rId23" Type="http://schemas.openxmlformats.org/officeDocument/2006/relationships/image" Target="../media/image10.png"/><Relationship Id="rId10" Type="http://schemas.openxmlformats.org/officeDocument/2006/relationships/image" Target="../media/image72.svg"/><Relationship Id="rId19" Type="http://schemas.openxmlformats.org/officeDocument/2006/relationships/image" Target="../media/image77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svg"/><Relationship Id="rId22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8.png"/><Relationship Id="rId18" Type="http://schemas.openxmlformats.org/officeDocument/2006/relationships/image" Target="../media/image78.svg"/><Relationship Id="rId3" Type="http://schemas.openxmlformats.org/officeDocument/2006/relationships/image" Target="../media/image51.svg"/><Relationship Id="rId21" Type="http://schemas.openxmlformats.org/officeDocument/2006/relationships/image" Target="../media/image91.jpeg"/><Relationship Id="rId7" Type="http://schemas.openxmlformats.org/officeDocument/2006/relationships/image" Target="../media/image83.svg"/><Relationship Id="rId12" Type="http://schemas.openxmlformats.org/officeDocument/2006/relationships/image" Target="../media/image87.svg"/><Relationship Id="rId17" Type="http://schemas.openxmlformats.org/officeDocument/2006/relationships/image" Target="../media/image77.png"/><Relationship Id="rId2" Type="http://schemas.openxmlformats.org/officeDocument/2006/relationships/image" Target="../media/image50.png"/><Relationship Id="rId16" Type="http://schemas.openxmlformats.org/officeDocument/2006/relationships/image" Target="../media/image17.svg"/><Relationship Id="rId20" Type="http://schemas.openxmlformats.org/officeDocument/2006/relationships/hyperlink" Target="https://www.youtube.com/watch?v=t9q92L9p2cY&amp;ab_channel=EuropeanCommitteeoftheRegio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svg"/><Relationship Id="rId15" Type="http://schemas.openxmlformats.org/officeDocument/2006/relationships/image" Target="../media/image16.png"/><Relationship Id="rId10" Type="http://schemas.openxmlformats.org/officeDocument/2006/relationships/image" Target="../media/image85.svg"/><Relationship Id="rId19" Type="http://schemas.openxmlformats.org/officeDocument/2006/relationships/image" Target="../media/image90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9.svg"/><Relationship Id="rId7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92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5.png"/><Relationship Id="rId5" Type="http://schemas.openxmlformats.org/officeDocument/2006/relationships/image" Target="../media/image9.png"/><Relationship Id="rId10" Type="http://schemas.openxmlformats.org/officeDocument/2006/relationships/image" Target="../media/image94.svg"/><Relationship Id="rId4" Type="http://schemas.openxmlformats.org/officeDocument/2006/relationships/image" Target="../media/image17.svg"/><Relationship Id="rId9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5.svg"/><Relationship Id="rId3" Type="http://schemas.openxmlformats.org/officeDocument/2006/relationships/image" Target="../media/image13.svg"/><Relationship Id="rId7" Type="http://schemas.openxmlformats.org/officeDocument/2006/relationships/image" Target="../media/image63.svg"/><Relationship Id="rId12" Type="http://schemas.openxmlformats.org/officeDocument/2006/relationships/image" Target="../media/image24.png"/><Relationship Id="rId17" Type="http://schemas.openxmlformats.org/officeDocument/2006/relationships/image" Target="../media/image10.png"/><Relationship Id="rId2" Type="http://schemas.openxmlformats.org/officeDocument/2006/relationships/image" Target="../media/image1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7.svg"/><Relationship Id="rId5" Type="http://schemas.openxmlformats.org/officeDocument/2006/relationships/image" Target="../media/image15.svg"/><Relationship Id="rId15" Type="http://schemas.openxmlformats.org/officeDocument/2006/relationships/image" Target="../media/image98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45.svg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8.svg"/><Relationship Id="rId18" Type="http://schemas.openxmlformats.org/officeDocument/2006/relationships/image" Target="../media/image99.jpeg"/><Relationship Id="rId3" Type="http://schemas.openxmlformats.org/officeDocument/2006/relationships/image" Target="../media/image13.svg"/><Relationship Id="rId21" Type="http://schemas.openxmlformats.org/officeDocument/2006/relationships/hyperlink" Target="https://unsplash.com/@britishlibrary?utm_source=unsplash&amp;utm_medium=referral&amp;utm_content=creditCopyText" TargetMode="External"/><Relationship Id="rId7" Type="http://schemas.openxmlformats.org/officeDocument/2006/relationships/image" Target="../media/image45.svg"/><Relationship Id="rId12" Type="http://schemas.openxmlformats.org/officeDocument/2006/relationships/image" Target="../media/image97.png"/><Relationship Id="rId17" Type="http://schemas.openxmlformats.org/officeDocument/2006/relationships/hyperlink" Target="https://unsplash.com/photos/RTEbHyyZtnU?utm_source=unsplash&amp;utm_medium=referral&amp;utm_content=creditCopyText" TargetMode="External"/><Relationship Id="rId2" Type="http://schemas.openxmlformats.org/officeDocument/2006/relationships/image" Target="../media/image12.png"/><Relationship Id="rId16" Type="http://schemas.openxmlformats.org/officeDocument/2006/relationships/hyperlink" Target="https://unsplash.com/@adolfofelix?utm_source=unsplash&amp;utm_medium=referral&amp;utm_content=creditCopyText" TargetMode="External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5.svg"/><Relationship Id="rId5" Type="http://schemas.openxmlformats.org/officeDocument/2006/relationships/image" Target="../media/image63.svg"/><Relationship Id="rId15" Type="http://schemas.openxmlformats.org/officeDocument/2006/relationships/image" Target="../media/image10.png"/><Relationship Id="rId23" Type="http://schemas.openxmlformats.org/officeDocument/2006/relationships/image" Target="../media/image101.jpeg"/><Relationship Id="rId10" Type="http://schemas.openxmlformats.org/officeDocument/2006/relationships/image" Target="../media/image24.png"/><Relationship Id="rId19" Type="http://schemas.openxmlformats.org/officeDocument/2006/relationships/hyperlink" Target="http://www.freepik.com/" TargetMode="External"/><Relationship Id="rId4" Type="http://schemas.openxmlformats.org/officeDocument/2006/relationships/image" Target="../media/image62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hyperlink" Target="https://unsplash.com/photos/AxT4iYcoI2M?utm_source=unsplash&amp;utm_medium=referral&amp;utm_content=creditCopyText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7.svg"/><Relationship Id="rId7" Type="http://schemas.openxmlformats.org/officeDocument/2006/relationships/image" Target="../media/image1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04.png"/><Relationship Id="rId5" Type="http://schemas.openxmlformats.org/officeDocument/2006/relationships/image" Target="../media/image45.svg"/><Relationship Id="rId10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5.svg"/><Relationship Id="rId4" Type="http://schemas.openxmlformats.org/officeDocument/2006/relationships/image" Target="../media/image49.sv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7.svg"/><Relationship Id="rId5" Type="http://schemas.openxmlformats.org/officeDocument/2006/relationships/image" Target="../media/image9.png"/><Relationship Id="rId10" Type="http://schemas.openxmlformats.org/officeDocument/2006/relationships/image" Target="../media/image106.png"/><Relationship Id="rId4" Type="http://schemas.openxmlformats.org/officeDocument/2006/relationships/image" Target="../media/image17.sv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JC73pgz38o&amp;ab_channel=JamesTaylor" TargetMode="External"/><Relationship Id="rId3" Type="http://schemas.openxmlformats.org/officeDocument/2006/relationships/image" Target="../media/image109.png"/><Relationship Id="rId7" Type="http://schemas.openxmlformats.org/officeDocument/2006/relationships/image" Target="../media/image17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2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45.svg"/><Relationship Id="rId10" Type="http://schemas.openxmlformats.org/officeDocument/2006/relationships/image" Target="../media/image9.png"/><Relationship Id="rId4" Type="http://schemas.openxmlformats.org/officeDocument/2006/relationships/image" Target="../media/image44.png"/><Relationship Id="rId9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sv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111.png"/><Relationship Id="rId4" Type="http://schemas.openxmlformats.org/officeDocument/2006/relationships/image" Target="../media/image16.png"/><Relationship Id="rId9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1.png"/><Relationship Id="rId4" Type="http://schemas.openxmlformats.org/officeDocument/2006/relationships/image" Target="../media/image17.sv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svg"/><Relationship Id="rId7" Type="http://schemas.openxmlformats.org/officeDocument/2006/relationships/image" Target="../media/image1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25.svg"/><Relationship Id="rId15" Type="http://schemas.openxmlformats.org/officeDocument/2006/relationships/image" Target="../media/image29.svg"/><Relationship Id="rId10" Type="http://schemas.openxmlformats.org/officeDocument/2006/relationships/image" Target="../media/image13.svg"/><Relationship Id="rId4" Type="http://schemas.openxmlformats.org/officeDocument/2006/relationships/image" Target="../media/image24.png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1.svg"/><Relationship Id="rId7" Type="http://schemas.openxmlformats.org/officeDocument/2006/relationships/image" Target="../media/image1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24.png"/><Relationship Id="rId4" Type="http://schemas.openxmlformats.org/officeDocument/2006/relationships/image" Target="../media/image9.png"/><Relationship Id="rId9" Type="http://schemas.openxmlformats.org/officeDocument/2006/relationships/image" Target="../media/image12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1.svg"/><Relationship Id="rId7" Type="http://schemas.openxmlformats.org/officeDocument/2006/relationships/image" Target="../media/image1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27.png"/><Relationship Id="rId5" Type="http://schemas.openxmlformats.org/officeDocument/2006/relationships/image" Target="../media/image10.png"/><Relationship Id="rId10" Type="http://schemas.openxmlformats.org/officeDocument/2006/relationships/image" Target="../media/image126.png"/><Relationship Id="rId4" Type="http://schemas.openxmlformats.org/officeDocument/2006/relationships/image" Target="../media/image9.png"/><Relationship Id="rId9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1.svg"/><Relationship Id="rId7" Type="http://schemas.openxmlformats.org/officeDocument/2006/relationships/image" Target="../media/image1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129.png"/><Relationship Id="rId4" Type="http://schemas.openxmlformats.org/officeDocument/2006/relationships/image" Target="../media/image9.png"/><Relationship Id="rId9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1.svg"/><Relationship Id="rId7" Type="http://schemas.openxmlformats.org/officeDocument/2006/relationships/image" Target="../media/image1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1.svg"/><Relationship Id="rId7" Type="http://schemas.openxmlformats.org/officeDocument/2006/relationships/image" Target="../media/image1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1.svg"/><Relationship Id="rId7" Type="http://schemas.openxmlformats.org/officeDocument/2006/relationships/image" Target="../media/image1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1.svg"/><Relationship Id="rId7" Type="http://schemas.openxmlformats.org/officeDocument/2006/relationships/image" Target="../media/image1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2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svg"/><Relationship Id="rId18" Type="http://schemas.openxmlformats.org/officeDocument/2006/relationships/image" Target="../media/image37.jpeg"/><Relationship Id="rId26" Type="http://schemas.openxmlformats.org/officeDocument/2006/relationships/image" Target="../media/image11.png"/><Relationship Id="rId3" Type="http://schemas.openxmlformats.org/officeDocument/2006/relationships/image" Target="../media/image31.svg"/><Relationship Id="rId21" Type="http://schemas.openxmlformats.org/officeDocument/2006/relationships/image" Target="../media/image40.png"/><Relationship Id="rId7" Type="http://schemas.openxmlformats.org/officeDocument/2006/relationships/image" Target="../media/image33.svg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5" Type="http://schemas.openxmlformats.org/officeDocument/2006/relationships/image" Target="../media/image10.png"/><Relationship Id="rId2" Type="http://schemas.openxmlformats.org/officeDocument/2006/relationships/image" Target="../media/image30.png"/><Relationship Id="rId16" Type="http://schemas.openxmlformats.org/officeDocument/2006/relationships/image" Target="../media/image9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5.svg"/><Relationship Id="rId24" Type="http://schemas.openxmlformats.org/officeDocument/2006/relationships/image" Target="../media/image43.png"/><Relationship Id="rId5" Type="http://schemas.openxmlformats.org/officeDocument/2006/relationships/image" Target="../media/image2.svg"/><Relationship Id="rId15" Type="http://schemas.openxmlformats.org/officeDocument/2006/relationships/image" Target="../media/image27.svg"/><Relationship Id="rId23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26.png"/><Relationship Id="rId22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29.svg"/><Relationship Id="rId3" Type="http://schemas.openxmlformats.org/officeDocument/2006/relationships/image" Target="../media/image136.svg"/><Relationship Id="rId7" Type="http://schemas.openxmlformats.org/officeDocument/2006/relationships/image" Target="../media/image4.svg"/><Relationship Id="rId12" Type="http://schemas.openxmlformats.org/officeDocument/2006/relationships/image" Target="../media/image28.png"/><Relationship Id="rId2" Type="http://schemas.openxmlformats.org/officeDocument/2006/relationships/image" Target="../media/image135.png"/><Relationship Id="rId16" Type="http://schemas.openxmlformats.org/officeDocument/2006/relationships/hyperlink" Target="https://www.debono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15.svg"/><Relationship Id="rId15" Type="http://schemas.openxmlformats.org/officeDocument/2006/relationships/hyperlink" Target="https://www.ideo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38.svg"/><Relationship Id="rId14" Type="http://schemas.openxmlformats.org/officeDocument/2006/relationships/hyperlink" Target="https://www.youtube.com/watch?v=hiiEeMN7vbQ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4.svg"/><Relationship Id="rId18" Type="http://schemas.openxmlformats.org/officeDocument/2006/relationships/image" Target="../media/image149.png"/><Relationship Id="rId3" Type="http://schemas.openxmlformats.org/officeDocument/2006/relationships/image" Target="../media/image2.svg"/><Relationship Id="rId21" Type="http://schemas.openxmlformats.org/officeDocument/2006/relationships/image" Target="../media/image152.svg"/><Relationship Id="rId7" Type="http://schemas.openxmlformats.org/officeDocument/2006/relationships/image" Target="../media/image49.svg"/><Relationship Id="rId12" Type="http://schemas.openxmlformats.org/officeDocument/2006/relationships/image" Target="../media/image3.png"/><Relationship Id="rId17" Type="http://schemas.openxmlformats.org/officeDocument/2006/relationships/image" Target="../media/image148.sv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44.svg"/><Relationship Id="rId5" Type="http://schemas.openxmlformats.org/officeDocument/2006/relationships/image" Target="../media/image140.svg"/><Relationship Id="rId15" Type="http://schemas.openxmlformats.org/officeDocument/2006/relationships/image" Target="../media/image146.svg"/><Relationship Id="rId10" Type="http://schemas.openxmlformats.org/officeDocument/2006/relationships/image" Target="../media/image143.png"/><Relationship Id="rId19" Type="http://schemas.openxmlformats.org/officeDocument/2006/relationships/image" Target="../media/image150.svg"/><Relationship Id="rId4" Type="http://schemas.openxmlformats.org/officeDocument/2006/relationships/image" Target="../media/image139.png"/><Relationship Id="rId9" Type="http://schemas.openxmlformats.org/officeDocument/2006/relationships/image" Target="../media/image142.svg"/><Relationship Id="rId14" Type="http://schemas.openxmlformats.org/officeDocument/2006/relationships/image" Target="../media/image145.png"/><Relationship Id="rId2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svg"/><Relationship Id="rId7" Type="http://schemas.openxmlformats.org/officeDocument/2006/relationships/image" Target="../media/image2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image" Target="../media/image25.svg"/><Relationship Id="rId12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openxmlformats.org/officeDocument/2006/relationships/image" Target="../media/image45.svg"/><Relationship Id="rId10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image" Target="../media/image25.svg"/><Relationship Id="rId12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openxmlformats.org/officeDocument/2006/relationships/image" Target="../media/image45.svg"/><Relationship Id="rId10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890475" y="-2171729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99076" y="827228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1434135" y="-1156985"/>
            <a:ext cx="3750108" cy="3745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2400" y="715611"/>
            <a:ext cx="7274007" cy="727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52212" y="3645911"/>
            <a:ext cx="9010597" cy="320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Promovisanje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regionalnog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izgradnjom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kapaciteta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stručnog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obrazovanja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odraslih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(SOO) </a:t>
            </a:r>
          </a:p>
          <a:p>
            <a:pPr>
              <a:lnSpc>
                <a:spcPts val="6300"/>
              </a:lnSpc>
            </a:pPr>
            <a:endParaRPr lang="en-US" sz="45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C575C-8661-0D70-409C-9F85FC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917" t="27037" r="46250" b="59630"/>
          <a:stretch/>
        </p:blipFill>
        <p:spPr>
          <a:xfrm>
            <a:off x="0" y="7587717"/>
            <a:ext cx="4397174" cy="26992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352829" y="-1037405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02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Inovacije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regioni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9FD9D01-6801-94AF-06A3-8622835E4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468713"/>
              </p:ext>
            </p:extLst>
          </p:nvPr>
        </p:nvGraphicFramePr>
        <p:xfrm>
          <a:off x="2968415" y="2328588"/>
          <a:ext cx="12351170" cy="5180060"/>
        </p:xfrm>
        <a:graphic>
          <a:graphicData uri="http://schemas.openxmlformats.org/drawingml/2006/table">
            <a:tbl>
              <a:tblPr/>
              <a:tblGrid>
                <a:gridCol w="12351170">
                  <a:extLst>
                    <a:ext uri="{9D8B030D-6E8A-4147-A177-3AD203B41FA5}">
                      <a16:colId xmlns:a16="http://schemas.microsoft.com/office/drawing/2014/main" val="41774818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“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Inovacije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su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izvor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rasta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alat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za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rešavanje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globalnih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izazova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poput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klimatskih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promena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društvenih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pitanja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kao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što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je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nejednakost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.</a:t>
                      </a:r>
                    </a:p>
                    <a:p>
                      <a:pPr algn="l" fontAlgn="t"/>
                      <a:endParaRPr lang="en-US" sz="2800" b="0" dirty="0">
                        <a:solidFill>
                          <a:srgbClr val="008080"/>
                        </a:solidFill>
                        <a:effectLst/>
                        <a:latin typeface="Abhaya Libre Regular" panose="020B0604020202020204" charset="0"/>
                        <a:cs typeface="Abhaya Libre Regular" panose="020B0604020202020204" charset="0"/>
                      </a:endParaRPr>
                    </a:p>
                    <a:p>
                      <a:pPr algn="l" fontAlgn="t"/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Regioni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nastoje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da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sve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više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promovišu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svoj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ekonomski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razvoj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kroz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podršku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inovacijama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. Oni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definišu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sprovode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strategije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instrumente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politike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kako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bi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nadogradili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svoje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snage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promenili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kurs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.</a:t>
                      </a:r>
                    </a:p>
                    <a:p>
                      <a:pPr algn="l" fontAlgn="t"/>
                      <a:endParaRPr lang="en-US" sz="2800" b="0" dirty="0">
                        <a:solidFill>
                          <a:srgbClr val="008080"/>
                        </a:solidFill>
                        <a:effectLst/>
                        <a:latin typeface="Abhaya Libre Regular" panose="020B0604020202020204" charset="0"/>
                        <a:cs typeface="Abhaya Libre Regular" panose="020B0604020202020204" charset="0"/>
                      </a:endParaRPr>
                    </a:p>
                    <a:p>
                      <a:pPr algn="l" fontAlgn="t"/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Međutim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zajednička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regionalna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vizija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mora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biti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zasnovana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na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analizi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regionalnih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snaga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slabosti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.</a:t>
                      </a:r>
                    </a:p>
                    <a:p>
                      <a:pPr algn="l" fontAlgn="t"/>
                      <a:endParaRPr lang="en-US" sz="2800" b="0" dirty="0">
                        <a:solidFill>
                          <a:srgbClr val="008080"/>
                        </a:solidFill>
                        <a:effectLst/>
                        <a:latin typeface="Abhaya Libre Regular" panose="020B0604020202020204" charset="0"/>
                        <a:cs typeface="Abhaya Libre Regular" panose="020B0604020202020204" charset="0"/>
                      </a:endParaRPr>
                    </a:p>
                    <a:p>
                      <a:pPr algn="l" fontAlgn="t"/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Ključni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izazov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za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regionalne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inovacijske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politike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je da se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osigura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povoljno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okruženje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za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preduzetništvo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poslovni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rast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kako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bi se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otvorila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radna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mesta</a:t>
                      </a:r>
                      <a:r>
                        <a:rPr lang="en-US" sz="2800" b="0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.”</a:t>
                      </a:r>
                    </a:p>
                  </a:txBody>
                  <a:tcPr marL="37137" marR="74274" marT="29710" marB="2971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866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6E1E7A5-4A04-861F-2EAF-6AA140648E04}"/>
              </a:ext>
            </a:extLst>
          </p:cNvPr>
          <p:cNvSpPr txBox="1"/>
          <p:nvPr/>
        </p:nvSpPr>
        <p:spPr>
          <a:xfrm>
            <a:off x="10387456" y="7757657"/>
            <a:ext cx="7992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Organizacija za ekonomsku saradnju i razvoj</a:t>
            </a:r>
            <a:endParaRPr lang="en-US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01FC66-1669-7FF9-5C41-29639985C0C4}"/>
              </a:ext>
            </a:extLst>
          </p:cNvPr>
          <p:cNvSpPr txBox="1"/>
          <p:nvPr/>
        </p:nvSpPr>
        <p:spPr>
          <a:xfrm>
            <a:off x="10387456" y="8258243"/>
            <a:ext cx="7808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https://www.oecd.org/cfe/regionaldevelopment/regionalinnovation.htm</a:t>
            </a:r>
          </a:p>
        </p:txBody>
      </p:sp>
    </p:spTree>
    <p:extLst>
      <p:ext uri="{BB962C8B-B14F-4D97-AF65-F5344CB8AC3E}">
        <p14:creationId xmlns:p14="http://schemas.microsoft.com/office/powerpoint/2010/main" val="390748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-352829" y="-1037405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469649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Inovacija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B6DF2-5707-4F67-2B78-9B76D30F7267}"/>
              </a:ext>
            </a:extLst>
          </p:cNvPr>
          <p:cNvSpPr txBox="1"/>
          <p:nvPr/>
        </p:nvSpPr>
        <p:spPr>
          <a:xfrm>
            <a:off x="1625869" y="1948191"/>
            <a:ext cx="11628021" cy="6419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GB" sz="2400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 </a:t>
            </a:r>
            <a:endParaRPr lang="en-US" sz="2400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Inovacija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je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proces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pravljenja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nečeg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novog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ili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poboljšanog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što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bolje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služi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regionu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,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ruralnoj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ili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urbanoj</a:t>
            </a:r>
            <a:r>
              <a:rPr lang="en-GB" sz="2400" b="1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zajednici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. Ovo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može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uključivati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novi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izvor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zapošljavanja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novi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način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upravljanja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smanjenim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zalihama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vode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ili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postati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energetski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nezavisniji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ili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bilo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šta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drugo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što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čini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vaš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region: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konkurentnijim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pametnijim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,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zelenijim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,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povezanijim</a:t>
            </a:r>
            <a:endParaRPr lang="en-GB" sz="2400" dirty="0">
              <a:solidFill>
                <a:srgbClr val="202124"/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društvenijim</a:t>
            </a:r>
            <a:endParaRPr lang="en-GB" sz="2400" dirty="0">
              <a:solidFill>
                <a:srgbClr val="202124"/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bliži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građanima</a:t>
            </a:r>
            <a:r>
              <a:rPr lang="en-GB" sz="2400" dirty="0">
                <a:solidFill>
                  <a:srgbClr val="202124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,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Inovacija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se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sve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više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prepoznaje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kao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suštinska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komponenta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ako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regioni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žele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da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napreduju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u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pogledu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SDG-a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gore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navedenih</a:t>
            </a:r>
            <a:r>
              <a:rPr lang="en-GB" sz="2400" b="1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tačaka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.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Može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da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igra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važnu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ulogu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u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osiguravanju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da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vaš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region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ili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neki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aspekt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vašeg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regiona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postane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otporniji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u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smislu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ekonomskih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,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klimatskih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društvenih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kriterijuma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.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Inovacija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će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doneti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promene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potrebne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za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postizanje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vaših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ciljeva</a:t>
            </a:r>
            <a:r>
              <a:rPr lang="en-GB" sz="2400" dirty="0"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.</a:t>
            </a:r>
            <a:endParaRPr lang="en-US" sz="2400" dirty="0"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C4676-B09B-1420-4432-3900086B9B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17" t="28245" r="46250" b="59630"/>
          <a:stretch/>
        </p:blipFill>
        <p:spPr>
          <a:xfrm>
            <a:off x="0" y="9029700"/>
            <a:ext cx="3810000" cy="1247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B8E149-7CCD-CF50-24CD-92DDE0C6ECD3}"/>
              </a:ext>
            </a:extLst>
          </p:cNvPr>
          <p:cNvSpPr txBox="1"/>
          <p:nvPr/>
        </p:nvSpPr>
        <p:spPr>
          <a:xfrm>
            <a:off x="1633439" y="8812768"/>
            <a:ext cx="11612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https://european-union.europa.eu/priorities-and-actions/actions-topic/regional-policy_en</a:t>
            </a:r>
          </a:p>
        </p:txBody>
      </p: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9E140567-1DE0-97DD-8111-21D0D3B09FBD}"/>
              </a:ext>
            </a:extLst>
          </p:cNvPr>
          <p:cNvSpPr/>
          <p:nvPr/>
        </p:nvSpPr>
        <p:spPr>
          <a:xfrm>
            <a:off x="14219546" y="7265593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Offline Activity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65472-EF18-D914-03E3-4AABEDD58EA8}"/>
              </a:ext>
            </a:extLst>
          </p:cNvPr>
          <p:cNvSpPr txBox="1"/>
          <p:nvPr/>
        </p:nvSpPr>
        <p:spPr>
          <a:xfrm>
            <a:off x="13487400" y="3162169"/>
            <a:ext cx="4495563" cy="338554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Berlin Sans FB Demi" panose="020E0802020502020306" pitchFamily="34" charset="0"/>
              </a:rPr>
              <a:t> </a:t>
            </a:r>
            <a:r>
              <a:rPr lang="it-IT" sz="2800" dirty="0">
                <a:latin typeface="Berlin Sans FB Demi" panose="020E0802020502020306" pitchFamily="34" charset="0"/>
              </a:rPr>
              <a:t>„Ako želite da uradite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Berlin Sans FB Demi" panose="020E0802020502020306" pitchFamily="34" charset="0"/>
              </a:rPr>
              <a:t> nešto </a:t>
            </a:r>
            <a:r>
              <a:rPr lang="it-IT" sz="2800" dirty="0">
                <a:solidFill>
                  <a:srgbClr val="00918E"/>
                </a:solidFill>
                <a:latin typeface="Berlin Sans FB Demi" panose="020E0802020502020306" pitchFamily="34" charset="0"/>
              </a:rPr>
              <a:t>novo</a:t>
            </a:r>
            <a:r>
              <a:rPr lang="it-IT" sz="2800" dirty="0">
                <a:latin typeface="Berlin Sans FB Demi" panose="020E0802020502020306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Berlin Sans FB Demi" panose="020E0802020502020306" pitchFamily="34" charset="0"/>
              </a:rPr>
              <a:t> morate prestati da radite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Berlin Sans FB Demi" panose="020E0802020502020306" pitchFamily="34" charset="0"/>
              </a:rPr>
              <a:t> nešto </a:t>
            </a:r>
            <a:r>
              <a:rPr lang="it-IT" sz="2800" dirty="0">
                <a:solidFill>
                  <a:srgbClr val="00918E"/>
                </a:solidFill>
                <a:latin typeface="Berlin Sans FB Demi" panose="020E0802020502020306" pitchFamily="34" charset="0"/>
              </a:rPr>
              <a:t>staro</a:t>
            </a:r>
            <a:r>
              <a:rPr lang="it-IT" sz="2800" dirty="0">
                <a:latin typeface="Berlin Sans FB Demi" panose="020E0802020502020306" pitchFamily="34" charset="0"/>
              </a:rPr>
              <a:t>.”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pPr algn="r"/>
            <a:r>
              <a:rPr lang="en-US" dirty="0"/>
              <a:t>Peter F Drucker</a:t>
            </a:r>
          </a:p>
        </p:txBody>
      </p:sp>
    </p:spTree>
    <p:extLst>
      <p:ext uri="{BB962C8B-B14F-4D97-AF65-F5344CB8AC3E}">
        <p14:creationId xmlns:p14="http://schemas.microsoft.com/office/powerpoint/2010/main" val="2486469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69638" y="4817080"/>
            <a:ext cx="7775660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3234" y="1595070"/>
            <a:ext cx="1081109" cy="11227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58560" y="2060783"/>
            <a:ext cx="657083" cy="65708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65800" y="3547556"/>
            <a:ext cx="657083" cy="65708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82804" y="5303960"/>
            <a:ext cx="657083" cy="65708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52257" y="7056418"/>
            <a:ext cx="657083" cy="65708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658560" y="8705206"/>
            <a:ext cx="657083" cy="65708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1"/>
            <a:ext cx="1869293" cy="1869293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4298216" y="3578357"/>
            <a:ext cx="3835826" cy="3478060"/>
            <a:chOff x="0" y="-76200"/>
            <a:chExt cx="812800" cy="889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8551" y="-76200"/>
              <a:ext cx="804249" cy="8890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4000" b="1" dirty="0">
                  <a:solidFill>
                    <a:srgbClr val="FEFEFE"/>
                  </a:solidFill>
                  <a:latin typeface="Abhaya Libre Regular"/>
                </a:rPr>
                <a:t>Innovation Entrepreneurship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3623" y="3227583"/>
            <a:ext cx="1204503" cy="11789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75002" y="4968041"/>
            <a:ext cx="1316021" cy="10906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91285" y="6496844"/>
            <a:ext cx="1291520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78193" y="8440445"/>
            <a:ext cx="1186604" cy="1186604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3228425" y="1575539"/>
            <a:ext cx="8899202" cy="58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Glavna</a:t>
            </a:r>
            <a:r>
              <a:rPr lang="en-US" sz="6600" b="1" spc="-36" dirty="0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 </a:t>
            </a: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područja</a:t>
            </a:r>
            <a:r>
              <a:rPr lang="en-US" sz="6600" b="1" spc="-36" dirty="0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 </a:t>
            </a: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fokusa</a:t>
            </a:r>
            <a:endParaRPr lang="en-US" sz="6600" b="1" spc="-36" dirty="0">
              <a:solidFill>
                <a:schemeClr val="accent5">
                  <a:lumMod val="75000"/>
                </a:schemeClr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632120">
            <a:off x="-4359519" y="-2644075"/>
            <a:ext cx="5721824" cy="566980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603835">
            <a:off x="5191394" y="-10749108"/>
            <a:ext cx="11622266" cy="1238807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00000">
            <a:off x="15480240" y="8115778"/>
            <a:ext cx="3334026" cy="358848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800000">
            <a:off x="-23442" y="-1710424"/>
            <a:ext cx="2556197" cy="275129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614497">
            <a:off x="-1147374" y="7574080"/>
            <a:ext cx="4352147" cy="434644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555795" y="9357676"/>
            <a:ext cx="3710720" cy="77925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39A0327-274A-E6F5-6EF8-E837392D531B}"/>
              </a:ext>
            </a:extLst>
          </p:cNvPr>
          <p:cNvSpPr txBox="1"/>
          <p:nvPr/>
        </p:nvSpPr>
        <p:spPr>
          <a:xfrm>
            <a:off x="1376829" y="2255072"/>
            <a:ext cx="905997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„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Suočeni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neujednačenim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tempom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ekonomskog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oporavka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širom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Evropske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unije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regioni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teritorije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naseljene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preduzetnički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orijentisanim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društvima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sposobnije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prevaziđu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krize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brže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vrate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put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rasta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0" indent="0">
              <a:buNone/>
            </a:pPr>
            <a:endParaRPr lang="en-US" sz="2800" b="0" dirty="0"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>
              <a:buNone/>
            </a:pP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Zbog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toga je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Evropski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komitet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regiona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odlučio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da EER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nagradu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2023.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fokusira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preduzetništvo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otporne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zajednice</a:t>
            </a:r>
            <a:r>
              <a:rPr lang="en-US" sz="2800" b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.”</a:t>
            </a:r>
            <a:endParaRPr lang="en-US" sz="28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>
              <a:buNone/>
            </a:pPr>
            <a:endParaRPr lang="en-US" sz="2800" b="0" dirty="0"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>
              <a:buNone/>
            </a:pPr>
            <a:endParaRPr lang="en-US" sz="2800" b="0" dirty="0"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>
              <a:buNone/>
            </a:pPr>
            <a:endParaRPr lang="en-US" sz="2400" b="0" dirty="0"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endParaRPr lang="en-US" sz="2400" dirty="0">
              <a:solidFill>
                <a:srgbClr val="333333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911AA9E3-A744-8CC0-4D2F-BF3BF9A95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59" y="6087529"/>
            <a:ext cx="1999380" cy="199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2FE67B4-FC5A-02B9-B07C-0A9CB63CC66B}"/>
              </a:ext>
            </a:extLst>
          </p:cNvPr>
          <p:cNvSpPr txBox="1"/>
          <p:nvPr/>
        </p:nvSpPr>
        <p:spPr>
          <a:xfrm>
            <a:off x="3966103" y="7056417"/>
            <a:ext cx="560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Michael Murphy (IE/EPP), Mayor of Clonmel and Chair of the </a:t>
            </a:r>
            <a:r>
              <a:rPr lang="en-US" sz="180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CoR's</a:t>
            </a:r>
            <a:r>
              <a:rPr lang="en-US" sz="180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Commission for Economic </a:t>
            </a:r>
            <a:r>
              <a:rPr lang="en-US" sz="1800" dirty="0">
                <a:solidFill>
                  <a:srgbClr val="333333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Policy (ECON),</a:t>
            </a:r>
            <a:endParaRPr lang="en-US" sz="18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21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3" y="4768330"/>
            <a:ext cx="7775660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19991" y="4686300"/>
            <a:ext cx="1338809" cy="11430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1431" y="6515100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3"/>
            <a:ext cx="657083" cy="65708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3" cy="6570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4" y="5303960"/>
            <a:ext cx="657083" cy="65708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8"/>
            <a:ext cx="657083" cy="65708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6"/>
            <a:ext cx="657083" cy="65708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1"/>
            <a:ext cx="1869293" cy="186929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4000" b="1" dirty="0">
                  <a:solidFill>
                    <a:srgbClr val="FEFEFE"/>
                  </a:solidFill>
                  <a:latin typeface="Abhaya Libre Regular"/>
                </a:rPr>
                <a:t>Smart Specialization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2" y="1440854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30902" y="2857500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6" y="8352973"/>
            <a:ext cx="1239035" cy="125040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85502">
            <a:off x="-3235987" y="28828"/>
            <a:ext cx="4352147" cy="434644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852805">
            <a:off x="15257831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7" y="8795670"/>
            <a:ext cx="2900573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4" y="9362288"/>
            <a:ext cx="3710720" cy="77925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0FA1D1-219A-1F16-2039-AA8039151A50}"/>
              </a:ext>
            </a:extLst>
          </p:cNvPr>
          <p:cNvSpPr txBox="1"/>
          <p:nvPr/>
        </p:nvSpPr>
        <p:spPr>
          <a:xfrm>
            <a:off x="3681278" y="1214831"/>
            <a:ext cx="12737430" cy="673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Glavna</a:t>
            </a:r>
            <a:r>
              <a:rPr lang="en-US" sz="6600" b="1" spc="-36" dirty="0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 </a:t>
            </a: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fokusna</a:t>
            </a:r>
            <a:r>
              <a:rPr lang="en-US" sz="6600" b="1" spc="-36" dirty="0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 </a:t>
            </a: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područja</a:t>
            </a:r>
            <a:endParaRPr lang="en-US" sz="6600" b="1" spc="-36" dirty="0">
              <a:solidFill>
                <a:schemeClr val="accent5">
                  <a:lumMod val="75000"/>
                </a:schemeClr>
              </a:solidFill>
              <a:latin typeface="Abhaya Libre Regular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05FB4-B74D-3B5E-C784-3B2D81C77A24}"/>
              </a:ext>
            </a:extLst>
          </p:cNvPr>
          <p:cNvSpPr txBox="1"/>
          <p:nvPr/>
        </p:nvSpPr>
        <p:spPr>
          <a:xfrm>
            <a:off x="1546707" y="8459284"/>
            <a:ext cx="12741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https://www.youtube.com/watch?v=hGVsdqDlr9o&amp;ab_channel=EUinmyRegion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F147704-0EB5-F1C2-2CF4-CD23410CFD9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7500" t="20982" r="35751" b="29886"/>
          <a:stretch/>
        </p:blipFill>
        <p:spPr>
          <a:xfrm>
            <a:off x="1567527" y="2164820"/>
            <a:ext cx="10378228" cy="50542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1E18AA7-FBEA-24B6-54D5-6F65A164AEDE}"/>
              </a:ext>
            </a:extLst>
          </p:cNvPr>
          <p:cNvSpPr txBox="1"/>
          <p:nvPr/>
        </p:nvSpPr>
        <p:spPr>
          <a:xfrm rot="20863237">
            <a:off x="1822917" y="6140005"/>
            <a:ext cx="1578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</a:t>
            </a:r>
          </a:p>
          <a:p>
            <a:r>
              <a:rPr lang="en-US" sz="2400" b="1" dirty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E1FE638-673B-6AC6-521E-1BDA7F0DAB10}"/>
              </a:ext>
            </a:extLst>
          </p:cNvPr>
          <p:cNvCxnSpPr>
            <a:cxnSpLocks/>
          </p:cNvCxnSpPr>
          <p:nvPr/>
        </p:nvCxnSpPr>
        <p:spPr>
          <a:xfrm flipV="1">
            <a:off x="1828800" y="6141514"/>
            <a:ext cx="1026547" cy="221186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E9F21EB-B58A-1F9F-1787-0C7D91F2B678}"/>
              </a:ext>
            </a:extLst>
          </p:cNvPr>
          <p:cNvCxnSpPr>
            <a:cxnSpLocks/>
          </p:cNvCxnSpPr>
          <p:nvPr/>
        </p:nvCxnSpPr>
        <p:spPr>
          <a:xfrm flipV="1">
            <a:off x="2057400" y="6819900"/>
            <a:ext cx="1014278" cy="229128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C35DB22-0D2C-32A1-3C5D-8A67D207A502}"/>
              </a:ext>
            </a:extLst>
          </p:cNvPr>
          <p:cNvSpPr txBox="1"/>
          <p:nvPr/>
        </p:nvSpPr>
        <p:spPr>
          <a:xfrm>
            <a:off x="1416763" y="7773769"/>
            <a:ext cx="14890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latin typeface="Abhaya Libre Regular" panose="020B0604020202020204" charset="0"/>
                <a:cs typeface="Abhaya Libre Regular" panose="020B0604020202020204" charset="0"/>
              </a:rPr>
              <a:t>Kluž-Napoka na severozapadu Rumunije je pokrenuo „Projekat budu</a:t>
            </a:r>
            <a:r>
              <a:rPr lang="en-US" sz="36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pl-PL" sz="3600" dirty="0">
                <a:latin typeface="Abhaya Libre Regular" panose="020B0604020202020204" charset="0"/>
                <a:cs typeface="Abhaya Libre Regular" panose="020B0604020202020204" charset="0"/>
              </a:rPr>
              <a:t>g rada“.</a:t>
            </a:r>
            <a:endParaRPr lang="en-US" sz="36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00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3" y="4768330"/>
            <a:ext cx="7775660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84529" y="3196829"/>
            <a:ext cx="1380599" cy="12183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53788" y="8464118"/>
            <a:ext cx="955551" cy="113925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3"/>
            <a:ext cx="657083" cy="65708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3" cy="6570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4" y="5303960"/>
            <a:ext cx="657083" cy="65708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8"/>
            <a:ext cx="657083" cy="65708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6"/>
            <a:ext cx="657083" cy="65708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1"/>
            <a:ext cx="1869293" cy="186929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377016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4000" b="1" dirty="0">
                  <a:solidFill>
                    <a:srgbClr val="FEFEFE"/>
                  </a:solidFill>
                  <a:latin typeface="Abhaya Libre Regular"/>
                </a:rPr>
                <a:t>Green and Digital Transformation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93756" y="4990812"/>
            <a:ext cx="126516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091414" y="1440854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166852" y="6706922"/>
            <a:ext cx="1215953" cy="114755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0" y="-1496898"/>
            <a:ext cx="3334026" cy="358848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852805">
            <a:off x="15257831" y="7358583"/>
            <a:ext cx="5364129" cy="53641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861B005-0AF9-E04F-7A2D-64BADEA5F43B}"/>
              </a:ext>
            </a:extLst>
          </p:cNvPr>
          <p:cNvSpPr txBox="1"/>
          <p:nvPr/>
        </p:nvSpPr>
        <p:spPr>
          <a:xfrm>
            <a:off x="3623593" y="1234691"/>
            <a:ext cx="12689304" cy="673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Glavna</a:t>
            </a:r>
            <a:r>
              <a:rPr lang="en-US" sz="6600" b="1" spc="-36" dirty="0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 </a:t>
            </a: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fokusna</a:t>
            </a:r>
            <a:r>
              <a:rPr lang="en-US" sz="6600" b="1" spc="-36" dirty="0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 </a:t>
            </a:r>
            <a:r>
              <a:rPr lang="en-US" sz="6600" b="1" spc="-36" dirty="0" err="1">
                <a:solidFill>
                  <a:schemeClr val="accent5">
                    <a:lumMod val="75000"/>
                  </a:schemeClr>
                </a:solidFill>
                <a:latin typeface="Abhaya Libre Regular"/>
              </a:rPr>
              <a:t>područja</a:t>
            </a:r>
            <a:endParaRPr lang="en-US" sz="6600" b="1" spc="-36" dirty="0">
              <a:solidFill>
                <a:schemeClr val="accent5">
                  <a:lumMod val="75000"/>
                </a:schemeClr>
              </a:solidFill>
              <a:latin typeface="Abhaya Libre Regular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BE0A4D5-AA14-F240-C528-03C585CDD19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168" t="30741" r="68749" b="40448"/>
          <a:stretch/>
        </p:blipFill>
        <p:spPr>
          <a:xfrm>
            <a:off x="1838323" y="1827716"/>
            <a:ext cx="7872425" cy="47108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892E783-E3B0-C706-7855-42FF914D1090}"/>
              </a:ext>
            </a:extLst>
          </p:cNvPr>
          <p:cNvSpPr txBox="1"/>
          <p:nvPr/>
        </p:nvSpPr>
        <p:spPr>
          <a:xfrm>
            <a:off x="1878392" y="7113962"/>
            <a:ext cx="7068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Regije</a:t>
            </a:r>
            <a:r>
              <a:rPr lang="en-US" sz="4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40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4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40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gradovi</a:t>
            </a:r>
            <a:r>
              <a:rPr lang="en-US" sz="4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40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pretvaraju</a:t>
            </a:r>
            <a:r>
              <a:rPr lang="en-US" sz="4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Talas </a:t>
            </a:r>
            <a:r>
              <a:rPr lang="en-US" sz="40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obnove</a:t>
            </a:r>
            <a:r>
              <a:rPr lang="en-US" sz="4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40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stvarnost</a:t>
            </a:r>
            <a:endParaRPr lang="en-US" sz="40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4DFD95-67B3-AE84-D8B2-AC315467A598}"/>
              </a:ext>
            </a:extLst>
          </p:cNvPr>
          <p:cNvSpPr txBox="1"/>
          <p:nvPr/>
        </p:nvSpPr>
        <p:spPr>
          <a:xfrm>
            <a:off x="2194651" y="9701211"/>
            <a:ext cx="1244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0"/>
              </a:rPr>
              <a:t>https://www.youtube.com/watch?v=t9q92L9p2cY&amp;ab_channel=EuropeanCommitteeoftheRegions</a:t>
            </a:r>
            <a:endParaRPr lang="en-US" dirty="0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F2E5AAC0-F403-C4F8-B14D-2529FAF3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6" y="8437401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144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688765" y="-1188072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Innovacije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Regioni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D6E8B53-4C89-95CC-1F75-29A974475B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750" t="36667" r="35001" b="27777"/>
          <a:stretch/>
        </p:blipFill>
        <p:spPr>
          <a:xfrm>
            <a:off x="1112630" y="2286999"/>
            <a:ext cx="7262481" cy="6835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BD339-750D-9F75-8C8C-2FBF592ACCEB}"/>
              </a:ext>
            </a:extLst>
          </p:cNvPr>
          <p:cNvSpPr txBox="1"/>
          <p:nvPr/>
        </p:nvSpPr>
        <p:spPr>
          <a:xfrm>
            <a:off x="9701577" y="3623462"/>
            <a:ext cx="7861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SVOT </a:t>
            </a:r>
            <a:r>
              <a:rPr lang="en-US" sz="2000" dirty="0" err="1"/>
              <a:t>analiza</a:t>
            </a:r>
            <a:r>
              <a:rPr lang="en-US" sz="2000" dirty="0"/>
              <a:t> je </a:t>
            </a:r>
            <a:r>
              <a:rPr lang="en-US" sz="2000" dirty="0" err="1"/>
              <a:t>koristan</a:t>
            </a:r>
            <a:r>
              <a:rPr lang="en-US" sz="2000" dirty="0"/>
              <a:t> </a:t>
            </a:r>
            <a:r>
              <a:rPr lang="en-US" sz="2000" dirty="0" err="1"/>
              <a:t>alat</a:t>
            </a:r>
            <a:r>
              <a:rPr lang="en-US" sz="2000" dirty="0"/>
              <a:t> za </a:t>
            </a:r>
            <a:r>
              <a:rPr lang="en-US" sz="2000" dirty="0" err="1"/>
              <a:t>razvoj</a:t>
            </a:r>
            <a:r>
              <a:rPr lang="en-US" sz="2000" dirty="0"/>
              <a:t> </a:t>
            </a:r>
            <a:r>
              <a:rPr lang="en-US" sz="2000" dirty="0" err="1"/>
              <a:t>dubljeg</a:t>
            </a:r>
            <a:r>
              <a:rPr lang="en-US" sz="2000" dirty="0"/>
              <a:t> </a:t>
            </a:r>
            <a:r>
              <a:rPr lang="en-US" sz="2000" dirty="0" err="1"/>
              <a:t>razumevanja</a:t>
            </a:r>
            <a:r>
              <a:rPr lang="en-US" sz="2000" dirty="0"/>
              <a:t> </a:t>
            </a:r>
            <a:r>
              <a:rPr lang="en-US" sz="2000" dirty="0" err="1"/>
              <a:t>grada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sela u </a:t>
            </a:r>
            <a:r>
              <a:rPr lang="en-US" sz="2000" dirty="0" err="1"/>
              <a:t>regionu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Ispituje</a:t>
            </a:r>
            <a:r>
              <a:rPr lang="en-US" sz="2000" dirty="0"/>
              <a:t> </a:t>
            </a:r>
            <a:r>
              <a:rPr lang="en-US" sz="2000" dirty="0" err="1"/>
              <a:t>prednosti</a:t>
            </a:r>
            <a:r>
              <a:rPr lang="en-US" sz="2000" dirty="0"/>
              <a:t>, </a:t>
            </a:r>
            <a:r>
              <a:rPr lang="en-US" sz="2000" dirty="0" err="1"/>
              <a:t>potencijalne</a:t>
            </a:r>
            <a:r>
              <a:rPr lang="en-US" sz="2000" dirty="0"/>
              <a:t>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slabosti</a:t>
            </a:r>
            <a:r>
              <a:rPr lang="en-US" sz="2000" dirty="0"/>
              <a:t>, </a:t>
            </a:r>
            <a:r>
              <a:rPr lang="en-US" sz="2000" dirty="0" err="1"/>
              <a:t>pretnje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prilike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Kada</a:t>
            </a:r>
            <a:r>
              <a:rPr lang="en-US" sz="2000" dirty="0"/>
              <a:t> se </a:t>
            </a:r>
            <a:r>
              <a:rPr lang="en-US" sz="2000" dirty="0" err="1"/>
              <a:t>razmatraju</a:t>
            </a:r>
            <a:r>
              <a:rPr lang="en-US" sz="2000" dirty="0"/>
              <a:t> </a:t>
            </a:r>
            <a:r>
              <a:rPr lang="en-US" sz="2000" dirty="0" err="1"/>
              <a:t>naredni</a:t>
            </a:r>
            <a:r>
              <a:rPr lang="en-US" sz="2000" dirty="0"/>
              <a:t> </a:t>
            </a:r>
            <a:r>
              <a:rPr lang="en-US" sz="2000" dirty="0" err="1"/>
              <a:t>koraci</a:t>
            </a:r>
            <a:r>
              <a:rPr lang="en-US" sz="2000" dirty="0"/>
              <a:t> za </a:t>
            </a:r>
            <a:r>
              <a:rPr lang="en-US" sz="2000" dirty="0" err="1"/>
              <a:t>stvaranje</a:t>
            </a:r>
            <a:r>
              <a:rPr lang="en-US" sz="2000" dirty="0"/>
              <a:t> </a:t>
            </a:r>
            <a:r>
              <a:rPr lang="en-US" sz="2000" dirty="0" err="1"/>
              <a:t>veće</a:t>
            </a:r>
            <a:r>
              <a:rPr lang="en-US" sz="2000" dirty="0"/>
              <a:t> </a:t>
            </a:r>
            <a:r>
              <a:rPr lang="en-US" sz="2000" dirty="0" err="1"/>
              <a:t>otpornosti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dalji</a:t>
            </a:r>
            <a:r>
              <a:rPr lang="en-US" sz="2000" dirty="0"/>
              <a:t> </a:t>
            </a:r>
            <a:r>
              <a:rPr lang="en-US" sz="2000" dirty="0" err="1"/>
              <a:t>razvoj</a:t>
            </a:r>
            <a:r>
              <a:rPr lang="en-US" sz="2000" dirty="0"/>
              <a:t>, </a:t>
            </a:r>
            <a:r>
              <a:rPr lang="en-US" sz="2000" dirty="0" err="1"/>
              <a:t>ključno</a:t>
            </a:r>
            <a:r>
              <a:rPr lang="en-US" sz="2000" dirty="0"/>
              <a:t> je </a:t>
            </a:r>
            <a:r>
              <a:rPr lang="en-US" sz="2000" dirty="0" err="1"/>
              <a:t>prikupiti</a:t>
            </a:r>
            <a:r>
              <a:rPr lang="en-US" sz="2000" dirty="0"/>
              <a:t> </a:t>
            </a:r>
            <a:r>
              <a:rPr lang="en-US" sz="2000" dirty="0" err="1"/>
              <a:t>ove</a:t>
            </a:r>
            <a:r>
              <a:rPr lang="en-US" sz="2000" dirty="0"/>
              <a:t> </a:t>
            </a:r>
            <a:r>
              <a:rPr lang="en-US" sz="2000" dirty="0" err="1"/>
              <a:t>informacije</a:t>
            </a:r>
            <a:r>
              <a:rPr lang="en-US" sz="2000" dirty="0"/>
              <a:t> pre </a:t>
            </a:r>
            <a:r>
              <a:rPr lang="en-US" sz="2000" dirty="0" err="1"/>
              <a:t>donošenja</a:t>
            </a:r>
            <a:r>
              <a:rPr lang="en-US" sz="2000" dirty="0"/>
              <a:t> </a:t>
            </a:r>
            <a:r>
              <a:rPr lang="en-US" sz="2000" dirty="0" err="1"/>
              <a:t>bilo</a:t>
            </a:r>
            <a:r>
              <a:rPr lang="en-US" sz="2000" dirty="0"/>
              <a:t> </a:t>
            </a:r>
            <a:r>
              <a:rPr lang="en-US" sz="2000" dirty="0" err="1"/>
              <a:t>kakve</a:t>
            </a:r>
            <a:r>
              <a:rPr lang="en-US" sz="2000" dirty="0"/>
              <a:t> </a:t>
            </a:r>
            <a:r>
              <a:rPr lang="en-US" sz="2000" dirty="0" err="1"/>
              <a:t>odluke</a:t>
            </a:r>
            <a:r>
              <a:rPr lang="en-US" sz="2000" dirty="0"/>
              <a:t>. Dobro je </a:t>
            </a:r>
            <a:r>
              <a:rPr lang="en-US" sz="2000" dirty="0" err="1"/>
              <a:t>prepoznati</a:t>
            </a:r>
            <a:r>
              <a:rPr lang="en-US" sz="2000" dirty="0"/>
              <a:t> ono </a:t>
            </a:r>
            <a:r>
              <a:rPr lang="en-US" sz="2000" dirty="0" err="1"/>
              <a:t>što</a:t>
            </a:r>
            <a:r>
              <a:rPr lang="en-US" sz="2000" dirty="0"/>
              <a:t> ne </a:t>
            </a:r>
            <a:r>
              <a:rPr lang="en-US" sz="2000" dirty="0" err="1"/>
              <a:t>znamo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ono </a:t>
            </a:r>
            <a:r>
              <a:rPr lang="en-US" sz="2000" dirty="0" err="1"/>
              <a:t>što</a:t>
            </a:r>
            <a:r>
              <a:rPr lang="en-US" sz="2000" dirty="0"/>
              <a:t> </a:t>
            </a:r>
            <a:r>
              <a:rPr lang="en-US" sz="2000" dirty="0" err="1"/>
              <a:t>znamo</a:t>
            </a:r>
            <a:r>
              <a:rPr lang="en-US" sz="2000" dirty="0"/>
              <a:t>.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3B353FA2-2C76-A4AD-9D63-9005FD30F826}"/>
              </a:ext>
            </a:extLst>
          </p:cNvPr>
          <p:cNvSpPr/>
          <p:nvPr/>
        </p:nvSpPr>
        <p:spPr>
          <a:xfrm>
            <a:off x="13453458" y="6663538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 2</a:t>
            </a:r>
          </a:p>
        </p:txBody>
      </p:sp>
    </p:spTree>
    <p:extLst>
      <p:ext uri="{BB962C8B-B14F-4D97-AF65-F5344CB8AC3E}">
        <p14:creationId xmlns:p14="http://schemas.microsoft.com/office/powerpoint/2010/main" val="262975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6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b="1" dirty="0">
                <a:solidFill>
                  <a:srgbClr val="00918E"/>
                </a:solidFill>
                <a:latin typeface="Abhaya Libre Regular"/>
              </a:rPr>
              <a:t>03 O </a:t>
            </a:r>
            <a:r>
              <a:rPr lang="en-US" sz="6000" b="1" dirty="0" err="1">
                <a:solidFill>
                  <a:srgbClr val="00918E"/>
                </a:solidFill>
                <a:latin typeface="Abhaya Libre Regular"/>
              </a:rPr>
              <a:t>Kreativnosti</a:t>
            </a:r>
            <a:endParaRPr lang="en-US" sz="6000" b="1" dirty="0">
              <a:solidFill>
                <a:srgbClr val="00918E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D88628-6A71-1269-8510-EA7E8DF45FC4}"/>
              </a:ext>
            </a:extLst>
          </p:cNvPr>
          <p:cNvSpPr txBox="1"/>
          <p:nvPr/>
        </p:nvSpPr>
        <p:spPr>
          <a:xfrm>
            <a:off x="2129707" y="1493544"/>
            <a:ext cx="4199214" cy="7325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endParaRPr lang="en-US" sz="2000" b="0" i="0" u="none" strike="noStrike" baseline="0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marL="342900" indent="-34290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</a:t>
            </a:r>
            <a:r>
              <a:rPr lang="en-US" sz="2400" b="1" i="0" u="none" strike="noStrike" baseline="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reativnost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koncept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često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pogrešno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shvaćen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Često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veruje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da je to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osobina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kojom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samo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neki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rađaju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Iako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je za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neke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lakše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nego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druge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kre</a:t>
            </a:r>
            <a:r>
              <a:rPr lang="en-US" sz="2400" b="1" i="0" u="none" strike="noStrike" baseline="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ativnost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kompetencija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koja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razvijati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razvijati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Bez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generisanih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kreativnim</a:t>
            </a:r>
            <a:r>
              <a:rPr lang="en-US" sz="2400" b="1" i="0" u="none" strike="noStrike" baseline="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razmišljanjem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ne bi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inovacija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nijedne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promena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treba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da se dese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želimo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opstanemo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planeta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naši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regioni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napreduju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1800" b="0" i="0" u="none" strike="noStrike" baseline="0" dirty="0">
              <a:latin typeface="Noto Sans" panose="020B0502040504020204" pitchFamily="34" charset="0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D54BDCCC-082C-7577-4783-69512242B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30861" y="2703792"/>
            <a:ext cx="3826277" cy="45550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D30B16-F6F0-9D31-A7D4-4D7017562060}"/>
              </a:ext>
            </a:extLst>
          </p:cNvPr>
          <p:cNvSpPr txBox="1"/>
          <p:nvPr/>
        </p:nvSpPr>
        <p:spPr>
          <a:xfrm>
            <a:off x="6271079" y="6382247"/>
            <a:ext cx="5041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00ADD9-D85B-0EF8-B983-E3E1008F9551}"/>
              </a:ext>
            </a:extLst>
          </p:cNvPr>
          <p:cNvSpPr txBox="1"/>
          <p:nvPr/>
        </p:nvSpPr>
        <p:spPr>
          <a:xfrm>
            <a:off x="11800957" y="1493544"/>
            <a:ext cx="4518789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endParaRPr lang="en-US" sz="2000" b="0" i="0" u="none" strike="noStrike" baseline="0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marL="342900" indent="-34290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Događaji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poslednjih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nekoliko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godina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pokazali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nam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da je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promena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više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nego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ikada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ironično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jedna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retkih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konstanti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kojima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možemo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očekivati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susrećemo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pl-PL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Bez novih, </a:t>
            </a:r>
            <a:r>
              <a:rPr lang="pl-PL" sz="2400" b="1" i="0" u="none" strike="noStrike" baseline="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kreativnih</a:t>
            </a:r>
            <a:r>
              <a:rPr lang="pl-PL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ideja, kako regioni i njihovi ljudi mogu da prežive te promene?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Izgradnja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otpornosti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ove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promene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ključni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faktor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potreban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bismo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napredovali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Otpornost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se ne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izgraditi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bez </a:t>
            </a:r>
            <a:r>
              <a:rPr lang="en-US" sz="2400" b="1" i="0" u="none" strike="noStrike" baseline="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kreativnog</a:t>
            </a:r>
            <a:r>
              <a:rPr lang="en-US" sz="2400" b="1" i="0" u="none" strike="noStrike" baseline="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400" b="1" i="0" u="none" strike="noStrike" baseline="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1" i="0" u="none" strike="noStrike" baseline="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inovacija</a:t>
            </a:r>
            <a:r>
              <a:rPr lang="en-US" sz="2400" b="1" i="0" u="none" strike="noStrike" baseline="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r>
              <a:rPr lang="en-US" sz="1800" b="1" i="0" u="none" strike="noStrike" baseline="0" dirty="0">
                <a:solidFill>
                  <a:srgbClr val="00918E"/>
                </a:solidFill>
                <a:latin typeface="Noto Sans" panose="020B0502040504020204" pitchFamily="34" charset="0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02C64DD-B1CE-ECEE-48C7-F137C31C57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46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3138962" y="-1653804"/>
            <a:ext cx="5721823" cy="5669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20380">
            <a:off x="5255044" y="-4242917"/>
            <a:ext cx="5810576" cy="58029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282788" y="3097501"/>
            <a:ext cx="14169917" cy="476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li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smisliti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nove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ideje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?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li da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smislite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različite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načine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da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uradite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stvari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?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li da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rešite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probleme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?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li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zaista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reći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da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nikada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niste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radili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ništa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od toga? Ne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zar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ne?!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Onda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vas to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čini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kreativnim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misliocem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!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To je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veština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koju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svi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imamo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svi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moramo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da je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razvijemo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da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bismo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izgradili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otpornost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potrebnu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za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opstanak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u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našem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VUCA*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svetu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B532B-3BF2-CD7B-1A3A-5FFDDA78AFFA}"/>
              </a:ext>
            </a:extLst>
          </p:cNvPr>
          <p:cNvSpPr txBox="1"/>
          <p:nvPr/>
        </p:nvSpPr>
        <p:spPr>
          <a:xfrm>
            <a:off x="5119807" y="1705689"/>
            <a:ext cx="12689304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03 </a:t>
            </a:r>
            <a:r>
              <a:rPr lang="it-IT" sz="5400" b="1" dirty="0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Možemo li svi biti kreativni mislioci?</a:t>
            </a:r>
            <a:endParaRPr lang="en-US" sz="5400" b="1" dirty="0">
              <a:solidFill>
                <a:srgbClr val="00918E"/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18BAB-5B2D-3D96-2857-F8E5155B06A6}"/>
              </a:ext>
            </a:extLst>
          </p:cNvPr>
          <p:cNvSpPr txBox="1"/>
          <p:nvPr/>
        </p:nvSpPr>
        <p:spPr>
          <a:xfrm>
            <a:off x="969498" y="8264625"/>
            <a:ext cx="1167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*Volatile, Uncertain, Complex, Ambiguous (</a:t>
            </a:r>
            <a:r>
              <a:rPr lang="en-US" dirty="0" err="1"/>
              <a:t>Nestabilan</a:t>
            </a:r>
            <a:r>
              <a:rPr lang="en-US" dirty="0"/>
              <a:t>, </a:t>
            </a:r>
            <a:r>
              <a:rPr lang="en-US" dirty="0" err="1"/>
              <a:t>neizvestan</a:t>
            </a:r>
            <a:r>
              <a:rPr lang="en-US" dirty="0"/>
              <a:t>, </a:t>
            </a:r>
            <a:r>
              <a:rPr lang="en-US" dirty="0" err="1"/>
              <a:t>složen</a:t>
            </a:r>
            <a:r>
              <a:rPr lang="en-US" dirty="0"/>
              <a:t>, </a:t>
            </a:r>
            <a:r>
              <a:rPr lang="en-US" dirty="0" err="1"/>
              <a:t>dvosmislen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7127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420380">
            <a:off x="5255044" y="-4242917"/>
            <a:ext cx="5810576" cy="58029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1163032" y="2464030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50DF0B-B457-5095-D65F-8AC53E9E936B}"/>
              </a:ext>
            </a:extLst>
          </p:cNvPr>
          <p:cNvSpPr txBox="1"/>
          <p:nvPr/>
        </p:nvSpPr>
        <p:spPr>
          <a:xfrm>
            <a:off x="737493" y="1105623"/>
            <a:ext cx="165982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Aktivnost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-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Vežbanje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veština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: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Izazov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kreativnog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razmišljanja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75582-005B-9C8B-D45A-4CBFB6D3402B}"/>
              </a:ext>
            </a:extLst>
          </p:cNvPr>
          <p:cNvSpPr txBox="1"/>
          <p:nvPr/>
        </p:nvSpPr>
        <p:spPr>
          <a:xfrm>
            <a:off x="6833297" y="8181607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16"/>
              </a:rPr>
              <a:t>Adolfo Félix</a:t>
            </a:r>
            <a:r>
              <a:rPr lang="en-US" dirty="0"/>
              <a:t> on </a:t>
            </a:r>
            <a:r>
              <a:rPr lang="en-US" dirty="0" err="1">
                <a:hlinkClick r:id="rId17"/>
              </a:rPr>
              <a:t>Unsplash</a:t>
            </a:r>
            <a:r>
              <a:rPr lang="en-US" dirty="0"/>
              <a:t>                                                   </a:t>
            </a:r>
          </a:p>
        </p:txBody>
      </p:sp>
      <p:pic>
        <p:nvPicPr>
          <p:cNvPr id="1026" name="Picture 2" descr="black treadle sewing machine">
            <a:extLst>
              <a:ext uri="{FF2B5EF4-FFF2-40B4-BE49-F238E27FC236}">
                <a16:creationId xmlns:a16="http://schemas.microsoft.com/office/drawing/2014/main" id="{1F4D49AE-95D6-EFE7-4543-633BDEC0F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5929"/>
            <a:ext cx="6174470" cy="4118371"/>
          </a:xfrm>
          <a:prstGeom prst="rect">
            <a:avLst/>
          </a:prstGeom>
          <a:noFill/>
          <a:ln w="28575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7698B1-18BA-137F-C1B6-945B71AD5980}"/>
              </a:ext>
            </a:extLst>
          </p:cNvPr>
          <p:cNvSpPr txBox="1"/>
          <p:nvPr/>
        </p:nvSpPr>
        <p:spPr>
          <a:xfrm>
            <a:off x="273784" y="8021300"/>
            <a:ext cx="4718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9"/>
              </a:rPr>
              <a:t>www.freepik.com</a:t>
            </a:r>
            <a:r>
              <a:rPr lang="en-US" dirty="0"/>
              <a:t> /free-photo/vintage-reel-camera&gt;Image by </a:t>
            </a:r>
            <a:r>
              <a:rPr lang="en-US" dirty="0" err="1"/>
              <a:t>Racool_studio</a:t>
            </a:r>
            <a:r>
              <a:rPr lang="en-US" dirty="0"/>
              <a:t>&lt;/a&gt; on </a:t>
            </a:r>
            <a:r>
              <a:rPr lang="en-US" dirty="0" err="1"/>
              <a:t>Freepik</a:t>
            </a:r>
            <a:r>
              <a:rPr lang="en-US" dirty="0"/>
              <a:t> </a:t>
            </a:r>
          </a:p>
        </p:txBody>
      </p:sp>
      <p:pic>
        <p:nvPicPr>
          <p:cNvPr id="17" name="Picture 16" descr="A picture containing close&#10;&#10;Description automatically generated">
            <a:extLst>
              <a:ext uri="{FF2B5EF4-FFF2-40B4-BE49-F238E27FC236}">
                <a16:creationId xmlns:a16="http://schemas.microsoft.com/office/drawing/2014/main" id="{E092D674-B98B-1BCE-555E-8C1DDDCD886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2" y="3597017"/>
            <a:ext cx="5347658" cy="4121196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7150F9F-559C-AFCF-AA57-B85839A1BCBF}"/>
              </a:ext>
            </a:extLst>
          </p:cNvPr>
          <p:cNvSpPr/>
          <p:nvPr/>
        </p:nvSpPr>
        <p:spPr>
          <a:xfrm>
            <a:off x="2055001" y="7406554"/>
            <a:ext cx="1419478" cy="283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02E26-5D4A-3A9F-E8F5-345DBFBB09E4}"/>
              </a:ext>
            </a:extLst>
          </p:cNvPr>
          <p:cNvSpPr txBox="1"/>
          <p:nvPr/>
        </p:nvSpPr>
        <p:spPr>
          <a:xfrm>
            <a:off x="13312604" y="8155995"/>
            <a:ext cx="4040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21"/>
              </a:rPr>
              <a:t>British Library</a:t>
            </a:r>
            <a:r>
              <a:rPr lang="en-US" dirty="0"/>
              <a:t> on </a:t>
            </a:r>
            <a:r>
              <a:rPr lang="en-US" dirty="0" err="1">
                <a:hlinkClick r:id="rId22"/>
              </a:rPr>
              <a:t>Unsplash</a:t>
            </a:r>
            <a:r>
              <a:rPr lang="en-US" dirty="0"/>
              <a:t> </a:t>
            </a:r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1FCFDBC8-8BA9-6371-BDC6-25861100B0C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3634761"/>
            <a:ext cx="5187063" cy="4099303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D9E973-76AA-32CF-1A44-BB75A9762D2A}"/>
              </a:ext>
            </a:extLst>
          </p:cNvPr>
          <p:cNvSpPr txBox="1"/>
          <p:nvPr/>
        </p:nvSpPr>
        <p:spPr>
          <a:xfrm>
            <a:off x="4872564" y="6806389"/>
            <a:ext cx="637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9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haya Libre Regular" panose="020B0604020202020204" charset="0"/>
                <a:cs typeface="Abhaya Libre Regular" panose="020B060402020202020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B7EA6A-C5A0-0811-8C68-1F01797AC281}"/>
              </a:ext>
            </a:extLst>
          </p:cNvPr>
          <p:cNvSpPr txBox="1"/>
          <p:nvPr/>
        </p:nvSpPr>
        <p:spPr>
          <a:xfrm>
            <a:off x="11665254" y="6802543"/>
            <a:ext cx="637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9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haya Libre Regular" panose="020B0604020202020204" charset="0"/>
                <a:cs typeface="Abhaya Libre Regular" panose="020B060402020202020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98F04D-4C77-6CCD-450E-4B23E2FCE434}"/>
              </a:ext>
            </a:extLst>
          </p:cNvPr>
          <p:cNvSpPr txBox="1"/>
          <p:nvPr/>
        </p:nvSpPr>
        <p:spPr>
          <a:xfrm>
            <a:off x="17426419" y="6677353"/>
            <a:ext cx="637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9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haya Libre Regular" panose="020B0604020202020204" charset="0"/>
                <a:cs typeface="Abhaya Libre Regular" panose="020B060402020202020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AD492D-07FD-FAA9-E752-B64F409A062A}"/>
              </a:ext>
            </a:extLst>
          </p:cNvPr>
          <p:cNvSpPr txBox="1"/>
          <p:nvPr/>
        </p:nvSpPr>
        <p:spPr>
          <a:xfrm>
            <a:off x="952219" y="2743083"/>
            <a:ext cx="11318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stvoreno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korišćenjem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ove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tri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stvari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Ne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žurite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pronađete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odgovor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...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dajte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sebi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vremena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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sp>
        <p:nvSpPr>
          <p:cNvPr id="9" name="Oval 8" descr="Offline Activity  3&#10;">
            <a:extLst>
              <a:ext uri="{FF2B5EF4-FFF2-40B4-BE49-F238E27FC236}">
                <a16:creationId xmlns:a16="http://schemas.microsoft.com/office/drawing/2014/main" id="{E8C85D34-6A42-288C-65FA-387C42643B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6002000" y="2058716"/>
            <a:ext cx="1424419" cy="1312130"/>
          </a:xfrm>
          <a:prstGeom prst="ellipse">
            <a:avLst/>
          </a:prstGeom>
          <a:solidFill>
            <a:srgbClr val="00918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5757B2-A0AF-BE4D-A94F-2DDE47A2C017}"/>
              </a:ext>
            </a:extLst>
          </p:cNvPr>
          <p:cNvSpPr txBox="1"/>
          <p:nvPr/>
        </p:nvSpPr>
        <p:spPr>
          <a:xfrm>
            <a:off x="16014991" y="2170517"/>
            <a:ext cx="1424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E6E6E6"/>
                </a:solidFill>
              </a:rPr>
              <a:t>Oflajn</a:t>
            </a:r>
            <a:r>
              <a:rPr lang="en-US" sz="2400" b="1" dirty="0">
                <a:solidFill>
                  <a:srgbClr val="E6E6E6"/>
                </a:solidFill>
              </a:rPr>
              <a:t> </a:t>
            </a:r>
            <a:r>
              <a:rPr lang="en-US" sz="2400" b="1" dirty="0" err="1">
                <a:solidFill>
                  <a:srgbClr val="E6E6E6"/>
                </a:solidFill>
              </a:rPr>
              <a:t>Aktivnost</a:t>
            </a:r>
            <a:r>
              <a:rPr lang="en-US" sz="2400" b="1" dirty="0">
                <a:solidFill>
                  <a:srgbClr val="E6E6E6"/>
                </a:solidFill>
              </a:rPr>
              <a:t>  3</a:t>
            </a:r>
          </a:p>
        </p:txBody>
      </p:sp>
    </p:spTree>
    <p:extLst>
      <p:ext uri="{BB962C8B-B14F-4D97-AF65-F5344CB8AC3E}">
        <p14:creationId xmlns:p14="http://schemas.microsoft.com/office/powerpoint/2010/main" val="3301588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01692" y="-306816"/>
            <a:ext cx="2556197" cy="234046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469649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D77E7-64E8-0F55-957B-180D35BD0105}"/>
              </a:ext>
            </a:extLst>
          </p:cNvPr>
          <p:cNvSpPr txBox="1"/>
          <p:nvPr/>
        </p:nvSpPr>
        <p:spPr>
          <a:xfrm>
            <a:off x="1379028" y="2099083"/>
            <a:ext cx="102688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6075" algn="just">
              <a:lnSpc>
                <a:spcPct val="100000"/>
              </a:lnSpc>
              <a:buClr>
                <a:srgbClr val="00918E"/>
              </a:buClr>
              <a:buSzPct val="80000"/>
              <a:buFont typeface="Wingdings 2" charset="2"/>
              <a:buChar char=""/>
            </a:pPr>
            <a:r>
              <a:rPr lang="en-GB" sz="2400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Vertikalno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je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proces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u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veoma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linearnim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selektivnim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    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putevima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</a:t>
            </a:r>
          </a:p>
          <a:p>
            <a:pPr indent="346075" algn="just">
              <a:buClr>
                <a:srgbClr val="00918E"/>
              </a:buClr>
              <a:buSzPct val="80000"/>
            </a:pP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Svaki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korak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je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tačan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suštinski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mora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biti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tačan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Logično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je.</a:t>
            </a:r>
          </a:p>
          <a:p>
            <a:pPr indent="346075" algn="just">
              <a:buClr>
                <a:srgbClr val="00918E"/>
              </a:buClr>
              <a:buSzPct val="80000"/>
            </a:pP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Kompjuteri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su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dobar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primer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vertikalnog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razmišljanja</a:t>
            </a:r>
            <a:endParaRPr lang="en-GB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>
              <a:lnSpc>
                <a:spcPct val="100000"/>
              </a:lnSpc>
              <a:buClr>
                <a:srgbClr val="00918E"/>
              </a:buClr>
              <a:buSzPct val="80000"/>
              <a:buFont typeface="Wingdings 2" charset="2"/>
              <a:buChar char=""/>
            </a:pPr>
            <a:endParaRPr lang="en-GB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93700" indent="-330200" algn="just">
              <a:lnSpc>
                <a:spcPct val="100000"/>
              </a:lnSpc>
              <a:buClr>
                <a:srgbClr val="00918E"/>
              </a:buClr>
              <a:buSzPct val="80000"/>
              <a:buFont typeface="Wingdings 2" charset="2"/>
              <a:buChar char=""/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Lateralno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je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sposobnost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kreativno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ili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„van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okvira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“,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koristeći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inspiraciju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maštu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za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rešavanje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problema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Potrebno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je da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ignorišemo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očigledne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uobičajene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načine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odbacimo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sve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predrasude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</a:p>
          <a:p>
            <a:pPr>
              <a:lnSpc>
                <a:spcPct val="100000"/>
              </a:lnSpc>
              <a:buClr>
                <a:srgbClr val="00918E"/>
              </a:buClr>
              <a:buSzPct val="80000"/>
              <a:buFont typeface="Wingdings 2" charset="2"/>
              <a:buChar char=""/>
            </a:pPr>
            <a:endParaRPr lang="en-GB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29BFF-F027-2802-1362-22169BF57AD5}"/>
              </a:ext>
            </a:extLst>
          </p:cNvPr>
          <p:cNvSpPr txBox="1"/>
          <p:nvPr/>
        </p:nvSpPr>
        <p:spPr>
          <a:xfrm>
            <a:off x="895320" y="5099193"/>
            <a:ext cx="10408542" cy="3948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918E"/>
              </a:buClr>
              <a:buSzPct val="108000"/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Lateralno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</a:t>
            </a:r>
            <a:r>
              <a:rPr lang="pl-PL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azmišljanje se odnosi na promenu koncepata i percepcija.</a:t>
            </a:r>
            <a:endParaRPr lang="en-GB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285750" indent="-285750" algn="just">
              <a:lnSpc>
                <a:spcPct val="120000"/>
              </a:lnSpc>
              <a:buClr>
                <a:srgbClr val="00918E"/>
              </a:buClr>
              <a:buSzPct val="108000"/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Generisanje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ideja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tehnika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rešavanja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problema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u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kojoj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se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novi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koncepti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stvaraju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posmatranjem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stvari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nove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načine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Clr>
                <a:srgbClr val="00918E"/>
              </a:buClr>
              <a:buSzPct val="108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Dok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logičko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('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vertikalno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')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prenosi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izabranu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ideju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napred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bočno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('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lateralno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')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izaziva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sveže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ideje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ili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menja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referentni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okvir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Clr>
                <a:srgbClr val="00918E"/>
              </a:buClr>
              <a:buSzPct val="108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Dok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vertikalno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pokušava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prevaziđe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probleme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tako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što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se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suočava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njima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direktno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lateralno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razmišljanje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pokušava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ih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zaobiđe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kroz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radikalno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drugačiji</a:t>
            </a:r>
            <a:r>
              <a:rPr lang="en-GB" sz="2400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pristup</a:t>
            </a:r>
            <a:r>
              <a:rPr lang="en-GB" sz="2400" i="1" dirty="0">
                <a:solidFill>
                  <a:srgbClr val="000000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</a:t>
            </a:r>
            <a:br>
              <a:rPr lang="en-GB" sz="1800" i="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en-GB" sz="1800" i="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1050" i="1" dirty="0">
                <a:solidFill>
                  <a:srgbClr val="000000"/>
                </a:solidFill>
                <a:latin typeface="Calibri"/>
                <a:ea typeface="DejaVu Sans"/>
              </a:rPr>
              <a:t>http://www.businessdictionary.com/definition/lateral-thinking.html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2C8633-A4D8-46FB-50F1-2248BEFF0563}"/>
              </a:ext>
            </a:extLst>
          </p:cNvPr>
          <p:cNvSpPr txBox="1"/>
          <p:nvPr/>
        </p:nvSpPr>
        <p:spPr>
          <a:xfrm>
            <a:off x="2308864" y="472981"/>
            <a:ext cx="14322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Vertikalno</a:t>
            </a:r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protiv</a:t>
            </a:r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bočnog</a:t>
            </a:r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endParaRPr lang="en-US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02F28CE7-819C-56BA-4562-E8FB53701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18339">
            <a:off x="14816720" y="6362687"/>
            <a:ext cx="4796864" cy="3497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197FE-9286-3B65-3CE8-C1A5F4CA36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667" t="741" r="2708" b="72514"/>
          <a:stretch/>
        </p:blipFill>
        <p:spPr>
          <a:xfrm>
            <a:off x="16360666" y="0"/>
            <a:ext cx="1943100" cy="2751290"/>
          </a:xfrm>
          <a:prstGeom prst="rect">
            <a:avLst/>
          </a:prstGeom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29BCBF8F-3D68-29FC-2D64-67BD36E9B8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7039" y="-71229"/>
            <a:ext cx="1869292" cy="186929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35DC24A-D5D2-6465-2B6B-9F5D23048F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3435340"/>
            <a:ext cx="5124480" cy="34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79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45790" y="4087605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579789" y="7376802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1129624" y="-1164292"/>
            <a:ext cx="3828884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310766" y="8107878"/>
            <a:ext cx="4298746" cy="33673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2012346" y="200729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820000">
            <a:off x="5921970" y="-1239806"/>
            <a:ext cx="5810576" cy="36845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00475">
            <a:off x="-1033654" y="6787356"/>
            <a:ext cx="4045286" cy="2857097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325852" y="8994889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205884" y="4241703"/>
            <a:ext cx="15618082" cy="1465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Kreativno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razmišljanje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rešavanje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problema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280997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666336" y="9205879"/>
            <a:ext cx="3710720" cy="779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ACC0B6-6CF2-58BE-5F0E-67D258911E69}"/>
              </a:ext>
            </a:extLst>
          </p:cNvPr>
          <p:cNvSpPr txBox="1"/>
          <p:nvPr/>
        </p:nvSpPr>
        <p:spPr>
          <a:xfrm>
            <a:off x="1970896" y="6073942"/>
            <a:ext cx="16088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U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ovoj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prezentaciji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postoje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animacije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ćete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zabaviti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pustite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celom </a:t>
            </a:r>
            <a:r>
              <a:rPr lang="en-US" sz="28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ekranu</a:t>
            </a:r>
            <a:r>
              <a:rPr lang="en-US" sz="28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</a:t>
            </a:r>
            <a:endParaRPr lang="en-US" sz="28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204924">
            <a:off x="7064650" y="8014997"/>
            <a:ext cx="4648100" cy="33892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352773" y="-986849"/>
            <a:ext cx="2556197" cy="275128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B4201-CB7B-D5C6-66B9-90AE89FABA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0DF0B-B457-5095-D65F-8AC53E9E936B}"/>
              </a:ext>
            </a:extLst>
          </p:cNvPr>
          <p:cNvSpPr txBox="1"/>
          <p:nvPr/>
        </p:nvSpPr>
        <p:spPr>
          <a:xfrm>
            <a:off x="4165711" y="534607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it-IT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Možete li da rešite ovu zagonetku?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A668-5612-640F-0F60-21B6581E2D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96" t="20371" r="43972" b="15926"/>
          <a:stretch/>
        </p:blipFill>
        <p:spPr>
          <a:xfrm>
            <a:off x="562952" y="2145855"/>
            <a:ext cx="9359860" cy="6553200"/>
          </a:xfrm>
          <a:prstGeom prst="rect">
            <a:avLst/>
          </a:prstGeom>
        </p:spPr>
      </p:pic>
      <p:sp>
        <p:nvSpPr>
          <p:cNvPr id="9" name="Star: 6 Points 8">
            <a:extLst>
              <a:ext uri="{FF2B5EF4-FFF2-40B4-BE49-F238E27FC236}">
                <a16:creationId xmlns:a16="http://schemas.microsoft.com/office/drawing/2014/main" id="{C918BEC5-79DF-6329-F02D-E2606D8FD88B}"/>
              </a:ext>
            </a:extLst>
          </p:cNvPr>
          <p:cNvSpPr/>
          <p:nvPr/>
        </p:nvSpPr>
        <p:spPr>
          <a:xfrm>
            <a:off x="13112851" y="6768487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4</a:t>
            </a:r>
          </a:p>
          <a:p>
            <a:pPr algn="ctr"/>
            <a:r>
              <a:rPr lang="en-US" sz="2400" b="1" dirty="0" err="1"/>
              <a:t>Odgovori</a:t>
            </a:r>
            <a:r>
              <a:rPr lang="en-US" sz="2400" b="1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B0FA2-955C-341D-DFCF-906C8F15EEB8}"/>
              </a:ext>
            </a:extLst>
          </p:cNvPr>
          <p:cNvSpPr txBox="1"/>
          <p:nvPr/>
        </p:nvSpPr>
        <p:spPr>
          <a:xfrm>
            <a:off x="10504592" y="2306232"/>
            <a:ext cx="70865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18E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Tri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čaše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ispod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napunjene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sokom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vinom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ostale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tri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prazne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Pomeranjem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čaše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rasporediti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svaku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punu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čašu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prazna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>
              <a:buClr>
                <a:srgbClr val="00918E"/>
              </a:buClr>
              <a:buSzPct val="130000"/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moguća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918E"/>
              </a:buClr>
              <a:buSzPct val="130000"/>
              <a:buFont typeface="Arial" panose="020B0604020202020204" pitchFamily="34" charset="0"/>
              <a:buChar char="•"/>
            </a:pPr>
            <a:endParaRPr lang="en-US" sz="2400" dirty="0">
              <a:latin typeface="Tw Cen MT" panose="020B0602020104020603" pitchFamily="3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30000"/>
              <a:buFont typeface="Arial" panose="020B0604020202020204" pitchFamily="34" charset="0"/>
              <a:buChar char="•"/>
            </a:pPr>
            <a:r>
              <a:rPr lang="it-IT" sz="2400" dirty="0">
                <a:latin typeface="Abhaya Libre Regular" panose="020B0604020202020204" charset="0"/>
                <a:cs typeface="Abhaya Libre Regular" panose="020B0604020202020204" charset="0"/>
              </a:rPr>
              <a:t>Dajte sebi maksimalno 5 minuta da pronađete 2 odgovora!</a:t>
            </a:r>
          </a:p>
          <a:p>
            <a:pPr>
              <a:buClr>
                <a:srgbClr val="00918E"/>
              </a:buClr>
              <a:buSzPct val="130000"/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vertikalno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bočno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!</a:t>
            </a:r>
          </a:p>
          <a:p>
            <a:pPr>
              <a:buClr>
                <a:srgbClr val="00918E"/>
              </a:buClr>
              <a:buSzPct val="130000"/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Logično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kreativno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945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B65CE6-0588-BD78-9174-703FD28F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00" y="3810291"/>
            <a:ext cx="1944793" cy="27495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67537" y="6603478"/>
            <a:ext cx="3592596" cy="38293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-194397" y="255914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11474" y="9412469"/>
            <a:ext cx="3518526" cy="7388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14497">
            <a:off x="14054526" y="6513186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968415" y="369954"/>
            <a:ext cx="12351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04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Prepreke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kreativnom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razmišljanju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9FD9D01-6801-94AF-06A3-8622835E4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163209"/>
              </p:ext>
            </p:extLst>
          </p:nvPr>
        </p:nvGraphicFramePr>
        <p:xfrm>
          <a:off x="2036326" y="2050155"/>
          <a:ext cx="15123308" cy="5180060"/>
        </p:xfrm>
        <a:graphic>
          <a:graphicData uri="http://schemas.openxmlformats.org/drawingml/2006/table">
            <a:tbl>
              <a:tblPr/>
              <a:tblGrid>
                <a:gridCol w="15123308">
                  <a:extLst>
                    <a:ext uri="{9D8B030D-6E8A-4147-A177-3AD203B41FA5}">
                      <a16:colId xmlns:a16="http://schemas.microsoft.com/office/drawing/2014/main" val="41774818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 err="1"/>
                        <a:t>Mogu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postojati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barijere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koje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ometaju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volju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ili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sposobnost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osobe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ili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tima</a:t>
                      </a:r>
                      <a:r>
                        <a:rPr lang="en-US" sz="2400" dirty="0"/>
                        <a:t> da </a:t>
                      </a:r>
                      <a:r>
                        <a:rPr lang="en-US" sz="2400" dirty="0" err="1"/>
                        <a:t>razmišljaju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kreativno</a:t>
                      </a:r>
                      <a:r>
                        <a:rPr lang="en-US" sz="2400" dirty="0"/>
                        <a:t>.</a:t>
                      </a:r>
                    </a:p>
                    <a:p>
                      <a:r>
                        <a:rPr lang="en-US" sz="2400" dirty="0" err="1"/>
                        <a:t>Ispod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primeri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mentalnih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emocionalnih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ili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organizacionih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barijera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koje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mogu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blokirati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kreativno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razmišljanje</a:t>
                      </a:r>
                      <a:r>
                        <a:rPr lang="en-US" sz="2400" dirty="0"/>
                        <a:t>.</a:t>
                      </a:r>
                    </a:p>
                    <a:p>
                      <a:r>
                        <a:rPr lang="en-US" sz="2400" dirty="0" err="1"/>
                        <a:t>Prepreke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mogu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nastati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zbog</a:t>
                      </a:r>
                      <a:r>
                        <a:rPr lang="en-US" sz="2400" dirty="0"/>
                        <a:t>:</a:t>
                      </a:r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Zablude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Predrasude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predrasude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Fiksno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razmišljanje</a:t>
                      </a:r>
                      <a:r>
                        <a:rPr lang="en-US" sz="2400" dirty="0"/>
                        <a:t> - </a:t>
                      </a:r>
                      <a:r>
                        <a:rPr lang="en-US" sz="2400" dirty="0" err="1"/>
                        <a:t>zaglavljeno</a:t>
                      </a:r>
                      <a:r>
                        <a:rPr lang="en-US" sz="2400" dirty="0"/>
                        <a:t> u </a:t>
                      </a:r>
                      <a:r>
                        <a:rPr lang="en-US" sz="2400" dirty="0" err="1"/>
                        <a:t>načinu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razmišljanja</a:t>
                      </a:r>
                      <a:r>
                        <a:rPr lang="en-US" sz="2400" dirty="0"/>
                        <a:t> (</a:t>
                      </a:r>
                      <a:r>
                        <a:rPr lang="en-US" sz="2400" dirty="0" err="1"/>
                        <a:t>pogledajte</a:t>
                      </a:r>
                      <a:r>
                        <a:rPr lang="en-US" sz="2400" dirty="0"/>
                        <a:t> reference: </a:t>
                      </a:r>
                      <a:r>
                        <a:rPr lang="en-US" sz="2400" dirty="0" err="1"/>
                        <a:t>Dveck</a:t>
                      </a:r>
                      <a:r>
                        <a:rPr lang="en-US" sz="2400" dirty="0"/>
                        <a:t>)</a:t>
                      </a:r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Pretpostavke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Nedostatak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motivacije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Prethodna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negativna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iskustva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prilikom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deljenja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ideja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Dominantna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prisustva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koja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nisu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otvorena</a:t>
                      </a:r>
                      <a:r>
                        <a:rPr lang="en-US" sz="2400" dirty="0"/>
                        <a:t> za </a:t>
                      </a:r>
                      <a:r>
                        <a:rPr lang="en-US" sz="2400" dirty="0" err="1"/>
                        <a:t>druga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mišljenja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ideje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Kultura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organizacione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radne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grupe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koja</a:t>
                      </a:r>
                      <a:r>
                        <a:rPr lang="en-US" sz="2400" dirty="0"/>
                        <a:t> se </a:t>
                      </a:r>
                      <a:r>
                        <a:rPr lang="en-US" sz="2400" dirty="0" err="1"/>
                        <a:t>plaši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promena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Kultura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organizacione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radne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grupe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koja</a:t>
                      </a:r>
                      <a:r>
                        <a:rPr lang="en-US" sz="2400" dirty="0"/>
                        <a:t> se </a:t>
                      </a:r>
                      <a:r>
                        <a:rPr lang="en-US" sz="2400" dirty="0" err="1"/>
                        <a:t>plaši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neuspeha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Kultura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organizacione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radne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grupe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koja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nije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istinski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inkluzivna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ili</a:t>
                      </a:r>
                      <a:r>
                        <a:rPr lang="en-US" sz="2400" dirty="0"/>
                        <a:t> ne </a:t>
                      </a:r>
                      <a:r>
                        <a:rPr lang="en-US" sz="2400" dirty="0" err="1"/>
                        <a:t>prihvata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različitost</a:t>
                      </a:r>
                      <a:endParaRPr lang="en-US" sz="2400" dirty="0"/>
                    </a:p>
                    <a:p>
                      <a:pPr marL="342900" indent="-342900">
                        <a:buClr>
                          <a:srgbClr val="0091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/>
                        <a:t>Kultura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organizacione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radne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grupe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koja</a:t>
                      </a:r>
                      <a:r>
                        <a:rPr lang="en-US" sz="2400" dirty="0"/>
                        <a:t> je </a:t>
                      </a:r>
                      <a:r>
                        <a:rPr lang="en-US" sz="2400" dirty="0" err="1"/>
                        <a:t>odusta</a:t>
                      </a:r>
                      <a:endParaRPr lang="en-US" sz="2800" b="0" dirty="0">
                        <a:solidFill>
                          <a:srgbClr val="008080"/>
                        </a:solidFill>
                        <a:effectLst/>
                        <a:latin typeface="Abhaya Libre Regular" panose="020B0604020202020204" charset="0"/>
                        <a:cs typeface="Abhaya Libre Regular" panose="020B0604020202020204" charset="0"/>
                      </a:endParaRPr>
                    </a:p>
                  </a:txBody>
                  <a:tcPr marL="37137" marR="74274" marT="29710" marB="2971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8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601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6636">
            <a:off x="-371613" y="-1768678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95600" y="800954"/>
            <a:ext cx="13905343" cy="141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O5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Stvaranje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okruženja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koje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podržava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kreativno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razmišljanje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i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rešavanje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problema</a:t>
            </a:r>
            <a:endParaRPr lang="en-US" sz="5400" b="1" dirty="0">
              <a:solidFill>
                <a:srgbClr val="00918E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D30B16-F6F0-9D31-A7D4-4D7017562060}"/>
              </a:ext>
            </a:extLst>
          </p:cNvPr>
          <p:cNvSpPr txBox="1"/>
          <p:nvPr/>
        </p:nvSpPr>
        <p:spPr>
          <a:xfrm>
            <a:off x="6271079" y="6382247"/>
            <a:ext cx="5041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00ADD9-D85B-0EF8-B983-E3E1008F9551}"/>
              </a:ext>
            </a:extLst>
          </p:cNvPr>
          <p:cNvSpPr txBox="1"/>
          <p:nvPr/>
        </p:nvSpPr>
        <p:spPr>
          <a:xfrm>
            <a:off x="990600" y="1971905"/>
            <a:ext cx="11049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b="1" i="0" u="none" strike="noStrike" baseline="0" dirty="0">
              <a:solidFill>
                <a:srgbClr val="008080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Kreativnom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razmišljanju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potrebna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prava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atmosfera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okruženje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. Da li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vaše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odeljenje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tim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imaju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to?</a:t>
            </a:r>
          </a:p>
          <a:p>
            <a:pPr algn="just"/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treba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slobodni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kreativni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okruženjima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inkluzivna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spremna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isprobaju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zasnovana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poverenju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Moraju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osećaju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bezbedno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podelili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bukvalno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koliko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god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čudno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zvučalo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početku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Često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počinju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najbolje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!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Da bi se to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desilo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svi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radnoj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grupi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moraju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marL="342900" indent="-342900" algn="just"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iskreno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uzdržite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pretpostavki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osuđivanja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kritikovanja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ismevanja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 algn="just"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razvijaju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sposobnost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stvari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sagledaju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iznova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drugačije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perspektive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udobnost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dvosmislenošću</a:t>
            </a:r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it-IT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verujte da stvari mogu biti bolje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uživajte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nepoznatom</a:t>
            </a:r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it-IT" sz="2400" dirty="0">
                <a:latin typeface="Abhaya Libre Regular" panose="020B0604020202020204" charset="0"/>
                <a:cs typeface="Abhaya Libre Regular" panose="020B0604020202020204" charset="0"/>
              </a:rPr>
              <a:t>poštovati različite pristupe i načine rada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80EEE0-F4E5-791A-DA07-20DC8BB4AB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917" t="27037" r="46250" b="59630"/>
          <a:stretch/>
        </p:blipFill>
        <p:spPr>
          <a:xfrm>
            <a:off x="0" y="8889837"/>
            <a:ext cx="3810000" cy="1371600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064AAEDE-C968-F8A0-2B32-6EF0D305DD52}"/>
              </a:ext>
            </a:extLst>
          </p:cNvPr>
          <p:cNvSpPr/>
          <p:nvPr/>
        </p:nvSpPr>
        <p:spPr>
          <a:xfrm>
            <a:off x="13879959" y="6255780"/>
            <a:ext cx="2773905" cy="3071078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Offline Activity  5</a:t>
            </a:r>
          </a:p>
          <a:p>
            <a:pPr algn="ctr"/>
            <a:r>
              <a:rPr lang="en-US" sz="2400" b="1" dirty="0"/>
              <a:t>Reading &amp; Evaluation</a:t>
            </a:r>
          </a:p>
        </p:txBody>
      </p:sp>
      <p:pic>
        <p:nvPicPr>
          <p:cNvPr id="10" name="Graphic 9" descr="Brainstorm outline">
            <a:extLst>
              <a:ext uri="{FF2B5EF4-FFF2-40B4-BE49-F238E27FC236}">
                <a16:creationId xmlns:a16="http://schemas.microsoft.com/office/drawing/2014/main" id="{4AA3DE04-53D4-66AB-0479-4280BDF200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24539" y="2959036"/>
            <a:ext cx="2684747" cy="26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8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66999-B88D-29FD-55BD-CBF83BFBE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96" t="33355" r="3462" b="52963"/>
          <a:stretch/>
        </p:blipFill>
        <p:spPr>
          <a:xfrm>
            <a:off x="971377" y="2400300"/>
            <a:ext cx="8890651" cy="4038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9B026F-9B5E-B7C7-ECD9-15BA4B5BF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24814" r="55834" b="28519"/>
          <a:stretch/>
        </p:blipFill>
        <p:spPr>
          <a:xfrm>
            <a:off x="10287000" y="2400300"/>
            <a:ext cx="6050280" cy="4038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BE76DD-2475-D803-EEF3-A618F075BA9E}"/>
              </a:ext>
            </a:extLst>
          </p:cNvPr>
          <p:cNvSpPr txBox="1"/>
          <p:nvPr/>
        </p:nvSpPr>
        <p:spPr>
          <a:xfrm flipH="1">
            <a:off x="2285999" y="527806"/>
            <a:ext cx="14051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03 </a:t>
            </a:r>
            <a:r>
              <a:rPr lang="it-IT" sz="4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 su nam potrebni ALATI da bismo bili kreativni</a:t>
            </a:r>
            <a:endParaRPr lang="en-US" sz="40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55490-6D45-7931-12E7-E7DE264C6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17" t="27037" r="46250" b="59630"/>
          <a:stretch/>
        </p:blipFill>
        <p:spPr>
          <a:xfrm>
            <a:off x="-27429" y="8327113"/>
            <a:ext cx="5444131" cy="1959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EDDC8-BC96-AEB4-14A8-77F3B60E29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667" t="741" r="2708" b="72514"/>
          <a:stretch/>
        </p:blipFill>
        <p:spPr>
          <a:xfrm>
            <a:off x="16360666" y="0"/>
            <a:ext cx="1943100" cy="2751290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DDCE246F-6B3F-3E19-9C11-59F6A1CE7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-306722" y="-607656"/>
            <a:ext cx="2556197" cy="2751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2DBE7B-5EE4-7537-E770-29D631FA79D6}"/>
              </a:ext>
            </a:extLst>
          </p:cNvPr>
          <p:cNvSpPr txBox="1"/>
          <p:nvPr/>
        </p:nvSpPr>
        <p:spPr>
          <a:xfrm>
            <a:off x="10591800" y="6779191"/>
            <a:ext cx="7169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Razmislite</a:t>
            </a:r>
            <a:r>
              <a:rPr lang="en-US" sz="2800" b="1" dirty="0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o tome da se </a:t>
            </a:r>
            <a:r>
              <a:rPr lang="en-US" sz="2800" b="1" dirty="0" err="1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prijavite</a:t>
            </a:r>
            <a:r>
              <a:rPr lang="en-US" sz="2800" b="1" dirty="0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800" b="1" dirty="0" err="1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besplatne</a:t>
            </a:r>
            <a:r>
              <a:rPr lang="en-US" sz="2800" b="1" dirty="0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800" b="1" dirty="0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800" b="1" dirty="0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uvide</a:t>
            </a:r>
            <a:r>
              <a:rPr lang="en-US" sz="2800" b="1" dirty="0">
                <a:solidFill>
                  <a:srgbClr val="C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580A8-D892-EC59-F93F-28ACC28EF30C}"/>
              </a:ext>
            </a:extLst>
          </p:cNvPr>
          <p:cNvSpPr txBox="1"/>
          <p:nvPr/>
        </p:nvSpPr>
        <p:spPr>
          <a:xfrm>
            <a:off x="838200" y="6892097"/>
            <a:ext cx="12115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Saznajte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ćete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pogledati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video</a:t>
            </a:r>
            <a:endParaRPr lang="en-US" sz="28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8"/>
              </a:rPr>
              <a:t>https://www.youtube.com/watch?v=QJC73pgz38o&amp;ab_channel=JamesTaylor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endParaRPr lang="en-US" sz="28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3F96F1D-9FAC-9DBC-28CB-2789B6D72C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674160" y="-166658"/>
            <a:ext cx="1869292" cy="1869292"/>
          </a:xfrm>
          <a:prstGeom prst="rect">
            <a:avLst/>
          </a:prstGeom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id="{8A7676F6-111D-F75F-9949-862D7B3B2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30992" y="9105900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30992" y="9105900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B4201-CB7B-D5C6-66B9-90AE89FABAD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0DF0B-B457-5095-D65F-8AC53E9E936B}"/>
              </a:ext>
            </a:extLst>
          </p:cNvPr>
          <p:cNvSpPr txBox="1"/>
          <p:nvPr/>
        </p:nvSpPr>
        <p:spPr>
          <a:xfrm>
            <a:off x="1352772" y="1638300"/>
            <a:ext cx="160970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Alati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koji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pomažu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kreativnom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razmišljanju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rešavanju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problema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9D614-EA78-3D9A-BDB8-8D5D40119558}"/>
              </a:ext>
            </a:extLst>
          </p:cNvPr>
          <p:cNvSpPr txBox="1"/>
          <p:nvPr/>
        </p:nvSpPr>
        <p:spPr>
          <a:xfrm>
            <a:off x="2514600" y="3290499"/>
            <a:ext cx="7638714" cy="4042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1200"/>
              <a:buFont typeface="Symbol" panose="05050102010706020507" pitchFamily="18" charset="2"/>
              <a:buChar char=""/>
            </a:pP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Tehnika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5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Zašto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?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Šest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univerzalnih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pitanja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Čarobnjak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Scamper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Brainstorming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Mapiranje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uma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6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šešira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za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razmišljanje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Razmišljanje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o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dizajnu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95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0CDA44-89ED-A78E-AF66-0B9F06C80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400065"/>
            <a:ext cx="14173200" cy="2853543"/>
          </a:xfrm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0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Tehnika</a:t>
            </a:r>
            <a:r>
              <a:rPr lang="en-US" sz="7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5 </a:t>
            </a:r>
            <a:r>
              <a:rPr lang="en-US" sz="70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70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  <a:endParaRPr lang="en-US" sz="5400" b="1" dirty="0">
              <a:solidFill>
                <a:srgbClr val="00918E"/>
              </a:solidFill>
            </a:endParaRPr>
          </a:p>
          <a:p>
            <a:pPr marL="0" indent="0" algn="ctr">
              <a:buNone/>
            </a:pPr>
            <a:r>
              <a:rPr lang="en-US" sz="36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Široko</a:t>
            </a:r>
            <a:r>
              <a:rPr lang="en-US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36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koristi</a:t>
            </a:r>
            <a:r>
              <a:rPr lang="en-US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36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industriji</a:t>
            </a:r>
            <a:r>
              <a:rPr lang="en-US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36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identifikaciju</a:t>
            </a:r>
            <a:r>
              <a:rPr lang="en-US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osnovnog</a:t>
            </a:r>
            <a:r>
              <a:rPr lang="en-US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uzroka</a:t>
            </a:r>
            <a:r>
              <a:rPr lang="en-US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DCBBC-A42E-ABE4-DE39-E1D215403808}"/>
              </a:ext>
            </a:extLst>
          </p:cNvPr>
          <p:cNvSpPr txBox="1"/>
          <p:nvPr/>
        </p:nvSpPr>
        <p:spPr>
          <a:xfrm>
            <a:off x="549102" y="6286500"/>
            <a:ext cx="7151915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ECCE7-61CD-EFBB-2AFD-A960292EE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15CE58-6022-9056-143E-538F2C823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98" t="59630" r="29585" b="17407"/>
          <a:stretch/>
        </p:blipFill>
        <p:spPr>
          <a:xfrm rot="16200000">
            <a:off x="929383" y="-1144927"/>
            <a:ext cx="1680352" cy="4006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22720-E9FF-9A36-B7F9-E46D0B20DBDC}"/>
              </a:ext>
            </a:extLst>
          </p:cNvPr>
          <p:cNvSpPr txBox="1"/>
          <p:nvPr/>
        </p:nvSpPr>
        <p:spPr>
          <a:xfrm>
            <a:off x="1084922" y="3343351"/>
            <a:ext cx="166747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Jednostavan primer situacije: </a:t>
            </a:r>
            <a:r>
              <a:rPr lang="pl-PL" sz="2400" dirty="0">
                <a:latin typeface="Abhaya Libre Regular" panose="020B0604020202020204" charset="0"/>
                <a:cs typeface="Abhaya Libre Regular" panose="020B0604020202020204" charset="0"/>
              </a:rPr>
              <a:t>Smena je bila jedna osoba manje danas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Džon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Džejn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pojavili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On/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propustio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autobus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kompanije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On/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čuo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njihov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alarm</a:t>
            </a: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Bio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veoma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umoran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On/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radio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noću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juče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Bilo 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ukoriti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Jane/John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pojavio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problem bi bio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promašen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Problem: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Kakav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uticaj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produktivnost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smene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 Da li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treba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postavimo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drugačiji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sistem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619ADB65-93F4-0EF6-476F-86274C84FCD4}"/>
              </a:ext>
            </a:extLst>
          </p:cNvPr>
          <p:cNvSpPr/>
          <p:nvPr/>
        </p:nvSpPr>
        <p:spPr>
          <a:xfrm>
            <a:off x="14085048" y="240030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6</a:t>
            </a:r>
          </a:p>
          <a:p>
            <a:pPr algn="ctr"/>
            <a:r>
              <a:rPr lang="en-US" sz="2400" b="1" dirty="0" err="1"/>
              <a:t>Vežba</a:t>
            </a:r>
            <a:r>
              <a:rPr lang="en-US" sz="2400" b="1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4F7BB-D172-B47A-B2EF-D1928EFF77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6CAF1A8-34B2-B5F9-7FE4-BE3E3238DE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02296" y="-141824"/>
            <a:ext cx="1869292" cy="18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B4201-CB7B-D5C6-66B9-90AE89FABA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0DF0B-B457-5095-D65F-8AC53E9E936B}"/>
              </a:ext>
            </a:extLst>
          </p:cNvPr>
          <p:cNvSpPr txBox="1"/>
          <p:nvPr/>
        </p:nvSpPr>
        <p:spPr>
          <a:xfrm>
            <a:off x="4738901" y="473032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6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univerzalnih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pitanja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9D614-EA78-3D9A-BDB8-8D5D40119558}"/>
              </a:ext>
            </a:extLst>
          </p:cNvPr>
          <p:cNvSpPr txBox="1"/>
          <p:nvPr/>
        </p:nvSpPr>
        <p:spPr>
          <a:xfrm>
            <a:off x="4194001" y="3531032"/>
            <a:ext cx="11212284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1200"/>
              <a:buFont typeface="Symbol" panose="05050102010706020507" pitchFamily="18" charset="2"/>
              <a:buChar char=""/>
            </a:pP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5000"/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D18AF-5FA6-7AAD-0B57-32DAF04251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998" t="59630" r="29585" b="17407"/>
          <a:stretch/>
        </p:blipFill>
        <p:spPr>
          <a:xfrm>
            <a:off x="16210526" y="6661250"/>
            <a:ext cx="2077474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12259D-1B5C-B1F1-71CC-9353423ED6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65058" y="2660381"/>
            <a:ext cx="4776670" cy="3298630"/>
          </a:xfrm>
          <a:prstGeom prst="rect">
            <a:avLst/>
          </a:prstGeom>
          <a:ln w="57150">
            <a:solidFill>
              <a:srgbClr val="00918E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93C27-0C80-AB58-AB29-AC24334F9897}"/>
              </a:ext>
            </a:extLst>
          </p:cNvPr>
          <p:cNvSpPr txBox="1"/>
          <p:nvPr/>
        </p:nvSpPr>
        <p:spPr>
          <a:xfrm>
            <a:off x="1013608" y="1961727"/>
            <a:ext cx="11559392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Postoji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šest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ključnih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pitanja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koja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mogu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dati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dobar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uvid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u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naše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razumevanje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svake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situacije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potencijalnih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rešenja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Njihov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poseban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fokus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će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zavisiti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od toga u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kojoj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fazi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analize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/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diskusije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se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tim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nalazi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GB" sz="2400" b="1" dirty="0">
              <a:solidFill>
                <a:srgbClr val="00918E"/>
              </a:solidFill>
              <a:latin typeface="Abhaya Libre Regular" panose="020B0604020202020204" charset="0"/>
              <a:ea typeface="DejaVu Sans"/>
              <a:cs typeface="Abhaya Libre Regular" panose="020B0604020202020204" charset="0"/>
            </a:endParaRPr>
          </a:p>
          <a:p>
            <a:pPr marL="346075" indent="-346075">
              <a:lnSpc>
                <a:spcPct val="100000"/>
              </a:lnSpc>
              <a:buClr>
                <a:srgbClr val="00918E"/>
              </a:buClr>
              <a:buSzPct val="102000"/>
              <a:buFont typeface="Wingdings 2" charset="2"/>
              <a:buChar char="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Šta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(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npr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šta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se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dešava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Šta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možemo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uradimo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drugačije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opcije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imamo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Kakvu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podršku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će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nam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pružiti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EU? Koji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lokalni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resursi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bi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mogli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pomognu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?)</a:t>
            </a:r>
          </a:p>
          <a:p>
            <a:pPr>
              <a:lnSpc>
                <a:spcPct val="100000"/>
              </a:lnSpc>
              <a:buClr>
                <a:srgbClr val="00918E"/>
              </a:buClr>
              <a:buSzPct val="102000"/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DejaVu Sans"/>
              <a:cs typeface="Abhaya Libre Regular" panose="020B0604020202020204" charset="0"/>
            </a:endParaRPr>
          </a:p>
          <a:p>
            <a:pPr marL="346075" indent="-346075">
              <a:lnSpc>
                <a:spcPct val="100000"/>
              </a:lnSpc>
              <a:buClr>
                <a:srgbClr val="00918E"/>
              </a:buClr>
              <a:buSzPct val="102000"/>
              <a:buFont typeface="Wingdings 2" charset="2"/>
              <a:buChar char="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Gde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(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npr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Gde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je problem/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čekaj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Gde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možemo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poboljšamo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/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usmerimo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/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dodamo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dodatke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Gde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možemo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vidimo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dobar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primer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ovoga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Gde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možemo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dobijemo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ideje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/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pomoć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?)</a:t>
            </a:r>
          </a:p>
          <a:p>
            <a:pPr>
              <a:lnSpc>
                <a:spcPct val="100000"/>
              </a:lnSpc>
              <a:buClr>
                <a:srgbClr val="00918E"/>
              </a:buClr>
              <a:buSzPct val="102000"/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93700" indent="-393700">
              <a:lnSpc>
                <a:spcPct val="100000"/>
              </a:lnSpc>
              <a:buClr>
                <a:srgbClr val="00918E"/>
              </a:buClr>
              <a:buSzPct val="102000"/>
              <a:buFont typeface="Wingdings 2" charset="2"/>
              <a:buChar char="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Kada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(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npr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Kada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je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ovo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počelo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Kada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možemo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napravimo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promene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Kada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treba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uključimo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zajednicu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/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stručnjake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?)</a:t>
            </a:r>
          </a:p>
          <a:p>
            <a:pPr>
              <a:lnSpc>
                <a:spcPct val="100000"/>
              </a:lnSpc>
              <a:buClr>
                <a:srgbClr val="00918E"/>
              </a:buClr>
              <a:buSzPct val="102000"/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93700" indent="-393700">
              <a:lnSpc>
                <a:spcPct val="100000"/>
              </a:lnSpc>
              <a:buClr>
                <a:srgbClr val="00918E"/>
              </a:buClr>
              <a:buSzPct val="102000"/>
              <a:buFont typeface="Wingdings 2" charset="2"/>
              <a:buChar char="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Kako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(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npr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Kako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možemo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poboljšati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Kako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se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drugi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regioni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/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županije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bave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ovim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pitanjem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Kako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možemo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izgraditi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lokalnu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posvećenost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Kako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bi se to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drugačije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moglo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uraditi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?)</a:t>
            </a:r>
          </a:p>
          <a:p>
            <a:pPr>
              <a:lnSpc>
                <a:spcPct val="100000"/>
              </a:lnSpc>
              <a:buClr>
                <a:srgbClr val="00918E"/>
              </a:buClr>
              <a:buSzPct val="102000"/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6075" indent="-282575">
              <a:lnSpc>
                <a:spcPct val="100000"/>
              </a:lnSpc>
              <a:buClr>
                <a:srgbClr val="00918E"/>
              </a:buClr>
              <a:buSzPct val="102000"/>
              <a:buFont typeface="Wingdings 2" charset="2"/>
              <a:buChar char=""/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Zašto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(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npr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Zašto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zaglavili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Zašto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lokalna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podrška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nije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iza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Zašto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se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fokusiramo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ovo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pitanje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– a ne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nešto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drugo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Zašto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ovo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nije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opcija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Zašto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je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ovo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najbolja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opcija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?)*</a:t>
            </a:r>
          </a:p>
          <a:p>
            <a:pPr marL="63500">
              <a:lnSpc>
                <a:spcPct val="100000"/>
              </a:lnSpc>
              <a:buClr>
                <a:srgbClr val="00918E"/>
              </a:buClr>
              <a:buSzPct val="102000"/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6075" indent="-282575">
              <a:lnSpc>
                <a:spcPct val="100000"/>
              </a:lnSpc>
              <a:buClr>
                <a:srgbClr val="00918E"/>
              </a:buClr>
              <a:buSzPct val="102000"/>
              <a:buFont typeface="Wingdings 2" charset="2"/>
              <a:buChar char=""/>
            </a:pP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Ko?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(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npr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. Ko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će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imati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koristi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od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ovoga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Ko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će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ih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angažovati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Ko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će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šta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uraditi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S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kim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treba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da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razgovaramo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Ko bi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nas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mogao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blokirati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 Ko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će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razgovarati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sa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njima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?)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E62256-9C4B-D488-8152-E3D61DF09360}"/>
              </a:ext>
            </a:extLst>
          </p:cNvPr>
          <p:cNvSpPr txBox="1"/>
          <p:nvPr/>
        </p:nvSpPr>
        <p:spPr>
          <a:xfrm>
            <a:off x="1243875" y="9600380"/>
            <a:ext cx="442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*</a:t>
            </a: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4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‘</a:t>
            </a: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Tehnika</a:t>
            </a:r>
            <a:r>
              <a:rPr lang="en-US" sz="24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5 </a:t>
            </a: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32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473121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0CDA44-89ED-A78E-AF66-0B9F06C80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986" y="112359"/>
            <a:ext cx="7799614" cy="1909826"/>
          </a:xfrm>
          <a:ln w="38100"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algn="ctr"/>
            <a:endParaRPr lang="el-GR" sz="6300" dirty="0">
              <a:solidFill>
                <a:srgbClr val="00918E"/>
              </a:solidFill>
            </a:endParaRPr>
          </a:p>
          <a:p>
            <a:pPr marL="0" indent="0" algn="ctr">
              <a:buNone/>
            </a:pPr>
            <a:r>
              <a:rPr lang="en-US" sz="5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Čarobnjak</a:t>
            </a:r>
            <a:r>
              <a:rPr lang="en-US" sz="5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5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inovacije</a:t>
            </a:r>
            <a:endParaRPr lang="en-US" sz="5400" b="1" dirty="0">
              <a:solidFill>
                <a:srgbClr val="00918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043304-F278-A621-8D50-C95A9FC1E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3" t="3690" r="27137"/>
          <a:stretch/>
        </p:blipFill>
        <p:spPr>
          <a:xfrm>
            <a:off x="13372933" y="1698746"/>
            <a:ext cx="3772067" cy="5057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CDCBBC-A42E-ABE4-DE39-E1D215403808}"/>
              </a:ext>
            </a:extLst>
          </p:cNvPr>
          <p:cNvSpPr txBox="1"/>
          <p:nvPr/>
        </p:nvSpPr>
        <p:spPr>
          <a:xfrm>
            <a:off x="315309" y="2810969"/>
            <a:ext cx="11876690" cy="138499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Oduvek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sposobnost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promene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razvoja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pronalaženja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novih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bila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48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l-GR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l-GR" sz="48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Ω</a:t>
            </a:r>
            <a:r>
              <a:rPr lang="el-GR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našeg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i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opstanka</a:t>
            </a:r>
            <a:r>
              <a:rPr lang="en-US" sz="36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r>
              <a:rPr lang="el-GR" sz="3600" b="1" i="1" dirty="0">
                <a:solidFill>
                  <a:schemeClr val="bg1"/>
                </a:solidFill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endParaRPr lang="en-US" sz="3600" b="1" i="1" dirty="0">
              <a:solidFill>
                <a:schemeClr val="bg1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ECCE7-61CD-EFBB-2AFD-A960292E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15CE58-6022-9056-143E-538F2C823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98" t="59630" r="29585" b="17407"/>
          <a:stretch/>
        </p:blipFill>
        <p:spPr>
          <a:xfrm rot="16200000">
            <a:off x="929383" y="-1144927"/>
            <a:ext cx="1680352" cy="4006993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BF90E5FA-34FE-FA21-640A-979882B1B971}"/>
              </a:ext>
            </a:extLst>
          </p:cNvPr>
          <p:cNvSpPr/>
          <p:nvPr/>
        </p:nvSpPr>
        <p:spPr>
          <a:xfrm>
            <a:off x="13707352" y="7200900"/>
            <a:ext cx="2904248" cy="2946055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7</a:t>
            </a:r>
          </a:p>
          <a:p>
            <a:pPr algn="ctr"/>
            <a:r>
              <a:rPr lang="en-US" sz="2400" b="1" dirty="0" err="1"/>
              <a:t>Istraži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77F8B-CA31-496A-E5AD-0FD57E53751E}"/>
              </a:ext>
            </a:extLst>
          </p:cNvPr>
          <p:cNvSpPr txBox="1"/>
          <p:nvPr/>
        </p:nvSpPr>
        <p:spPr>
          <a:xfrm>
            <a:off x="526764" y="4615917"/>
            <a:ext cx="1222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Korišćenje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WIZARD-a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poboljšava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efikasnost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sledećim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oblastima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5B16A-8D05-E519-41F9-E73FC81F8B21}"/>
              </a:ext>
            </a:extLst>
          </p:cNvPr>
          <p:cNvSpPr txBox="1"/>
          <p:nvPr/>
        </p:nvSpPr>
        <p:spPr>
          <a:xfrm>
            <a:off x="1355449" y="5940901"/>
            <a:ext cx="4188967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Saradnja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Inovacioni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Menadžment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Projektni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Menadžer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6D9DD-D276-5672-4060-95860775C0F8}"/>
              </a:ext>
            </a:extLst>
          </p:cNvPr>
          <p:cNvSpPr txBox="1"/>
          <p:nvPr/>
        </p:nvSpPr>
        <p:spPr>
          <a:xfrm>
            <a:off x="6248399" y="5641519"/>
            <a:ext cx="409919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918E"/>
              </a:buClr>
              <a:buSzPct val="110000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Aktivno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slušanje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Efektivna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komunikacija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>
              <a:buClr>
                <a:srgbClr val="00918E"/>
              </a:buClr>
              <a:buSzPct val="110000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Individualni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doprinosi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>
              <a:buClr>
                <a:srgbClr val="00918E"/>
              </a:buClr>
              <a:buSzPct val="110000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918E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Proaktivnost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362CDA-D791-3596-715C-E7A729AF1A20}"/>
              </a:ext>
            </a:extLst>
          </p:cNvPr>
          <p:cNvSpPr txBox="1"/>
          <p:nvPr/>
        </p:nvSpPr>
        <p:spPr>
          <a:xfrm>
            <a:off x="304800" y="2099500"/>
            <a:ext cx="11887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Alat za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usmeravanje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pojedinaca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timova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organizacija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ka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kreativnom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E649B-6D25-8EB9-3EF7-2745C578CA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66880" y="9367704"/>
            <a:ext cx="3710720" cy="77925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61A9BCE-A23F-6C3C-5098-4F3954AE8D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42508" y="-250225"/>
            <a:ext cx="1869292" cy="18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2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1295400" y="1285875"/>
            <a:ext cx="13075395" cy="905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250" tIns="50625" rIns="101250" bIns="50625" anchor="ctr"/>
          <a:lstStyle/>
          <a:p>
            <a:pPr algn="ctr">
              <a:lnSpc>
                <a:spcPct val="100000"/>
              </a:lnSpc>
            </a:pPr>
            <a:r>
              <a:rPr lang="en-GB" sz="5400" b="1" spc="-2" dirty="0">
                <a:solidFill>
                  <a:srgbClr val="00918E"/>
                </a:solidFill>
                <a:uFill>
                  <a:solidFill>
                    <a:srgbClr val="FFFFFF"/>
                  </a:solidFill>
                </a:u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TEHNIKA S.C.A.M.P.E.R. – </a:t>
            </a:r>
            <a:r>
              <a:rPr lang="en-GB" sz="5400" b="1" spc="-2" dirty="0" err="1">
                <a:solidFill>
                  <a:srgbClr val="00918E"/>
                </a:solidFill>
                <a:uFill>
                  <a:solidFill>
                    <a:srgbClr val="FFFFFF"/>
                  </a:solidFill>
                </a:u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Pregled</a:t>
            </a:r>
            <a:endParaRPr lang="en-GB" sz="5400" b="1" spc="-2" dirty="0">
              <a:solidFill>
                <a:srgbClr val="00918E"/>
              </a:solidFill>
              <a:uFill>
                <a:solidFill>
                  <a:srgbClr val="FFFFFF"/>
                </a:solidFill>
              </a:u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582000" y="2303235"/>
            <a:ext cx="7780860" cy="55424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435" tIns="50625" rIns="51435" bIns="50625"/>
          <a:lstStyle/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" name="TextShape 3"/>
          <p:cNvSpPr txBox="1"/>
          <p:nvPr/>
        </p:nvSpPr>
        <p:spPr>
          <a:xfrm>
            <a:off x="3096000" y="2419875"/>
            <a:ext cx="11819925" cy="6131295"/>
          </a:xfrm>
          <a:prstGeom prst="rect">
            <a:avLst/>
          </a:prstGeom>
          <a:noFill/>
          <a:ln>
            <a:noFill/>
          </a:ln>
        </p:spPr>
        <p:txBody>
          <a:bodyPr lIns="101250" tIns="50625" rIns="101250" bIns="50625"/>
          <a:lstStyle/>
          <a:p>
            <a:pPr>
              <a:lnSpc>
                <a:spcPct val="100000"/>
              </a:lnSpc>
            </a:pPr>
            <a:endParaRPr lang="en-GB" sz="1350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TextShape 3"/>
          <p:cNvSpPr txBox="1"/>
          <p:nvPr/>
        </p:nvSpPr>
        <p:spPr>
          <a:xfrm>
            <a:off x="5677548" y="6079107"/>
            <a:ext cx="11819925" cy="6131295"/>
          </a:xfrm>
          <a:prstGeom prst="rect">
            <a:avLst/>
          </a:prstGeom>
          <a:noFill/>
          <a:ln>
            <a:noFill/>
          </a:ln>
        </p:spPr>
        <p:txBody>
          <a:bodyPr lIns="101250" tIns="50625" rIns="101250" bIns="50625"/>
          <a:lstStyle/>
          <a:p>
            <a:pPr>
              <a:lnSpc>
                <a:spcPct val="100000"/>
              </a:lnSpc>
            </a:pPr>
            <a:endParaRPr lang="en-GB" sz="1350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8" name="Picture 4" descr="http://3.bp.blogspot.com/-UZMP5HtE5nk/TpIFzmaHJDI/AAAAAAAAAFc/n8Skus-Py3Q/s1600/scamb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84704"/>
            <a:ext cx="11207579" cy="472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B3F287D-51C8-0872-BA92-63A116684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6636">
            <a:off x="-52952" y="-2006961"/>
            <a:ext cx="3334026" cy="3588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CA89E1-F40F-AD26-C777-1C55D22C40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17" t="27037" r="46250" b="59630"/>
          <a:stretch/>
        </p:blipFill>
        <p:spPr>
          <a:xfrm>
            <a:off x="15766" y="8982810"/>
            <a:ext cx="38100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D5BB0-7E82-E4C9-4095-5398E687AE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4" r="86023" b="73255"/>
          <a:stretch/>
        </p:blipFill>
        <p:spPr>
          <a:xfrm rot="10479893">
            <a:off x="16945095" y="7539755"/>
            <a:ext cx="1491155" cy="2751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FA429-92E5-C7F4-7392-66D9AE7CB6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67" t="25042" r="24167" b="60558"/>
          <a:stretch/>
        </p:blipFill>
        <p:spPr>
          <a:xfrm>
            <a:off x="13487400" y="-1"/>
            <a:ext cx="4800600" cy="153757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BEFC1F9A-E231-10DE-4478-24C1C7E2B2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915B81-6486-45BF-F476-D921264B105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42508" y="-250225"/>
            <a:ext cx="1869292" cy="18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698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11" y="259824"/>
            <a:ext cx="15466595" cy="13592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5400" b="1" dirty="0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TEHNIKA S.C.A.M.P.E.R. – </a:t>
            </a:r>
            <a:r>
              <a:rPr lang="en-GB" sz="5400" b="1" dirty="0" err="1">
                <a:solidFill>
                  <a:srgbClr val="00918E"/>
                </a:solid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Detaljnije</a:t>
            </a:r>
            <a:endParaRPr lang="en-GB" sz="5400" b="1" dirty="0">
              <a:solidFill>
                <a:srgbClr val="00918E"/>
              </a:solidFill>
              <a:latin typeface="Abhaya Libre Regular" panose="020B0604020202020204" charset="0"/>
              <a:ea typeface="DejaVu Sans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00539" y="2209800"/>
            <a:ext cx="16234473" cy="7848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Zameni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=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li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zameniti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promeniti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koji deo? /Da li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koristim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druge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materijale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?/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li da 	         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promenim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njegov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oblik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</a:p>
          <a:p>
            <a:pPr marL="0" indent="0"/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Kombinuj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=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kombinovati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da bi se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povećao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broj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upotreba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?/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li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kombinovati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spojiti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			 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drugim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predmetima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?/Koji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materijal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bi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mogao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kombinuje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 *</a:t>
            </a:r>
          </a:p>
          <a:p>
            <a:pPr marL="0" indent="0"/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Usvoji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b="1" dirty="0">
                <a:latin typeface="Abhaya Libre Regular" panose="020B0604020202020204" charset="0"/>
                <a:cs typeface="Abhaya Libre Regular" panose="020B0604020202020204" charset="0"/>
              </a:rPr>
              <a:t>= 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U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druge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oblasti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oa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uklopiti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?/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rade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izvan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oblasti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moje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stručnosti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                                     </a:t>
            </a:r>
          </a:p>
          <a:p>
            <a:pPr marL="0" indent="0">
              <a:buNone/>
            </a:pP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                   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izvan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oblasti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moje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stručnosti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primeniti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naš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koncept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GB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**</a:t>
            </a:r>
          </a:p>
          <a:p>
            <a:pPr marL="284163" indent="-284163"/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Prilagodi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GB" sz="2800" b="1" dirty="0">
                <a:latin typeface="Abhaya Libre Regular" panose="020B0604020202020204" charset="0"/>
                <a:cs typeface="Abhaya Libre Regular" panose="020B0604020202020204" charset="0"/>
              </a:rPr>
              <a:t>= 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veće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?/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manje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?/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Prilagodi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naziv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boju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zvuk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, ,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miris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oblik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koji 			 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drugi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factor.</a:t>
            </a:r>
          </a:p>
          <a:p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Stavi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ponovnu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upotrebu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b="1" dirty="0">
                <a:latin typeface="Abhaya Libre Regular" panose="020B0604020202020204" charset="0"/>
                <a:cs typeface="Abhaya Libre Regular" panose="020B0604020202020204" charset="0"/>
              </a:rPr>
              <a:t>= 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Za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još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iskoristi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Eliminiši</a:t>
            </a:r>
            <a:r>
              <a:rPr lang="en-GB" sz="2800" b="1" dirty="0">
                <a:latin typeface="Abhaya Libre Regular" panose="020B0604020202020204" charset="0"/>
                <a:cs typeface="Abhaya Libre Regular" panose="020B0604020202020204" charset="0"/>
              </a:rPr>
              <a:t>     =   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bi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trebalo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bude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uklonjeno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Ponovo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uredi</a:t>
            </a:r>
            <a:r>
              <a:rPr lang="en-GB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GB" sz="2800" b="1" dirty="0">
                <a:latin typeface="Abhaya Libre Regular" panose="020B0604020202020204" charset="0"/>
                <a:cs typeface="Abhaya Libre Regular" panose="020B0604020202020204" charset="0"/>
              </a:rPr>
              <a:t>= 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Promenite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redosled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promenite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proces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GB" sz="2800" dirty="0" err="1">
                <a:latin typeface="Abhaya Libre Regular" panose="020B0604020202020204" charset="0"/>
                <a:cs typeface="Abhaya Libre Regular" panose="020B0604020202020204" charset="0"/>
              </a:rPr>
              <a:t>promenite</a:t>
            </a:r>
            <a:r>
              <a:rPr lang="en-GB" sz="2800" dirty="0">
                <a:latin typeface="Abhaya Libre Regular" panose="020B0604020202020204" charset="0"/>
                <a:cs typeface="Abhaya Libre Regular" panose="020B0604020202020204" charset="0"/>
              </a:rPr>
              <a:t> plan</a:t>
            </a:r>
            <a:endParaRPr lang="en-GB" sz="2800" b="1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7930B-B16D-4F94-22FA-6A2DA09B9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-80673" y="-1375142"/>
            <a:ext cx="3334026" cy="3588482"/>
          </a:xfrm>
          <a:prstGeom prst="rect">
            <a:avLst/>
          </a:prstGeom>
        </p:spPr>
      </p:pic>
      <p:pic>
        <p:nvPicPr>
          <p:cNvPr id="6" name="Picture 6" descr="http://3.bp.blogspot.com/-XrhX9t_Gawg/TpIJ1Kp03MI/AAAAAAAAAFw/6FX0YojtPQY/s1600/sc4.jpg">
            <a:extLst>
              <a:ext uri="{FF2B5EF4-FFF2-40B4-BE49-F238E27FC236}">
                <a16:creationId xmlns:a16="http://schemas.microsoft.com/office/drawing/2014/main" id="{AC28B225-E54E-F623-52A5-602C2FAE9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-7025"/>
          <a:stretch/>
        </p:blipFill>
        <p:spPr bwMode="auto">
          <a:xfrm>
            <a:off x="12173738" y="6294313"/>
            <a:ext cx="3276600" cy="280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1.bp.blogspot.com/-qkalyiXcT6c/TsAuOg_Fx1I/AAAAAAAAAMA/8a7F74x5JEY/s1600/bed.jpg">
            <a:extLst>
              <a:ext uri="{FF2B5EF4-FFF2-40B4-BE49-F238E27FC236}">
                <a16:creationId xmlns:a16="http://schemas.microsoft.com/office/drawing/2014/main" id="{E44813D8-68E3-9A47-3E02-C38C08C6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729" y="6282814"/>
            <a:ext cx="2370909" cy="31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2F2ED6-89C4-15E7-0109-6166D5CDE8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83" t="60362" r="26250" b="31481"/>
          <a:stretch/>
        </p:blipFill>
        <p:spPr>
          <a:xfrm>
            <a:off x="16535400" y="9132014"/>
            <a:ext cx="1676400" cy="1153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04720E-8A32-9C38-BDF5-7A9F98952F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998" t="59630" r="29585" b="17407"/>
          <a:stretch/>
        </p:blipFill>
        <p:spPr>
          <a:xfrm>
            <a:off x="17311206" y="1284540"/>
            <a:ext cx="990600" cy="2362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FD8591-07DB-B5F1-DAD7-6AAE4BB2917D}"/>
              </a:ext>
            </a:extLst>
          </p:cNvPr>
          <p:cNvSpPr txBox="1"/>
          <p:nvPr/>
        </p:nvSpPr>
        <p:spPr>
          <a:xfrm>
            <a:off x="14554200" y="5672435"/>
            <a:ext cx="353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Primeri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kombinovanja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D31AEE6A-7544-DC89-8E5B-70E84FC04A4E}"/>
              </a:ext>
            </a:extLst>
          </p:cNvPr>
          <p:cNvSpPr/>
          <p:nvPr/>
        </p:nvSpPr>
        <p:spPr>
          <a:xfrm>
            <a:off x="15685934" y="3409402"/>
            <a:ext cx="2525866" cy="2294206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8</a:t>
            </a:r>
          </a:p>
          <a:p>
            <a:pPr algn="ctr"/>
            <a:r>
              <a:rPr lang="en-US" sz="2400" b="1" dirty="0" err="1"/>
              <a:t>Vežba</a:t>
            </a:r>
            <a:r>
              <a:rPr lang="en-US" sz="2400" b="1" dirty="0"/>
              <a:t>!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6568AA5-E1BE-410A-8E75-412C25AB27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25586" y="9340895"/>
            <a:ext cx="3710720" cy="779251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0DDA68B-C375-200F-7BC2-FC36E9C84D3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42508" y="-250225"/>
            <a:ext cx="1869292" cy="18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5" y="18949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Napomena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84075" y="2828851"/>
            <a:ext cx="15741892" cy="34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Podrška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Evropske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izradu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publikacije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predstavlja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odobravanje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koji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odražava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stavove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autora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se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smatrati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odgovornom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bilo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kakvu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upotrebu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informacija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sadržanih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njoj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Broj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projekta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: 2021-1-RO01-KA220-VET-000028118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49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5502">
            <a:off x="-3467133" y="353201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79619">
            <a:off x="3146606" y="8906714"/>
            <a:ext cx="5810576" cy="5802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947194">
            <a:off x="13506859" y="747748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84075" y="6481135"/>
            <a:ext cx="7870946" cy="1652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632729">
            <a:off x="15049004" y="4145049"/>
            <a:ext cx="4881157" cy="48747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890147" y="6582429"/>
            <a:ext cx="2900572" cy="807705"/>
            <a:chOff x="0" y="0"/>
            <a:chExt cx="3867430" cy="107693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8ADD3BC-F94A-6481-820F-023F5BCF7C9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2917" t="27037" r="46250" b="59630"/>
          <a:stretch/>
        </p:blipFill>
        <p:spPr>
          <a:xfrm rot="942389">
            <a:off x="-288414" y="8341257"/>
            <a:ext cx="4397174" cy="2430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4959"/>
            <a:ext cx="14580108" cy="14497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3 </a:t>
            </a:r>
            <a:r>
              <a:rPr lang="en-US" sz="5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osnove</a:t>
            </a:r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dobrog</a:t>
            </a:r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brainstorminga</a:t>
            </a:r>
            <a:endParaRPr lang="el-GR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3074" name="Picture 2" descr="Αποτέλεσμα εικόνας για ques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144" y="3596756"/>
            <a:ext cx="5174637" cy="4279553"/>
          </a:xfrm>
          <a:prstGeom prst="rect">
            <a:avLst/>
          </a:prstGeom>
          <a:noFill/>
        </p:spPr>
      </p:pic>
      <p:pic>
        <p:nvPicPr>
          <p:cNvPr id="3076" name="Picture 4" descr="post its id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11000" y="2389769"/>
            <a:ext cx="5424080" cy="4480026"/>
          </a:xfrm>
          <a:prstGeom prst="rect">
            <a:avLst/>
          </a:prstGeom>
          <a:noFill/>
        </p:spPr>
      </p:pic>
      <p:pic>
        <p:nvPicPr>
          <p:cNvPr id="3078" name="Picture 6" descr="http://isolvecare.com/wp-content/uploads/2015/07/no-judgeme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078" y="3138056"/>
            <a:ext cx="6256802" cy="43079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89229" y="7543808"/>
            <a:ext cx="2768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EE0000"/>
                </a:solidFill>
              </a:rPr>
              <a:t>Bez </a:t>
            </a:r>
            <a:r>
              <a:rPr lang="en-US" sz="4800" b="1" dirty="0" err="1">
                <a:solidFill>
                  <a:srgbClr val="EE0000"/>
                </a:solidFill>
              </a:rPr>
              <a:t>osude</a:t>
            </a:r>
            <a:endParaRPr lang="el-GR" sz="4800" b="1" dirty="0">
              <a:solidFill>
                <a:srgbClr val="EE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4881" y="2493814"/>
            <a:ext cx="3786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918E"/>
                </a:solidFill>
              </a:rPr>
              <a:t>Jedno</a:t>
            </a:r>
            <a:r>
              <a:rPr lang="en-US" sz="4800" b="1" dirty="0">
                <a:solidFill>
                  <a:srgbClr val="00918E"/>
                </a:solidFill>
              </a:rPr>
              <a:t> </a:t>
            </a:r>
            <a:r>
              <a:rPr lang="en-US" sz="4800" b="1" dirty="0" err="1">
                <a:solidFill>
                  <a:srgbClr val="00918E"/>
                </a:solidFill>
              </a:rPr>
              <a:t>pitanje</a:t>
            </a:r>
            <a:r>
              <a:rPr lang="en-US" sz="4800" b="1" dirty="0">
                <a:solidFill>
                  <a:srgbClr val="00918E"/>
                </a:solidFill>
              </a:rPr>
              <a:t>:</a:t>
            </a:r>
            <a:endParaRPr lang="el-GR" sz="4800" dirty="0">
              <a:solidFill>
                <a:srgbClr val="00918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96800" y="1558772"/>
            <a:ext cx="3842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b="1" dirty="0" err="1">
                <a:solidFill>
                  <a:srgbClr val="00918E"/>
                </a:solidFill>
              </a:rPr>
              <a:t>Mnoštvo</a:t>
            </a:r>
            <a:r>
              <a:rPr lang="en-US" sz="4800" b="1" dirty="0">
                <a:solidFill>
                  <a:srgbClr val="00918E"/>
                </a:solidFill>
              </a:rPr>
              <a:t> </a:t>
            </a:r>
            <a:r>
              <a:rPr lang="en-US" sz="4800" b="1" dirty="0" err="1">
                <a:solidFill>
                  <a:srgbClr val="00918E"/>
                </a:solidFill>
              </a:rPr>
              <a:t>ideja</a:t>
            </a:r>
            <a:endParaRPr lang="el-GR" sz="4800" b="1" dirty="0">
              <a:solidFill>
                <a:srgbClr val="00918E"/>
              </a:solidFill>
            </a:endParaRP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FFC204EC-FF58-26FD-D38E-4E9C0FEDE97E}"/>
              </a:ext>
            </a:extLst>
          </p:cNvPr>
          <p:cNvSpPr/>
          <p:nvPr/>
        </p:nvSpPr>
        <p:spPr>
          <a:xfrm>
            <a:off x="14261525" y="6956882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9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64650DF-3ED2-4E8B-0C4C-BB294C82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1067B-A170-69A4-3979-EB76CDC659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0"/>
            <a:ext cx="14580108" cy="129941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Mind Map Applications</a:t>
            </a:r>
            <a:endParaRPr lang="el-GR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7370" y="1217595"/>
            <a:ext cx="14706600" cy="7851809"/>
          </a:xfrm>
        </p:spPr>
        <p:txBody>
          <a:bodyPr>
            <a:normAutofit fontScale="70000" lnSpcReduction="20000"/>
          </a:bodyPr>
          <a:lstStyle/>
          <a:p>
            <a:pPr marL="0" indent="0">
              <a:buClr>
                <a:srgbClr val="00918E"/>
              </a:buClr>
              <a:buSzPct val="105000"/>
              <a:buNone/>
            </a:pPr>
            <a:r>
              <a:rPr lang="en-US" sz="41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The Mind Map is a tool that excites and unleashes the potential of the brain.</a:t>
            </a:r>
          </a:p>
          <a:p>
            <a:pPr>
              <a:buClr>
                <a:srgbClr val="00918E"/>
              </a:buClr>
              <a:buSzPct val="105000"/>
            </a:pPr>
            <a:endParaRPr lang="el-GR" sz="41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>
              <a:buClr>
                <a:srgbClr val="00918E"/>
              </a:buClr>
              <a:buSzPct val="105000"/>
              <a:buNone/>
            </a:pPr>
            <a:r>
              <a:rPr lang="en-US" sz="41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 Mind Map is a highly effective way of letting your brain release or absorb information.</a:t>
            </a:r>
          </a:p>
          <a:p>
            <a:pPr marL="0" indent="0">
              <a:buClr>
                <a:srgbClr val="00918E"/>
              </a:buClr>
              <a:buSzPct val="105000"/>
              <a:buNone/>
            </a:pPr>
            <a:endParaRPr lang="en-US" sz="41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 fontAlgn="base">
              <a:buClr>
                <a:srgbClr val="00918E"/>
              </a:buClr>
              <a:buSzPct val="105000"/>
              <a:buNone/>
            </a:pPr>
            <a:r>
              <a:rPr lang="en-US" sz="41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Mind maps are a creative, visually appealing and fun way to:</a:t>
            </a:r>
          </a:p>
          <a:p>
            <a:pPr marL="0" indent="0" fontAlgn="base">
              <a:buClr>
                <a:srgbClr val="00918E"/>
              </a:buClr>
              <a:buSzPct val="105000"/>
              <a:buNone/>
            </a:pPr>
            <a:endParaRPr lang="en-US" sz="3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buClr>
                <a:srgbClr val="00918E"/>
              </a:buClr>
              <a:buSzPct val="105000"/>
            </a:pPr>
            <a:r>
              <a:rPr lang="en-US" sz="34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Research</a:t>
            </a:r>
            <a:r>
              <a:rPr lang="en-US" sz="3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break up and clarify complex ideas and topics</a:t>
            </a:r>
          </a:p>
          <a:p>
            <a:pPr fontAlgn="base">
              <a:buClr>
                <a:srgbClr val="00918E"/>
              </a:buClr>
              <a:buSzPct val="105000"/>
            </a:pPr>
            <a:endParaRPr lang="en-US" sz="3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buClr>
                <a:srgbClr val="00918E"/>
              </a:buClr>
              <a:buSzPct val="105000"/>
            </a:pPr>
            <a:r>
              <a:rPr lang="en-US" sz="34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Revise</a:t>
            </a:r>
            <a:r>
              <a:rPr lang="en-US" sz="3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review project status, successes, and areas for improvement</a:t>
            </a:r>
          </a:p>
          <a:p>
            <a:pPr fontAlgn="base">
              <a:buClr>
                <a:srgbClr val="00918E"/>
              </a:buClr>
              <a:buSzPct val="105000"/>
            </a:pPr>
            <a:endParaRPr lang="en-US" sz="3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buClr>
                <a:srgbClr val="00918E"/>
              </a:buClr>
              <a:buSzPct val="105000"/>
            </a:pPr>
            <a:r>
              <a:rPr lang="en-US" sz="34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Combat information overload</a:t>
            </a:r>
          </a:p>
          <a:p>
            <a:pPr fontAlgn="base">
              <a:buClr>
                <a:srgbClr val="00918E"/>
              </a:buClr>
              <a:buSzPct val="105000"/>
            </a:pPr>
            <a:endParaRPr lang="en-US" sz="3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111125" fontAlgn="base">
              <a:buClr>
                <a:srgbClr val="00918E"/>
              </a:buClr>
              <a:buSzPct val="105000"/>
            </a:pPr>
            <a:r>
              <a:rPr lang="en-US" sz="34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 Brainstorm</a:t>
            </a:r>
            <a:r>
              <a:rPr lang="en-US" sz="3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as a group or individually in preparation for debates, written work etc… a               and to gain a   </a:t>
            </a:r>
          </a:p>
          <a:p>
            <a:pPr marL="0" indent="0" fontAlgn="base">
              <a:buClr>
                <a:srgbClr val="00918E"/>
              </a:buClr>
              <a:buSzPct val="105000"/>
              <a:buNone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                         fuller perspective of a topic</a:t>
            </a:r>
          </a:p>
          <a:p>
            <a:pPr marL="95250" indent="-95250" fontAlgn="base">
              <a:buClr>
                <a:srgbClr val="00918E"/>
              </a:buClr>
              <a:buSzPct val="105000"/>
            </a:pP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buClr>
                <a:srgbClr val="00918E"/>
              </a:buClr>
              <a:buSzPct val="105000"/>
            </a:pPr>
            <a:r>
              <a:rPr lang="en-US" sz="34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Renew</a:t>
            </a:r>
            <a:r>
              <a:rPr lang="en-US" sz="3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take a step back and restore your sense of purpose as a team, or organizational group. </a:t>
            </a:r>
            <a:r>
              <a:rPr lang="en-US" sz="3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e.g</a:t>
            </a: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What do </a:t>
            </a:r>
          </a:p>
          <a:p>
            <a:pPr marL="0" indent="0" fontAlgn="base">
              <a:buClr>
                <a:srgbClr val="00918E"/>
              </a:buClr>
              <a:buSzPct val="105000"/>
              <a:buNone/>
            </a:pP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                    we want to achieve? Why do we want to do that?</a:t>
            </a:r>
          </a:p>
          <a:p>
            <a:pPr fontAlgn="base">
              <a:buClr>
                <a:srgbClr val="00918E"/>
              </a:buClr>
              <a:buSzPct val="105000"/>
            </a:pPr>
            <a:endParaRPr lang="en-US" sz="3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buClr>
                <a:srgbClr val="00918E"/>
              </a:buClr>
              <a:buSzPct val="105000"/>
            </a:pPr>
            <a:r>
              <a:rPr lang="en-US" sz="3400" b="1" i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Define</a:t>
            </a:r>
            <a:r>
              <a:rPr lang="en-US" sz="3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Team, </a:t>
            </a:r>
            <a:r>
              <a:rPr lang="en-US" sz="3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organisational</a:t>
            </a: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and regional goals </a:t>
            </a:r>
          </a:p>
          <a:p>
            <a:pPr marL="0" indent="0" fontAlgn="base">
              <a:buClr>
                <a:srgbClr val="00918E"/>
              </a:buClr>
              <a:buSzPct val="105000"/>
              <a:buNone/>
            </a:pP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A4D60-3910-C4CC-FC55-1B297B8DB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7" t="28738" r="46250" b="59630"/>
          <a:stretch/>
        </p:blipFill>
        <p:spPr>
          <a:xfrm rot="2644461">
            <a:off x="-1478947" y="8193166"/>
            <a:ext cx="4481893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487C65-31D7-EA98-1B14-8328145E9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98" t="59630" r="29585" b="17407"/>
          <a:stretch/>
        </p:blipFill>
        <p:spPr>
          <a:xfrm>
            <a:off x="17207007" y="2095500"/>
            <a:ext cx="990600" cy="236220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A3908BD-4E19-A593-6E81-F5EE8CF11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-300887" y="-461245"/>
            <a:ext cx="2556197" cy="275128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5E3ECE1-CA35-37E1-5F56-4D08B8860D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D2215F6-B4F2-336D-B677-06F0ABE2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-212744"/>
            <a:ext cx="1869292" cy="186929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03630" y="727080"/>
            <a:ext cx="9321969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Video: 6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šešira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22045" y="2696898"/>
            <a:ext cx="1595077" cy="1656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8E120-ED66-67D3-0817-82ECF73C20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78" r="178" b="9259"/>
          <a:stretch/>
        </p:blipFill>
        <p:spPr>
          <a:xfrm>
            <a:off x="545180" y="2633415"/>
            <a:ext cx="9376865" cy="4786108"/>
          </a:xfrm>
          <a:prstGeom prst="rect">
            <a:avLst/>
          </a:prstGeom>
          <a:ln w="38100">
            <a:solidFill>
              <a:srgbClr val="00918E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E9B3A7-923D-1BD9-1855-C4919272A435}"/>
              </a:ext>
            </a:extLst>
          </p:cNvPr>
          <p:cNvSpPr txBox="1"/>
          <p:nvPr/>
        </p:nvSpPr>
        <p:spPr>
          <a:xfrm>
            <a:off x="366013" y="7803729"/>
            <a:ext cx="106067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https://www.youtube.com/watch?v=oHiwpz7r4wY&amp;ab_channel=OptimaTraining%28UK%29Limited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649263-0E73-582B-9D96-74E5094AEABC}"/>
              </a:ext>
            </a:extLst>
          </p:cNvPr>
          <p:cNvSpPr txBox="1"/>
          <p:nvPr/>
        </p:nvSpPr>
        <p:spPr>
          <a:xfrm>
            <a:off x="11677551" y="3460336"/>
            <a:ext cx="6244436" cy="5262979"/>
          </a:xfrm>
          <a:prstGeom prst="rect">
            <a:avLst/>
          </a:prstGeom>
          <a:noFill/>
          <a:ln w="38100">
            <a:solidFill>
              <a:srgbClr val="00918E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ovaj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video o 6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šešira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>
              <a:buClr>
                <a:srgbClr val="008080"/>
              </a:buClr>
            </a:pPr>
            <a:endParaRPr lang="en-US" sz="28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Dok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gledate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napravite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listu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glavnih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kojima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susrećete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sastancima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6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šešira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pomoći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timovima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grupama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izbegnu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Napravite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snimak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ekrana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fotografiju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preporučenog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niza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redovne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sastanke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dirty="0" err="1">
                <a:latin typeface="Abhaya Libre Regular" panose="020B0604020202020204" charset="0"/>
                <a:cs typeface="Abhaya Libre Regular" panose="020B0604020202020204" charset="0"/>
              </a:rPr>
              <a:t>tima</a:t>
            </a:r>
            <a:r>
              <a:rPr lang="en-US" sz="28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E81205-7A00-69BF-8F2A-17021A7006E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83015" y="261833"/>
            <a:ext cx="9321969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Video: 6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šešira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4482" y="2094653"/>
            <a:ext cx="1595077" cy="16565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649263-0E73-582B-9D96-74E5094AEABC}"/>
              </a:ext>
            </a:extLst>
          </p:cNvPr>
          <p:cNvSpPr txBox="1"/>
          <p:nvPr/>
        </p:nvSpPr>
        <p:spPr>
          <a:xfrm>
            <a:off x="911180" y="1493059"/>
            <a:ext cx="8429229" cy="3970318"/>
          </a:xfrm>
          <a:prstGeom prst="rect">
            <a:avLst/>
          </a:prstGeom>
          <a:noFill/>
          <a:ln w="38100">
            <a:solidFill>
              <a:srgbClr val="00918E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endParaRPr lang="en-US" sz="28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>
              <a:buClr>
                <a:srgbClr val="008080"/>
              </a:buClr>
            </a:pPr>
            <a:r>
              <a:rPr lang="en-US" sz="2800" b="1" dirty="0" err="1">
                <a:latin typeface="Abhaya Libre Regular" panose="020B0604020202020204" charset="0"/>
                <a:cs typeface="Abhaya Libre Regular" panose="020B0604020202020204" charset="0"/>
              </a:rPr>
              <a:t>Glavni</a:t>
            </a:r>
            <a:r>
              <a:rPr lang="en-US" sz="28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latin typeface="Abhaya Libre Regular" panose="020B0604020202020204" charset="0"/>
                <a:cs typeface="Abhaya Libre Regular" panose="020B0604020202020204" charset="0"/>
              </a:rPr>
              <a:t>problemi</a:t>
            </a:r>
            <a:r>
              <a:rPr lang="en-US" sz="28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8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latin typeface="Abhaya Libre Regular" panose="020B0604020202020204" charset="0"/>
                <a:cs typeface="Abhaya Libre Regular" panose="020B0604020202020204" charset="0"/>
              </a:rPr>
              <a:t>sastancima</a:t>
            </a:r>
            <a:r>
              <a:rPr lang="en-US" sz="2800" b="1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>
              <a:buClr>
                <a:srgbClr val="008080"/>
              </a:buClr>
            </a:pPr>
            <a:endParaRPr lang="en-US" sz="28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svemu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razgovara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odjednom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skicu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suprotno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</a:t>
            </a: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svađaju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drugima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promoviše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odnosu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drugu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kritikovani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Debata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ide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unaokolo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jecanje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!)</a:t>
            </a: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Ovo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dovesti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odluka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nezadovoljavajuće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uključenih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promišljene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</a:t>
            </a:r>
            <a:endParaRPr lang="en-US" sz="28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E81205-7A00-69BF-8F2A-17021A7006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3F88F3-3121-7C81-826F-DAA587E2D8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34" t="18171" r="36676" b="31481"/>
          <a:stretch/>
        </p:blipFill>
        <p:spPr>
          <a:xfrm>
            <a:off x="11607111" y="1562411"/>
            <a:ext cx="6281586" cy="3191178"/>
          </a:xfrm>
          <a:prstGeom prst="rect">
            <a:avLst/>
          </a:prstGeom>
          <a:ln w="38100">
            <a:solidFill>
              <a:srgbClr val="00918E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C5C4F-5950-9431-9A7A-49773B0AE6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417" t="12162" r="45417" b="7239"/>
          <a:stretch/>
        </p:blipFill>
        <p:spPr>
          <a:xfrm>
            <a:off x="14948718" y="4917713"/>
            <a:ext cx="2939979" cy="4873987"/>
          </a:xfrm>
          <a:prstGeom prst="rect">
            <a:avLst/>
          </a:prstGeom>
          <a:ln w="38100">
            <a:solidFill>
              <a:srgbClr val="008080"/>
            </a:solidFill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02F2305-A951-E647-2F09-A945C3842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-52952" y="-2006961"/>
            <a:ext cx="3334026" cy="3588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C11FD7-0D79-38F7-ADF9-3B01B3FC49C9}"/>
              </a:ext>
            </a:extLst>
          </p:cNvPr>
          <p:cNvSpPr txBox="1"/>
          <p:nvPr/>
        </p:nvSpPr>
        <p:spPr>
          <a:xfrm>
            <a:off x="918676" y="5534746"/>
            <a:ext cx="8453924" cy="3600986"/>
          </a:xfrm>
          <a:prstGeom prst="rect">
            <a:avLst/>
          </a:prstGeom>
          <a:noFill/>
          <a:ln w="38100">
            <a:solidFill>
              <a:srgbClr val="00918E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endParaRPr lang="en-US" sz="28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>
              <a:buClr>
                <a:srgbClr val="008080"/>
              </a:buClr>
            </a:pPr>
            <a:r>
              <a:rPr lang="pl-PL" sz="2800" b="1" dirty="0">
                <a:latin typeface="Abhaya Libre Regular" panose="020B0604020202020204" charset="0"/>
                <a:cs typeface="Abhaya Libre Regular" panose="020B0604020202020204" charset="0"/>
              </a:rPr>
              <a:t>Kako 6 šešira za razmišljanje mogu pomo</a:t>
            </a:r>
            <a:r>
              <a:rPr lang="en-US" sz="2800" b="1" dirty="0" err="1">
                <a:latin typeface="Abhaya Libre Regular" panose="020B0604020202020204" charset="0"/>
                <a:cs typeface="Abhaya Libre Regular" panose="020B0604020202020204" charset="0"/>
              </a:rPr>
              <a:t>ći</a:t>
            </a:r>
            <a:r>
              <a:rPr lang="pl-PL" sz="2800" b="1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  <a:endParaRPr lang="en-US" sz="28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>
              <a:buClr>
                <a:srgbClr val="008080"/>
              </a:buClr>
            </a:pPr>
            <a:endParaRPr lang="en-US" sz="28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Oni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razdvajaju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različite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dodali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strukturu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jasnoću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usklađenost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Oni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staraju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pokriveni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Oni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osiguravaju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vreme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izbegavaju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konkurentnost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kritika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Oni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pomažu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brže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donose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bolje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odluke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8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61B3F7-5A7B-48FA-580C-ECFB92C7BF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38" t="23333" r="70371" b="30141"/>
          <a:stretch/>
        </p:blipFill>
        <p:spPr>
          <a:xfrm>
            <a:off x="11607111" y="4929392"/>
            <a:ext cx="3099489" cy="4862308"/>
          </a:xfrm>
          <a:prstGeom prst="rect">
            <a:avLst/>
          </a:prstGeom>
          <a:ln w="38100">
            <a:solidFill>
              <a:srgbClr val="008080"/>
            </a:solidFill>
          </a:ln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F08998FE-7FFD-590C-0554-C647FC1BCC24}"/>
              </a:ext>
            </a:extLst>
          </p:cNvPr>
          <p:cNvSpPr/>
          <p:nvPr/>
        </p:nvSpPr>
        <p:spPr>
          <a:xfrm>
            <a:off x="9162393" y="4218676"/>
            <a:ext cx="2849828" cy="3086346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10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 &amp; Video!</a:t>
            </a:r>
          </a:p>
        </p:txBody>
      </p:sp>
    </p:spTree>
    <p:extLst>
      <p:ext uri="{BB962C8B-B14F-4D97-AF65-F5344CB8AC3E}">
        <p14:creationId xmlns:p14="http://schemas.microsoft.com/office/powerpoint/2010/main" val="26872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85901" y="8657147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E81205-7A00-69BF-8F2A-17021A7006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pic>
        <p:nvPicPr>
          <p:cNvPr id="2" name="Picture Placeholder 31">
            <a:extLst>
              <a:ext uri="{FF2B5EF4-FFF2-40B4-BE49-F238E27FC236}">
                <a16:creationId xmlns:a16="http://schemas.microsoft.com/office/drawing/2014/main" id="{2785971B-2166-6C1E-DA3C-95AC3BA50E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7944"/>
          <a:stretch/>
        </p:blipFill>
        <p:spPr>
          <a:xfrm>
            <a:off x="10260294" y="1396311"/>
            <a:ext cx="4166197" cy="2350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A43609-6E70-4CD9-2F9C-FD8EFC145CB1}"/>
              </a:ext>
            </a:extLst>
          </p:cNvPr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Design Thinking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4A3E154-6334-DB36-6EE5-F64CBA4EE14D}"/>
              </a:ext>
            </a:extLst>
          </p:cNvPr>
          <p:cNvSpPr txBox="1">
            <a:spLocks/>
          </p:cNvSpPr>
          <p:nvPr/>
        </p:nvSpPr>
        <p:spPr>
          <a:xfrm>
            <a:off x="394514" y="1479581"/>
            <a:ext cx="8646747" cy="6162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To je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proces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osporavanja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pretpostavki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redefinisanja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bismo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mogli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identifikujemo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alternativne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strategije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koja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možda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neće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odmah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očigledna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našim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početnim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nivoom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razumevanja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Pruža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pristup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rešavanju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zasnovan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rešenjima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Više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od toga,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dizajnersko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način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 To je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uverenje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svako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deo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stvaranja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poželjnije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budućnosti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procesa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preduzme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akcija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kada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suoči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teškim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izazovom</a:t>
            </a: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Koristan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je u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rešavanju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loše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definisani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nepoznati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preoblikovanjem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način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koji je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usredsređen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čoveka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stvaranjem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mnogih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sesijama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usvajanjem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praktičnog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pristupa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prototipu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testiranju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Uključuje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5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faza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EFB51-5BEA-C022-1931-254AB0D4ACDB}"/>
              </a:ext>
            </a:extLst>
          </p:cNvPr>
          <p:cNvSpPr txBox="1"/>
          <p:nvPr/>
        </p:nvSpPr>
        <p:spPr>
          <a:xfrm>
            <a:off x="11580750" y="4037423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5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STAGES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6DAAD9-1EF7-E4B0-F22F-A7188761FC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917" t="41007" r="16825" b="31482"/>
          <a:stretch/>
        </p:blipFill>
        <p:spPr>
          <a:xfrm>
            <a:off x="9357389" y="4762500"/>
            <a:ext cx="8870503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92022" y="8821949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E81205-7A00-69BF-8F2A-17021A7006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A43609-6E70-4CD9-2F9C-FD8EFC145CB1}"/>
              </a:ext>
            </a:extLst>
          </p:cNvPr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Design Thinking </a:t>
            </a:r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EEAC53CB-1E3A-2A60-94EF-F472FE111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7609" y="2373823"/>
            <a:ext cx="7703773" cy="389040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4157D07-642D-2983-CE96-1667DD561395}"/>
              </a:ext>
            </a:extLst>
          </p:cNvPr>
          <p:cNvSpPr txBox="1">
            <a:spLocks/>
          </p:cNvSpPr>
          <p:nvPr/>
        </p:nvSpPr>
        <p:spPr bwMode="gray">
          <a:xfrm>
            <a:off x="9647382" y="6822222"/>
            <a:ext cx="8624225" cy="59984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bhaya Libre Regular" panose="020B0604020202020204" charset="0"/>
                <a:cs typeface="Abhaya Libre Regular" panose="020B0604020202020204" charset="0"/>
              </a:rPr>
              <a:t>Stage 1</a:t>
            </a:r>
            <a:r>
              <a:rPr lang="el-GR" sz="3600" b="1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  <a:r>
              <a:rPr lang="el-GR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EMPATHIZE </a:t>
            </a:r>
            <a:r>
              <a:rPr lang="en-US" sz="3600" b="1" dirty="0">
                <a:latin typeface="Abhaya Libre Regular" panose="020B0604020202020204" charset="0"/>
                <a:cs typeface="Abhaya Libre Regular" panose="020B0604020202020204" charset="0"/>
              </a:rPr>
              <a:t>– with your users</a:t>
            </a:r>
            <a:endParaRPr lang="en-US" sz="2100" b="1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6F2B3-ABAD-9D89-1CA0-785D1C012386}"/>
              </a:ext>
            </a:extLst>
          </p:cNvPr>
          <p:cNvSpPr txBox="1"/>
          <p:nvPr/>
        </p:nvSpPr>
        <p:spPr>
          <a:xfrm>
            <a:off x="476618" y="2755590"/>
            <a:ext cx="821018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Cilj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steknemo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empatično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razumevanje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pokušavamo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rešimo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Posmatrajte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angažujte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saosećajte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ljudima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uključeni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biste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razumeli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njihova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iskustva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motivaciju</a:t>
            </a:r>
            <a:endParaRPr lang="en-US" sz="2400" dirty="0">
              <a:solidFill>
                <a:srgbClr val="2B2B2B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Empatija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omogućava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ostavite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po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strani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sopstvene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pretpostavke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svetu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biste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stekli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uvid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korisnike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njihove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potrebe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1602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43800" y="8267700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E81205-7A00-69BF-8F2A-17021A7006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A43609-6E70-4CD9-2F9C-FD8EFC145CB1}"/>
              </a:ext>
            </a:extLst>
          </p:cNvPr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Design Thinking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4157D07-642D-2983-CE96-1667DD561395}"/>
              </a:ext>
            </a:extLst>
          </p:cNvPr>
          <p:cNvSpPr txBox="1">
            <a:spLocks/>
          </p:cNvSpPr>
          <p:nvPr/>
        </p:nvSpPr>
        <p:spPr bwMode="gray">
          <a:xfrm>
            <a:off x="9491998" y="6637584"/>
            <a:ext cx="8624225" cy="5998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Faza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2</a:t>
            </a:r>
            <a:r>
              <a:rPr lang="el-GR" sz="3200" b="1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  <a:r>
              <a:rPr lang="el-GR" sz="32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DEFINISATI</a:t>
            </a:r>
          </a:p>
          <a:p>
            <a:r>
              <a:rPr lang="en-US" sz="32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cs typeface="Abhaya Libre Regular" panose="020B0604020202020204" charset="0"/>
              </a:rPr>
              <a:t>potrebe</a:t>
            </a:r>
            <a:r>
              <a:rPr lang="en-US" sz="32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cs typeface="Abhaya Libre Regular" panose="020B0604020202020204" charset="0"/>
              </a:rPr>
              <a:t>vaših</a:t>
            </a:r>
            <a:r>
              <a:rPr lang="en-US" sz="32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cs typeface="Abhaya Libre Regular" panose="020B0604020202020204" charset="0"/>
              </a:rPr>
              <a:t>korisnika</a:t>
            </a:r>
            <a:r>
              <a:rPr lang="en-US" sz="32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3200" dirty="0" err="1">
                <a:latin typeface="Abhaya Libre Regular" panose="020B0604020202020204" charset="0"/>
                <a:cs typeface="Abhaya Libre Regular" panose="020B0604020202020204" charset="0"/>
              </a:rPr>
              <a:t>njihov</a:t>
            </a:r>
            <a:r>
              <a:rPr lang="en-US" sz="3200" dirty="0">
                <a:latin typeface="Abhaya Libre Regular" panose="020B0604020202020204" charset="0"/>
                <a:cs typeface="Abhaya Libre Regular" panose="020B0604020202020204" charset="0"/>
              </a:rPr>
              <a:t> problem </a:t>
            </a:r>
            <a:r>
              <a:rPr lang="en-US" sz="32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32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cs typeface="Abhaya Libre Regular" panose="020B0604020202020204" charset="0"/>
              </a:rPr>
              <a:t>vaše</a:t>
            </a:r>
            <a:r>
              <a:rPr lang="en-US" sz="32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cs typeface="Abhaya Libre Regular" panose="020B0604020202020204" charset="0"/>
              </a:rPr>
              <a:t>uvide</a:t>
            </a:r>
            <a:endParaRPr lang="en-US" sz="32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6F2B3-ABAD-9D89-1CA0-785D1C012386}"/>
              </a:ext>
            </a:extLst>
          </p:cNvPr>
          <p:cNvSpPr txBox="1"/>
          <p:nvPr/>
        </p:nvSpPr>
        <p:spPr>
          <a:xfrm>
            <a:off x="476618" y="2755590"/>
            <a:ext cx="757215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Prikupite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informacije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prikupili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tokom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faze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Empatize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Analizirajte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svoja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zapažanja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uporedite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biste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definisali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ključne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vi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vaš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tim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identifikovali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do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ove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tačke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Pokušajte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definišete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problem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izjavu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način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usredsređen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čoveka</a:t>
            </a:r>
            <a:endParaRPr lang="en-US" sz="2400" dirty="0">
              <a:solidFill>
                <a:srgbClr val="2B2B2B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D70468B-9C2F-03C0-F8FA-F5A6628AD4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0160" y="1870883"/>
            <a:ext cx="7572156" cy="4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40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72400" y="8821949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E81205-7A00-69BF-8F2A-17021A7006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A43609-6E70-4CD9-2F9C-FD8EFC145CB1}"/>
              </a:ext>
            </a:extLst>
          </p:cNvPr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Design Thinking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4157D07-642D-2983-CE96-1667DD561395}"/>
              </a:ext>
            </a:extLst>
          </p:cNvPr>
          <p:cNvSpPr txBox="1">
            <a:spLocks/>
          </p:cNvSpPr>
          <p:nvPr/>
        </p:nvSpPr>
        <p:spPr bwMode="gray">
          <a:xfrm>
            <a:off x="9491998" y="6637584"/>
            <a:ext cx="8624225" cy="5998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Faza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l-GR" sz="3200" b="1" dirty="0">
                <a:latin typeface="Abhaya Libre Regular" panose="020B0604020202020204" charset="0"/>
                <a:cs typeface="Abhaya Libre Regular" panose="020B0604020202020204" charset="0"/>
              </a:rPr>
              <a:t>3:  </a:t>
            </a:r>
            <a:r>
              <a:rPr lang="en-US" sz="32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IDEACIJA 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– (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generišite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izazivanjem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pretpostavki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stvaranjem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inovativna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endParaRPr lang="en-US" sz="3200" b="1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6F2B3-ABAD-9D89-1CA0-785D1C012386}"/>
              </a:ext>
            </a:extLst>
          </p:cNvPr>
          <p:cNvSpPr txBox="1"/>
          <p:nvPr/>
        </p:nvSpPr>
        <p:spPr>
          <a:xfrm>
            <a:off x="704787" y="1905360"/>
            <a:ext cx="781525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Počnite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generišete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„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Razmišljajte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izvan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okvira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“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biste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identifikovali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nova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iskaz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identifikovali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potražite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više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alternativnih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načina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sagledavanje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Postoje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stotine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tehnika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ideacije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Brainstorm, 6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šešira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žuti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), WIZARD,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Univerzalna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pitanja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5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?,  SCAMPER.</a:t>
            </a: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Generišite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više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početku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faze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l-GR" sz="2400" i="1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5D788817-5F4B-3308-4FE5-9E23A19334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5210" y="1806342"/>
            <a:ext cx="8148003" cy="43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2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86691" y="80010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E81205-7A00-69BF-8F2A-17021A7006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A43609-6E70-4CD9-2F9C-FD8EFC145CB1}"/>
              </a:ext>
            </a:extLst>
          </p:cNvPr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Design Thinking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33319-C747-A7CE-3BB5-CADBC2BBE5A2}"/>
              </a:ext>
            </a:extLst>
          </p:cNvPr>
          <p:cNvSpPr txBox="1"/>
          <p:nvPr/>
        </p:nvSpPr>
        <p:spPr>
          <a:xfrm>
            <a:off x="12115800" y="8915400"/>
            <a:ext cx="51132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="https://www.flaticon.com/free-icons/template" title="template icons"&gt;Template icons created by </a:t>
            </a:r>
            <a:r>
              <a:rPr lang="en-US" dirty="0" err="1"/>
              <a:t>Eucalyp</a:t>
            </a:r>
            <a:r>
              <a:rPr lang="en-US" dirty="0"/>
              <a:t> - </a:t>
            </a:r>
            <a:r>
              <a:rPr lang="en-US" dirty="0" err="1"/>
              <a:t>Flaticon</a:t>
            </a:r>
            <a:r>
              <a:rPr lang="en-US" dirty="0"/>
              <a:t>&lt;/a&gt;</a:t>
            </a:r>
          </a:p>
        </p:txBody>
      </p:sp>
      <p:pic>
        <p:nvPicPr>
          <p:cNvPr id="1026" name="Picture 2" descr="Prototype free icon">
            <a:extLst>
              <a:ext uri="{FF2B5EF4-FFF2-40B4-BE49-F238E27FC236}">
                <a16:creationId xmlns:a16="http://schemas.microsoft.com/office/drawing/2014/main" id="{D34EF682-0A43-1B3B-9F18-24325086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769" y="1921238"/>
            <a:ext cx="765294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1B81081-FCBD-B4E5-50B7-FDC035896306}"/>
              </a:ext>
            </a:extLst>
          </p:cNvPr>
          <p:cNvSpPr txBox="1">
            <a:spLocks/>
          </p:cNvSpPr>
          <p:nvPr/>
        </p:nvSpPr>
        <p:spPr bwMode="gray">
          <a:xfrm>
            <a:off x="10667999" y="7440038"/>
            <a:ext cx="7315201" cy="11057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Faza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 </a:t>
            </a:r>
            <a:r>
              <a:rPr lang="el-GR" sz="3200" b="1" dirty="0">
                <a:latin typeface="Abhaya Libre Regular" panose="020B0604020202020204" charset="0"/>
                <a:cs typeface="Abhaya Libre Regular" panose="020B0604020202020204" charset="0"/>
              </a:rPr>
              <a:t> 4:  </a:t>
            </a:r>
            <a:r>
              <a:rPr lang="en-US" sz="32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Prototipiranje</a:t>
            </a:r>
            <a:r>
              <a:rPr lang="en-US" sz="32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: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                                                       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početi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kreirati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gruba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endParaRPr lang="en-US" sz="32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88A6E9-DE40-6CFA-062D-BE066838283D}"/>
              </a:ext>
            </a:extLst>
          </p:cNvPr>
          <p:cNvSpPr txBox="1"/>
          <p:nvPr/>
        </p:nvSpPr>
        <p:spPr>
          <a:xfrm>
            <a:off x="633212" y="1396311"/>
            <a:ext cx="8209032" cy="8356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Izrada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prototipa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stvaranje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grubog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spremnog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primera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kome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verovatno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smanjenog</a:t>
            </a:r>
            <a:endParaRPr lang="en-US" sz="2400" dirty="0">
              <a:solidFill>
                <a:srgbClr val="2B2B2B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Ne bi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trebalo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košta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mnogo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novca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ne bi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trebalo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bude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savršeno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savršeniji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manje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verovatno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proizvođači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otvoreni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povratne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informacije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krajnjeg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korisnika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o tome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poboljšati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Idealno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bi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proizvedete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nekoliko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verzija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-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ne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ulažete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previše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vremena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novca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jednu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čak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mislite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je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najbolja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!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Nije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važno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mislite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važno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mišljenje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krajnjeg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korisnika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!!!!</a:t>
            </a:r>
          </a:p>
          <a:p>
            <a:pPr marL="428625" indent="-428625">
              <a:lnSpc>
                <a:spcPct val="150000"/>
              </a:lnSpc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kraju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ove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faze, vi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vaš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tim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ćete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imati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bolju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predstavu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ograničenjima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svojstvenim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proizvodu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stvorenoj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prethodnoj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fazi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problemima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prisutni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Razumećete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bi se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pravi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korisnici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ponašali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osećali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kada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bi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bili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interakciji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krajnjim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proizvodom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idejom</a:t>
            </a:r>
            <a:endParaRPr lang="el-GR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93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86691" y="80010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E81205-7A00-69BF-8F2A-17021A7006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A43609-6E70-4CD9-2F9C-FD8EFC145CB1}"/>
              </a:ext>
            </a:extLst>
          </p:cNvPr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Design Thinking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1B81081-FCBD-B4E5-50B7-FDC035896306}"/>
              </a:ext>
            </a:extLst>
          </p:cNvPr>
          <p:cNvSpPr txBox="1">
            <a:spLocks/>
          </p:cNvSpPr>
          <p:nvPr/>
        </p:nvSpPr>
        <p:spPr bwMode="gray">
          <a:xfrm>
            <a:off x="10540782" y="6219319"/>
            <a:ext cx="7315201" cy="11057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Faza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 </a:t>
            </a:r>
            <a:r>
              <a:rPr lang="el-GR" sz="32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b="1" dirty="0">
                <a:latin typeface="Abhaya Libre Regular" panose="020B0604020202020204" charset="0"/>
                <a:cs typeface="Abhaya Libre Regular" panose="020B0604020202020204" charset="0"/>
              </a:rPr>
              <a:t>5</a:t>
            </a:r>
            <a:r>
              <a:rPr lang="el-GR" sz="3200" b="1" dirty="0">
                <a:latin typeface="Abhaya Libre Regular" panose="020B0604020202020204" charset="0"/>
                <a:cs typeface="Abhaya Libre Regular" panose="020B0604020202020204" charset="0"/>
              </a:rPr>
              <a:t>:  </a:t>
            </a:r>
            <a:r>
              <a:rPr lang="en-US" sz="32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Testiranje</a:t>
            </a:r>
            <a:r>
              <a:rPr lang="en-US" sz="32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-</a:t>
            </a:r>
            <a:r>
              <a:rPr lang="en-US" sz="3200" b="1" dirty="0" err="1"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endParaRPr lang="en-US" sz="32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EF1D7-FDE8-83A0-2CCD-7F4B6DCB1FF7}"/>
              </a:ext>
            </a:extLst>
          </p:cNvPr>
          <p:cNvSpPr txBox="1"/>
          <p:nvPr/>
        </p:nvSpPr>
        <p:spPr>
          <a:xfrm>
            <a:off x="846861" y="2033905"/>
            <a:ext cx="7052072" cy="618630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Ovo je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poslednja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faza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modela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od 5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faza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ali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iterativnom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procesu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rezultati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generisani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tokom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faze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testiranja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često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redefinisanje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jednog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više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informisanje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razumevanju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korisnika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uslova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korišćenja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načina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misle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ponašati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osećati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saosećati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B2B2B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lnSpc>
                <a:spcPct val="150000"/>
              </a:lnSpc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osnovi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znači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ćete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kojoj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fazi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možda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morati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preispitate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vratite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jednu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fazu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unazad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čak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početak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!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Otvoreni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umovi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!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Fokusirajte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krajnjeg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korisnika</a:t>
            </a:r>
            <a:r>
              <a:rPr lang="en-US" sz="2400" dirty="0">
                <a:solidFill>
                  <a:srgbClr val="2B2B2B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</a:t>
            </a:r>
            <a:endParaRPr lang="el-GR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C53ADF16-252C-6AA9-E4A8-14C6517234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0"/>
          <a:stretch/>
        </p:blipFill>
        <p:spPr>
          <a:xfrm>
            <a:off x="8623359" y="1448390"/>
            <a:ext cx="7985927" cy="4604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68BE3C-69F3-C28F-31E1-6435D6804888}"/>
              </a:ext>
            </a:extLst>
          </p:cNvPr>
          <p:cNvSpPr txBox="1"/>
          <p:nvPr/>
        </p:nvSpPr>
        <p:spPr>
          <a:xfrm>
            <a:off x="12423349" y="1933789"/>
            <a:ext cx="4170171" cy="3785652"/>
          </a:xfrm>
          <a:prstGeom prst="rect">
            <a:avLst/>
          </a:prstGeom>
          <a:solidFill>
            <a:srgbClr val="75B000"/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bhaya Libre Regular" panose="020B0604020202020204" charset="0"/>
                <a:cs typeface="Abhaya Libre Regular" panose="020B0604020202020204" charset="0"/>
              </a:rPr>
              <a:t>Testing, Testing, 1…2…3…</a:t>
            </a: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FD3BC0B1-D67A-2A64-ABE7-F3F035B69F78}"/>
              </a:ext>
            </a:extLst>
          </p:cNvPr>
          <p:cNvSpPr/>
          <p:nvPr/>
        </p:nvSpPr>
        <p:spPr>
          <a:xfrm>
            <a:off x="14222599" y="6852381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11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49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155" y="837457"/>
            <a:ext cx="17927690" cy="9636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10591165" y="-3341505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879">
            <a:off x="16541943" y="7503474"/>
            <a:ext cx="5721823" cy="5669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42319" y="-2559782"/>
            <a:ext cx="3334026" cy="3588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71492" y="9488339"/>
            <a:ext cx="2556197" cy="2751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85502">
            <a:off x="-3297108" y="2315201"/>
            <a:ext cx="4352147" cy="434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79619">
            <a:off x="2804477" y="10361181"/>
            <a:ext cx="5810576" cy="5802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8127522" y="1732064"/>
            <a:ext cx="4881157" cy="487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49428" y="1707515"/>
            <a:ext cx="3086100" cy="2652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9765" y="3152626"/>
            <a:ext cx="3086100" cy="265211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91707" y="4508851"/>
            <a:ext cx="3643821" cy="313140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59915" y="6157168"/>
            <a:ext cx="3086100" cy="26521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82339" y="4478685"/>
            <a:ext cx="3086100" cy="265211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353" y="3182792"/>
            <a:ext cx="3086100" cy="2652117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49353" y="5984128"/>
            <a:ext cx="3086100" cy="265211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25533" y="4508851"/>
            <a:ext cx="3086100" cy="265211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687102" y="2559643"/>
            <a:ext cx="2210751" cy="9478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243886" y="3864404"/>
            <a:ext cx="2017858" cy="128889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989668" y="5655524"/>
            <a:ext cx="3047900" cy="7931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630487" y="5274869"/>
            <a:ext cx="2189806" cy="9372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121878" y="4169443"/>
            <a:ext cx="2341050" cy="69849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3225533" y="5274869"/>
            <a:ext cx="2941124" cy="110565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21878" y="6279508"/>
            <a:ext cx="2425650" cy="206135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5831152" y="6271468"/>
            <a:ext cx="3014863" cy="2131759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6608984" y="122872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Konzorcijum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35C38E5-A887-E9E0-F0CD-FD1F8CA7E9F8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32917" t="27037" r="46250" b="59630"/>
          <a:stretch/>
        </p:blipFill>
        <p:spPr>
          <a:xfrm rot="942389">
            <a:off x="-528175" y="8191942"/>
            <a:ext cx="4397174" cy="2430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16659" y="228281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Izvori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1C9E3F3-6F7E-99C7-6AB1-F76B838427F8}"/>
              </a:ext>
            </a:extLst>
          </p:cNvPr>
          <p:cNvSpPr txBox="1"/>
          <p:nvPr/>
        </p:nvSpPr>
        <p:spPr>
          <a:xfrm>
            <a:off x="1752600" y="4197020"/>
            <a:ext cx="142181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9999"/>
              </a:buClr>
              <a:buSzPct val="125000"/>
            </a:pPr>
            <a:r>
              <a:rPr lang="en-US" sz="1800" dirty="0">
                <a:solidFill>
                  <a:srgbClr val="212529"/>
                </a:solidFill>
                <a:latin typeface="markpro-medium"/>
                <a:cs typeface="Abhaya Libre Regular" panose="020B0604020202020204" charset="0"/>
              </a:rPr>
              <a:t>https://nordregio.org/nordregio-magazine/issues/regional-development-in-action/regional-development-in-a-rapidly-changing-world-new-studies-from-nordregio/</a:t>
            </a:r>
          </a:p>
          <a:p>
            <a:pPr>
              <a:buClr>
                <a:srgbClr val="009999"/>
              </a:buClr>
              <a:buSzPct val="125000"/>
            </a:pPr>
            <a:endParaRPr lang="en-US" sz="18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>
              <a:buClr>
                <a:srgbClr val="009999"/>
              </a:buClr>
              <a:buSzPct val="125000"/>
            </a:pPr>
            <a:r>
              <a:rPr lang="en-US" sz="1800" b="0" i="0" dirty="0">
                <a:solidFill>
                  <a:srgbClr val="212529"/>
                </a:solidFill>
                <a:effectLst/>
                <a:latin typeface="markpro-medium"/>
              </a:rPr>
              <a:t>The three overall themes of the working group are: the green transition, smart </a:t>
            </a:r>
            <a:r>
              <a:rPr lang="en-US" sz="1800" b="0" i="0" dirty="0" err="1">
                <a:solidFill>
                  <a:srgbClr val="212529"/>
                </a:solidFill>
                <a:effectLst/>
                <a:latin typeface="markpro-medium"/>
              </a:rPr>
              <a:t>specialisation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markpro-medium"/>
              </a:rPr>
              <a:t> and </a:t>
            </a:r>
            <a:r>
              <a:rPr lang="en-US" sz="1800" b="0" i="0" dirty="0" err="1">
                <a:solidFill>
                  <a:srgbClr val="212529"/>
                </a:solidFill>
                <a:effectLst/>
                <a:latin typeface="markpro-medium"/>
              </a:rPr>
              <a:t>digitalisation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markpro-medium"/>
              </a:rPr>
              <a:t>. Nordic Co-operation </a:t>
            </a:r>
            <a:r>
              <a:rPr lang="en-US" sz="1800" b="0" i="0" dirty="0" err="1">
                <a:solidFill>
                  <a:srgbClr val="212529"/>
                </a:solidFill>
                <a:effectLst/>
                <a:latin typeface="markpro-medium"/>
              </a:rPr>
              <a:t>Programme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markpro-medium"/>
              </a:rPr>
              <a:t> for Regional Development and </a:t>
            </a:r>
            <a:r>
              <a:rPr lang="en-US" sz="1800" b="0" i="0" dirty="0" err="1">
                <a:solidFill>
                  <a:srgbClr val="212529"/>
                </a:solidFill>
                <a:effectLst/>
                <a:latin typeface="markpro-medium"/>
              </a:rPr>
              <a:t>Modernisation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markpro-medium"/>
              </a:rPr>
              <a:t>. </a:t>
            </a:r>
          </a:p>
          <a:p>
            <a:pPr>
              <a:buClr>
                <a:srgbClr val="009999"/>
              </a:buClr>
              <a:buSzPct val="125000"/>
            </a:pPr>
            <a:endParaRPr lang="en-US" dirty="0">
              <a:solidFill>
                <a:srgbClr val="212529"/>
              </a:solidFill>
              <a:latin typeface="markpro-medium"/>
            </a:endParaRPr>
          </a:p>
          <a:p>
            <a:pPr>
              <a:buClr>
                <a:srgbClr val="009999"/>
              </a:buClr>
              <a:buSzPct val="125000"/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Organization for Economic Cooperation and Development: </a:t>
            </a:r>
          </a:p>
          <a:p>
            <a:pPr>
              <a:buClr>
                <a:srgbClr val="009999"/>
              </a:buClr>
              <a:buSzPct val="125000"/>
            </a:pPr>
            <a:endParaRPr lang="en-US" sz="1800" b="0" i="0" dirty="0">
              <a:solidFill>
                <a:srgbClr val="212529"/>
              </a:solidFill>
              <a:effectLst/>
              <a:latin typeface="markpro-medium"/>
            </a:endParaRPr>
          </a:p>
          <a:p>
            <a:pPr>
              <a:buClr>
                <a:srgbClr val="009999"/>
              </a:buClr>
              <a:buSzPct val="125000"/>
            </a:pPr>
            <a:r>
              <a:rPr lang="en-US" dirty="0"/>
              <a:t>https://european-union.europa.eu/priorities-and-actions/actions-topic/regional-policy_en</a:t>
            </a:r>
          </a:p>
          <a:p>
            <a:pPr>
              <a:buClr>
                <a:srgbClr val="009999"/>
              </a:buClr>
              <a:buSzPct val="125000"/>
            </a:pPr>
            <a:endParaRPr lang="en-US" dirty="0">
              <a:solidFill>
                <a:srgbClr val="212529"/>
              </a:solidFill>
              <a:latin typeface="markpro-medium"/>
              <a:cs typeface="Abhaya Libre Regular" panose="020B0604020202020204" charset="0"/>
            </a:endParaRPr>
          </a:p>
          <a:p>
            <a:pPr>
              <a:buClr>
                <a:srgbClr val="009999"/>
              </a:buClr>
              <a:buSzPct val="125000"/>
            </a:pPr>
            <a:r>
              <a:rPr lang="en-GB" dirty="0"/>
              <a:t>Carol Dweck ‘Growth Mindset’ </a:t>
            </a:r>
            <a:r>
              <a:rPr lang="en-GB" dirty="0">
                <a:hlinkClick r:id="rId14"/>
              </a:rPr>
              <a:t>https://www.youtube.com/watch?v=hiiEeMN7vbQ</a:t>
            </a:r>
            <a:r>
              <a:rPr lang="en-GB" dirty="0"/>
              <a:t> </a:t>
            </a:r>
            <a:endParaRPr lang="en-US" sz="18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B80619-D1E6-2D70-3596-40F736FF6333}"/>
              </a:ext>
            </a:extLst>
          </p:cNvPr>
          <p:cNvSpPr txBox="1"/>
          <p:nvPr/>
        </p:nvSpPr>
        <p:spPr>
          <a:xfrm>
            <a:off x="8305800" y="5803328"/>
            <a:ext cx="7808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https://www.oecd.org/cfe/regionaldevelopment/regionalinnovation.htm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D549435C-34B7-DA50-555E-5099DC8C5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301" y="7312654"/>
            <a:ext cx="13430911" cy="1383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856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sng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</a:br>
            <a:endParaRPr kumimoji="0" lang="en-US" altLang="en-US" sz="1500" b="0" i="0" u="sng" strike="noStrike" cap="none" normalizeH="0" baseline="0" dirty="0">
              <a:ln>
                <a:noFill/>
              </a:ln>
              <a:solidFill>
                <a:srgbClr val="1A0DAB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15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sng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IDEO | Global Design &amp; Innovation Company | This Work Can't 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https://www.ideo.com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1039C2-638B-B015-54EE-EEC2182073B9}"/>
              </a:ext>
            </a:extLst>
          </p:cNvPr>
          <p:cNvSpPr txBox="1"/>
          <p:nvPr/>
        </p:nvSpPr>
        <p:spPr>
          <a:xfrm>
            <a:off x="1777216" y="8080793"/>
            <a:ext cx="14222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u="sng" dirty="0">
                <a:solidFill>
                  <a:srgbClr val="1A0DAB"/>
                </a:solidFill>
                <a:effectLst/>
                <a:hlinkClick r:id="rId16"/>
              </a:rPr>
            </a:br>
            <a:r>
              <a:rPr lang="en-US" b="0" u="sng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16"/>
              </a:rPr>
              <a:t>de Bono: Thinking as a skill   </a:t>
            </a:r>
            <a:r>
              <a:rPr lang="en-US" i="0" u="sng" dirty="0">
                <a:solidFill>
                  <a:srgbClr val="202124"/>
                </a:solidFill>
                <a:effectLst/>
                <a:hlinkClick r:id="rId16"/>
              </a:rPr>
              <a:t>https://www.debono.com</a:t>
            </a:r>
            <a:endParaRPr lang="en-US" u="sng" dirty="0">
              <a:solidFill>
                <a:srgbClr val="1A0DAB"/>
              </a:solidFill>
              <a:effectLst/>
              <a:hlinkClick r:id="rId16"/>
            </a:endParaRPr>
          </a:p>
          <a:p>
            <a:br>
              <a:rPr lang="en-US" dirty="0">
                <a:effectLst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en-US" sz="14030" dirty="0" err="1">
                <a:solidFill>
                  <a:srgbClr val="000000"/>
                </a:solidFill>
                <a:latin typeface="Abhaya Libre Regular Bold Italics"/>
              </a:rPr>
              <a:t>Hvala</a:t>
            </a:r>
            <a:r>
              <a:rPr lang="en-US" sz="14030" dirty="0">
                <a:solidFill>
                  <a:srgbClr val="000000"/>
                </a:solidFill>
                <a:latin typeface="Abhaya Libre Regular Bold Italics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66124" y="2567951"/>
            <a:ext cx="116586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/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Kreativnost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protiv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inovacija</a:t>
            </a:r>
            <a:endParaRPr lang="en-US" sz="3200" dirty="0"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549190" y="6788750"/>
            <a:ext cx="852576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00" dirty="0" err="1"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Alati</a:t>
            </a:r>
            <a:r>
              <a:rPr lang="en-US" sz="3200" dirty="0"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za </a:t>
            </a:r>
            <a:r>
              <a:rPr lang="en-US" sz="3200" dirty="0" err="1"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podsticanje</a:t>
            </a:r>
            <a:r>
              <a:rPr lang="en-US" sz="3200" dirty="0"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kreativnog</a:t>
            </a:r>
            <a:r>
              <a:rPr lang="en-US" sz="3200" dirty="0"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razmišljanja</a:t>
            </a:r>
            <a:endParaRPr lang="en-US" sz="32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82529" y="3920738"/>
            <a:ext cx="9983771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razmišljanje</a:t>
            </a:r>
            <a:endParaRPr lang="en-US" sz="3200" dirty="0"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025262" y="1834621"/>
            <a:ext cx="4352147" cy="434644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97888" y="4853210"/>
            <a:ext cx="3405774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Sadržaj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971142" y="245067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29829" y="3164203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30712" y="3804951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29829" y="4498305"/>
            <a:ext cx="955363" cy="70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04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772400" y="9182100"/>
            <a:ext cx="3710720" cy="779251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F21E509-10B7-3527-9ADD-172EADE93A15}"/>
              </a:ext>
            </a:extLst>
          </p:cNvPr>
          <p:cNvSpPr txBox="1"/>
          <p:nvPr/>
        </p:nvSpPr>
        <p:spPr>
          <a:xfrm>
            <a:off x="6172200" y="3327456"/>
            <a:ext cx="1118115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/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Inovacije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regioni</a:t>
            </a:r>
            <a:endParaRPr lang="en-US" sz="3200" dirty="0"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91F00B4-0024-828D-390F-21058AB75ABC}"/>
              </a:ext>
            </a:extLst>
          </p:cNvPr>
          <p:cNvSpPr txBox="1"/>
          <p:nvPr/>
        </p:nvSpPr>
        <p:spPr>
          <a:xfrm>
            <a:off x="6582528" y="4631760"/>
            <a:ext cx="9983771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Barijere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u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kreativnom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razmišljanju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njihovo</a:t>
            </a:r>
            <a:r>
              <a:rPr lang="en-US" sz="3200" dirty="0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3200" dirty="0" err="1"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prevazilaženje</a:t>
            </a:r>
            <a:endParaRPr lang="en-US" sz="32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BEFABC55-3146-7F66-83B1-21CEF8349395}"/>
              </a:ext>
            </a:extLst>
          </p:cNvPr>
          <p:cNvSpPr txBox="1"/>
          <p:nvPr/>
        </p:nvSpPr>
        <p:spPr>
          <a:xfrm>
            <a:off x="6510986" y="5341229"/>
            <a:ext cx="11506200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Stvaranje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okruženja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kojem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kreativnost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inovacija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cvetati</a:t>
            </a:r>
            <a:endParaRPr lang="en-US" sz="32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73025F-0160-56C1-60CD-3F9CBB13A2E7}"/>
              </a:ext>
            </a:extLst>
          </p:cNvPr>
          <p:cNvSpPr txBox="1"/>
          <p:nvPr/>
        </p:nvSpPr>
        <p:spPr>
          <a:xfrm>
            <a:off x="5929829" y="6005641"/>
            <a:ext cx="955363" cy="70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0B82B8-8B22-9BB8-3697-6436F15C8A85}"/>
              </a:ext>
            </a:extLst>
          </p:cNvPr>
          <p:cNvSpPr txBox="1"/>
          <p:nvPr/>
        </p:nvSpPr>
        <p:spPr>
          <a:xfrm>
            <a:off x="5929829" y="5232738"/>
            <a:ext cx="955363" cy="70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05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F211F588-B5D8-C9C5-FA5B-022CD83572A4}"/>
              </a:ext>
            </a:extLst>
          </p:cNvPr>
          <p:cNvSpPr txBox="1"/>
          <p:nvPr/>
        </p:nvSpPr>
        <p:spPr>
          <a:xfrm>
            <a:off x="6469673" y="6067140"/>
            <a:ext cx="11506200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Alati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podsticanje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kreativnog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rešavanja</a:t>
            </a:r>
            <a:r>
              <a:rPr lang="en-US" sz="3200" spc="-48" dirty="0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3200" spc="-48" dirty="0" err="1">
                <a:solidFill>
                  <a:srgbClr val="000000"/>
                </a:solidFill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endParaRPr lang="en-US" sz="32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F8E67-5FD1-F5BC-7667-ED6FE7C1BADE}"/>
              </a:ext>
            </a:extLst>
          </p:cNvPr>
          <p:cNvSpPr txBox="1"/>
          <p:nvPr/>
        </p:nvSpPr>
        <p:spPr>
          <a:xfrm>
            <a:off x="5938557" y="6662240"/>
            <a:ext cx="955363" cy="70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B532B-3BF2-CD7B-1A3A-5FFDDA78AFFA}"/>
              </a:ext>
            </a:extLst>
          </p:cNvPr>
          <p:cNvSpPr txBox="1"/>
          <p:nvPr/>
        </p:nvSpPr>
        <p:spPr>
          <a:xfrm>
            <a:off x="4051502" y="803725"/>
            <a:ext cx="12689304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GB" sz="5400" b="1" dirty="0">
                <a:solidFill>
                  <a:srgbClr val="00918E"/>
                </a:solidFill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01 </a:t>
            </a:r>
            <a:r>
              <a:rPr lang="en-GB" sz="5400" b="1" dirty="0" err="1">
                <a:solidFill>
                  <a:srgbClr val="00918E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Creativnost</a:t>
            </a:r>
            <a:r>
              <a:rPr lang="en-GB" sz="54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vs </a:t>
            </a:r>
            <a:r>
              <a:rPr lang="en-GB" sz="5400" b="1" dirty="0" err="1">
                <a:solidFill>
                  <a:srgbClr val="00918E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Inovacije</a:t>
            </a:r>
            <a:endParaRPr lang="en-US" sz="5400" b="1" dirty="0">
              <a:solidFill>
                <a:srgbClr val="00918E"/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E00A77-6BD1-7D35-B0CB-7A315D36E3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CCB11640-9230-0039-2596-E2351C6CFB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738238" y="-32657"/>
            <a:ext cx="2556197" cy="2751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8E309-046F-338A-DCF7-AC13900AA591}"/>
              </a:ext>
            </a:extLst>
          </p:cNvPr>
          <p:cNvSpPr txBox="1"/>
          <p:nvPr/>
        </p:nvSpPr>
        <p:spPr>
          <a:xfrm>
            <a:off x="3386427" y="1743253"/>
            <a:ext cx="13454401" cy="7356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r>
              <a:rPr lang="en-GB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je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važan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deo </a:t>
            </a:r>
            <a:r>
              <a:rPr lang="en-GB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ali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sama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kreativnost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ne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donosi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promene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</a:t>
            </a:r>
          </a:p>
          <a:p>
            <a:pPr fontAlgn="base">
              <a:lnSpc>
                <a:spcPct val="115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Kreativnost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odnosi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sposobnost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maštovitim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novim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idejama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koje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menjaju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poboljšavaju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trenutnu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praksu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</a:t>
            </a:r>
          </a:p>
          <a:p>
            <a:pPr fontAlgn="base">
              <a:lnSpc>
                <a:spcPct val="115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odnosi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upotrebu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implementaciju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nečeg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novog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poboljšane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verzije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nečega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što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́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postoji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</a:t>
            </a:r>
          </a:p>
          <a:p>
            <a:pPr fontAlgn="base">
              <a:lnSpc>
                <a:spcPct val="115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Kreativnost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podrazumeva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generisanje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novih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ideja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dok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podrazumeva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njihovu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upotrebu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implementaciju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kreativnih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ideja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gde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dodaje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vrednost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</a:t>
            </a:r>
          </a:p>
          <a:p>
            <a:pPr fontAlgn="base">
              <a:lnSpc>
                <a:spcPct val="115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Kreativnost</a:t>
            </a:r>
            <a:r>
              <a:rPr lang="en-US" sz="2400" dirty="0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inovacija</a:t>
            </a:r>
            <a:r>
              <a:rPr lang="en-US" sz="2400" dirty="0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neodvojivi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partneri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promeni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razvoju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</a:t>
            </a:r>
          </a:p>
          <a:p>
            <a:pPr fontAlgn="base">
              <a:lnSpc>
                <a:spcPct val="115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US" sz="2400" dirty="0" err="1">
                <a:solidFill>
                  <a:srgbClr val="00918E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Kreativnost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bilo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kom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timu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organizaciji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način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inspiriše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izaziva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pomaže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ljudima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pronađu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inovativna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rešenja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stvore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prilike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iz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problema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7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1957540" y="3138180"/>
            <a:ext cx="14169917" cy="490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r>
              <a:rPr lang="en-GB" sz="28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Creativity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is an important part of </a:t>
            </a:r>
            <a:r>
              <a:rPr lang="en-GB" sz="28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innovation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but </a:t>
            </a:r>
            <a:r>
              <a:rPr lang="en-GB" sz="28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creativity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 alone does not bring change. 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</a:pP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marL="342900" marR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Creativity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refers to  the ability to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think of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imaginative or new ideas that change or improve current practices.</a:t>
            </a:r>
          </a:p>
          <a:p>
            <a:pPr marL="342900" marR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marL="342900" marR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GB" sz="24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Innovation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refers to the use and implementation of something new or an improved version of something already existing. </a:t>
            </a:r>
          </a:p>
          <a:p>
            <a:pPr marL="342900" marR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marL="342900" marR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Creativity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involves generating new ideas, while </a:t>
            </a:r>
            <a:r>
              <a:rPr lang="en-GB" sz="24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innovation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involves their use and the implementation of creative ideas, which is where value is added. </a:t>
            </a:r>
          </a:p>
          <a:p>
            <a:pPr marL="342900" marR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  <a:p>
            <a:pPr marL="342900" marR="0" indent="-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008080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Creativity and Innovation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are inseparable partners in change and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development.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B532B-3BF2-CD7B-1A3A-5FFDDA78AFFA}"/>
              </a:ext>
            </a:extLst>
          </p:cNvPr>
          <p:cNvSpPr txBox="1"/>
          <p:nvPr/>
        </p:nvSpPr>
        <p:spPr>
          <a:xfrm>
            <a:off x="5236098" y="1853345"/>
            <a:ext cx="12689304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GB" sz="5400" b="1" dirty="0">
                <a:solidFill>
                  <a:srgbClr val="00918E"/>
                </a:solidFill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01 </a:t>
            </a:r>
            <a:r>
              <a:rPr lang="en-GB" sz="5400" b="1" dirty="0" err="1">
                <a:solidFill>
                  <a:srgbClr val="00918E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Creativnost</a:t>
            </a:r>
            <a:r>
              <a:rPr lang="en-GB" sz="54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vs </a:t>
            </a:r>
            <a:r>
              <a:rPr lang="en-GB" sz="5400" b="1" dirty="0" err="1">
                <a:solidFill>
                  <a:srgbClr val="00918E"/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Inovacije</a:t>
            </a:r>
            <a:endParaRPr lang="en-US" sz="5400" b="1" dirty="0">
              <a:solidFill>
                <a:srgbClr val="00918E"/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E00A77-6BD1-7D35-B0CB-7A315D36E3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CCB11640-9230-0039-2596-E2351C6CFB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738238" y="-32657"/>
            <a:ext cx="2556197" cy="2751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8E309-046F-338A-DCF7-AC13900AA591}"/>
              </a:ext>
            </a:extLst>
          </p:cNvPr>
          <p:cNvSpPr txBox="1"/>
          <p:nvPr/>
        </p:nvSpPr>
        <p:spPr>
          <a:xfrm>
            <a:off x="1765630" y="3116886"/>
            <a:ext cx="15531770" cy="51891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Jednostavno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rečeno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fontAlgn="base">
              <a:lnSpc>
                <a:spcPct val="115000"/>
              </a:lnSpc>
            </a:pPr>
            <a:endParaRPr lang="en-GB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Kreativnost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=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korisne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=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prema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spolja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&amp;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divergentno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endParaRPr lang="en-GB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endParaRPr lang="en-GB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Inovacija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=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detaljnije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konvergentno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endParaRPr lang="en-GB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endParaRPr lang="en-GB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Saveti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Nemojte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raditi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oboje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zajedno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mozak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ne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uradi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oboje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jer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konvergentno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mišljenje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ubija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divergentno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fontAlgn="base">
              <a:lnSpc>
                <a:spcPct val="115000"/>
              </a:lnSpc>
            </a:pP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Nemojte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prerano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razmišljati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divergentnom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razmišljanju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izgubiti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dobre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prve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uobičajeni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status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kuo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predvidljivi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nastavite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pitate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još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81790" y="659635"/>
            <a:ext cx="11887200" cy="146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Slučaj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kreativnog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razmišljanja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i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inovacija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u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regionalnom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razvoju</a:t>
            </a:r>
            <a:endParaRPr lang="en-US" sz="5400" b="1" dirty="0">
              <a:solidFill>
                <a:srgbClr val="00918E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38416-FBD5-4D1E-FAD7-01588648DB17}"/>
              </a:ext>
            </a:extLst>
          </p:cNvPr>
          <p:cNvSpPr txBox="1"/>
          <p:nvPr/>
        </p:nvSpPr>
        <p:spPr>
          <a:xfrm>
            <a:off x="1069982" y="3848100"/>
            <a:ext cx="9372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„Ne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možemo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rešiti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naše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probleme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istim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razmišljanjem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koje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smo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koristili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kada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smo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ih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stvorili</a:t>
            </a:r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.“</a:t>
            </a:r>
          </a:p>
          <a:p>
            <a:endParaRPr lang="en-US" sz="4400" b="1" dirty="0">
              <a:solidFill>
                <a:srgbClr val="00918E"/>
              </a:solidFill>
              <a:latin typeface="Comic Sans MS" panose="030F0702030302020204" pitchFamily="66" charset="0"/>
            </a:endParaRPr>
          </a:p>
          <a:p>
            <a:r>
              <a:rPr lang="en-US" sz="4400" b="1" dirty="0">
                <a:solidFill>
                  <a:srgbClr val="00918E"/>
                </a:solidFill>
                <a:latin typeface="Comic Sans MS" panose="030F0702030302020204" pitchFamily="66" charset="0"/>
              </a:rPr>
              <a:t> 					Albert </a:t>
            </a:r>
            <a:r>
              <a:rPr lang="en-US" sz="4400" b="1" dirty="0" err="1">
                <a:solidFill>
                  <a:srgbClr val="00918E"/>
                </a:solidFill>
                <a:latin typeface="Comic Sans MS" panose="030F0702030302020204" pitchFamily="66" charset="0"/>
              </a:rPr>
              <a:t>Ajnštajn</a:t>
            </a:r>
            <a:endParaRPr lang="en-US" sz="3600" b="1" dirty="0">
              <a:solidFill>
                <a:srgbClr val="00918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45C24-0BBC-8F3F-E5DA-011B6893F4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17" t="27037" r="46250" b="59630"/>
          <a:stretch/>
        </p:blipFill>
        <p:spPr>
          <a:xfrm>
            <a:off x="0" y="8648947"/>
            <a:ext cx="4659274" cy="1638053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AB4FDAD-38C0-2C9A-9D68-E3504A1D63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3105994"/>
            <a:ext cx="6612971" cy="44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50733" y="566539"/>
            <a:ext cx="11887200" cy="1442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Slučaj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kreativnog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razmišljanja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i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inovacija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u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regionalnom</a:t>
            </a:r>
            <a:r>
              <a:rPr lang="en-US" sz="5400" b="1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b="1" dirty="0" err="1">
                <a:solidFill>
                  <a:srgbClr val="00918E"/>
                </a:solidFill>
                <a:latin typeface="Abhaya Libre Regular"/>
              </a:rPr>
              <a:t>razvoju</a:t>
            </a:r>
            <a:endParaRPr lang="en-US" sz="5400" b="1" dirty="0">
              <a:solidFill>
                <a:srgbClr val="00918E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706D6A-D7E3-A54F-5801-16080ABBE2CE}"/>
              </a:ext>
            </a:extLst>
          </p:cNvPr>
          <p:cNvSpPr/>
          <p:nvPr/>
        </p:nvSpPr>
        <p:spPr>
          <a:xfrm>
            <a:off x="1561600" y="2194322"/>
            <a:ext cx="9932634" cy="643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Kreativnost</a:t>
            </a:r>
            <a:endParaRPr lang="en-US" sz="4000" b="1" cap="none" spc="0" dirty="0">
              <a:ln w="22225">
                <a:noFill/>
                <a:prstDash val="solid"/>
              </a:ln>
              <a:solidFill>
                <a:srgbClr val="00918E"/>
              </a:solidFill>
              <a:effectLst/>
            </a:endParaRPr>
          </a:p>
          <a:p>
            <a:pPr algn="ctr"/>
            <a:r>
              <a:rPr lang="en-US" sz="4000" dirty="0" err="1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uključuje</a:t>
            </a:r>
            <a:r>
              <a:rPr lang="en-US" sz="4000" dirty="0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     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                                                                                              </a:t>
            </a:r>
            <a:r>
              <a:rPr lang="en-US" sz="4000" i="1" dirty="0" err="1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razbijanje</a:t>
            </a:r>
            <a:r>
              <a:rPr lang="en-US" sz="4000" i="1" dirty="0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                                                              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UTVRĐENIH OBRAZACA</a:t>
            </a:r>
          </a:p>
          <a:p>
            <a:pPr algn="ctr"/>
            <a:r>
              <a:rPr lang="en-US" sz="4000" dirty="0" err="1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Kako</a:t>
            </a:r>
            <a:r>
              <a:rPr lang="en-US" sz="4000" dirty="0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 bi </a:t>
            </a:r>
          </a:p>
          <a:p>
            <a:pPr algn="ctr"/>
            <a:r>
              <a:rPr lang="en-US" sz="4000" dirty="0" err="1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sagledao</a:t>
            </a:r>
            <a:r>
              <a:rPr lang="en-US" sz="4000" dirty="0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 </a:t>
            </a:r>
            <a:r>
              <a:rPr lang="en-US" sz="4000" dirty="0" err="1">
                <a:ln w="22225">
                  <a:noFill/>
                  <a:prstDash val="solid"/>
                </a:ln>
                <a:solidFill>
                  <a:srgbClr val="00918E"/>
                </a:solidFill>
              </a:rPr>
              <a:t>stvari</a:t>
            </a:r>
            <a:endParaRPr lang="en-US" sz="4000" cap="none" spc="0" dirty="0">
              <a:ln w="22225">
                <a:noFill/>
                <a:prstDash val="solid"/>
              </a:ln>
              <a:solidFill>
                <a:srgbClr val="00918E"/>
              </a:solidFill>
              <a:effectLst/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3399"/>
              </a:solidFill>
              <a:effectLst/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3399"/>
              </a:solidFill>
              <a:effectLst/>
            </a:endParaRPr>
          </a:p>
          <a:p>
            <a:pPr algn="ctr"/>
            <a:endParaRPr lang="en-US" sz="3200" dirty="0">
              <a:ln w="22225">
                <a:solidFill>
                  <a:srgbClr val="FF3399"/>
                </a:solidFill>
                <a:prstDash val="solid"/>
              </a:ln>
              <a:solidFill>
                <a:srgbClr val="00918E"/>
              </a:solidFill>
            </a:endParaRPr>
          </a:p>
          <a:p>
            <a:pPr algn="ctr"/>
            <a:r>
              <a:rPr lang="en-US" sz="3200" cap="none" spc="0" dirty="0">
                <a:ln w="22225">
                  <a:noFill/>
                  <a:prstDash val="solid"/>
                </a:ln>
                <a:solidFill>
                  <a:srgbClr val="00918E"/>
                </a:solidFill>
                <a:effectLst/>
              </a:rPr>
              <a:t>Edward de Bono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E5E1E-4B3B-D6A2-E56E-9D5E0B803277}"/>
              </a:ext>
            </a:extLst>
          </p:cNvPr>
          <p:cNvSpPr txBox="1"/>
          <p:nvPr/>
        </p:nvSpPr>
        <p:spPr>
          <a:xfrm>
            <a:off x="5766427" y="6210300"/>
            <a:ext cx="5008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n w="22225">
                  <a:solidFill>
                    <a:srgbClr val="00918E"/>
                  </a:solidFill>
                  <a:prstDash val="solid"/>
                </a:ln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endParaRPr lang="en-US" sz="4000" dirty="0">
              <a:ln>
                <a:solidFill>
                  <a:srgbClr val="00918E"/>
                </a:solidFill>
              </a:ln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70B5F-50CE-1700-E73D-6A8DB39738E5}"/>
              </a:ext>
            </a:extLst>
          </p:cNvPr>
          <p:cNvSpPr txBox="1"/>
          <p:nvPr/>
        </p:nvSpPr>
        <p:spPr>
          <a:xfrm rot="9316552">
            <a:off x="3681216" y="7175555"/>
            <a:ext cx="5008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cap="none" spc="0" dirty="0">
                <a:ln w="22225">
                  <a:solidFill>
                    <a:srgbClr val="00918E"/>
                  </a:solidFill>
                  <a:prstDash val="solid"/>
                </a:ln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rgbClr val="00918E"/>
                  </a:solidFill>
                  <a:prstDash val="solid"/>
                </a:ln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drugi</a:t>
            </a:r>
            <a:r>
              <a:rPr lang="en-US" sz="4000" b="1" cap="none" spc="0" dirty="0">
                <a:ln w="22225">
                  <a:solidFill>
                    <a:srgbClr val="00918E"/>
                  </a:solidFill>
                  <a:prstDash val="solid"/>
                </a:ln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rgbClr val="00918E"/>
                  </a:solidFill>
                  <a:prstDash val="solid"/>
                </a:ln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načina</a:t>
            </a:r>
            <a:r>
              <a:rPr lang="en-US" sz="4000" b="1" cap="none" spc="0" dirty="0">
                <a:ln w="22225">
                  <a:solidFill>
                    <a:srgbClr val="00918E"/>
                  </a:solidFill>
                  <a:prstDash val="solid"/>
                </a:ln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US" sz="4000" b="1" cap="none" spc="0" dirty="0">
                <a:ln w="22225">
                  <a:solidFill>
                    <a:srgbClr val="00918E"/>
                  </a:solidFill>
                  <a:prstDash val="solid"/>
                </a:ln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</a:t>
            </a:r>
            <a:endParaRPr lang="en-US" sz="4000" dirty="0">
              <a:ln>
                <a:solidFill>
                  <a:srgbClr val="00918E"/>
                </a:solidFill>
              </a:ln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45C24-0BBC-8F3F-E5DA-011B6893F4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17" t="27037" r="46250" b="59630"/>
          <a:stretch/>
        </p:blipFill>
        <p:spPr>
          <a:xfrm>
            <a:off x="0" y="8626852"/>
            <a:ext cx="4659274" cy="163805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A86D767-6C4C-579C-42D3-F9F1D0F8FF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38" y="3133295"/>
            <a:ext cx="6336762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3606</Words>
  <Application>Microsoft Office PowerPoint</Application>
  <PresentationFormat>Custom</PresentationFormat>
  <Paragraphs>408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Calibri</vt:lpstr>
      <vt:lpstr>markpro-medium</vt:lpstr>
      <vt:lpstr>Abhaya Libre Regular Bold</vt:lpstr>
      <vt:lpstr>Wingdings</vt:lpstr>
      <vt:lpstr>Symbol</vt:lpstr>
      <vt:lpstr>Abhaya Libre Regular Bold Italics</vt:lpstr>
      <vt:lpstr>Comic Sans MS</vt:lpstr>
      <vt:lpstr>Wingdings 2</vt:lpstr>
      <vt:lpstr>Arial</vt:lpstr>
      <vt:lpstr>Noto Sans</vt:lpstr>
      <vt:lpstr>Arial</vt:lpstr>
      <vt:lpstr>Abhaya Libre Regular</vt:lpstr>
      <vt:lpstr>Tw Cen MT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TEHNIKA S.C.A.M.P.E.R. – Detaljnije</vt:lpstr>
      <vt:lpstr>3 osnove dobrog brainstorminga</vt:lpstr>
      <vt:lpstr>Mind Map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cp:lastModifiedBy>Milana Popovic</cp:lastModifiedBy>
  <cp:revision>63</cp:revision>
  <dcterms:created xsi:type="dcterms:W3CDTF">2006-08-16T00:00:00Z</dcterms:created>
  <dcterms:modified xsi:type="dcterms:W3CDTF">2023-05-22T12:44:17Z</dcterms:modified>
  <dc:identifier>DAFSGCxx1iQ</dc:identifier>
</cp:coreProperties>
</file>