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8" r:id="rId4"/>
    <p:sldId id="265" r:id="rId5"/>
    <p:sldId id="263" r:id="rId6"/>
    <p:sldId id="290" r:id="rId7"/>
    <p:sldId id="287" r:id="rId8"/>
    <p:sldId id="261" r:id="rId9"/>
    <p:sldId id="284" r:id="rId10"/>
    <p:sldId id="286" r:id="rId11"/>
    <p:sldId id="270" r:id="rId12"/>
    <p:sldId id="316" r:id="rId13"/>
    <p:sldId id="271" r:id="rId14"/>
  </p:sldIdLst>
  <p:sldSz cx="18288000" cy="10287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Abhaya Libre Regular" panose="020B0604020202020204" charset="0"/>
      <p:regular r:id="rId19"/>
    </p:embeddedFont>
    <p:embeddedFont>
      <p:font typeface="Abhaya Libre Regular Bold" panose="020B0604020202020204" charset="0"/>
      <p:regular r:id="rId20"/>
    </p:embeddedFont>
    <p:embeddedFont>
      <p:font typeface="Abhaya Libre Regular Bold Italics" panose="020B0604020202020204" charset="0"/>
      <p:regular r:id="rId21"/>
    </p:embeddedFont>
    <p:embeddedFont>
      <p:font typeface="Roboto" panose="020B0604020202020204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B2A3"/>
    <a:srgbClr val="0498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06F7847-D9F6-4C45-BCD1-1093699C47DC}" v="71" dt="2023-02-13T14:58:06.365"/>
    <p1510:client id="{E5F47709-C5B8-4E35-BDB6-6697556638B4}" v="4" dt="2023-02-13T12:53:14.5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125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8.fntdata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 Martinez" userId="a354639c-2c99-4669-a164-d8a255b12883" providerId="ADAL" clId="{D06F7847-D9F6-4C45-BCD1-1093699C47DC}"/>
    <pc:docChg chg="undo custSel addSld delSld modSld sldOrd">
      <pc:chgData name="Maria Martinez" userId="a354639c-2c99-4669-a164-d8a255b12883" providerId="ADAL" clId="{D06F7847-D9F6-4C45-BCD1-1093699C47DC}" dt="2023-02-13T14:58:18.338" v="1791" actId="6549"/>
      <pc:docMkLst>
        <pc:docMk/>
      </pc:docMkLst>
      <pc:sldChg chg="modSp mod">
        <pc:chgData name="Maria Martinez" userId="a354639c-2c99-4669-a164-d8a255b12883" providerId="ADAL" clId="{D06F7847-D9F6-4C45-BCD1-1093699C47DC}" dt="2023-02-13T09:24:04.134" v="1766" actId="2711"/>
        <pc:sldMkLst>
          <pc:docMk/>
          <pc:sldMk cId="0" sldId="256"/>
        </pc:sldMkLst>
        <pc:spChg chg="mod">
          <ac:chgData name="Maria Martinez" userId="a354639c-2c99-4669-a164-d8a255b12883" providerId="ADAL" clId="{D06F7847-D9F6-4C45-BCD1-1093699C47DC}" dt="2023-02-13T09:24:04.134" v="1766" actId="2711"/>
          <ac:spMkLst>
            <pc:docMk/>
            <pc:sldMk cId="0" sldId="256"/>
            <ac:spMk id="9" creationId="{00000000-0000-0000-0000-000000000000}"/>
          </ac:spMkLst>
        </pc:spChg>
      </pc:sldChg>
      <pc:sldChg chg="modSp mod">
        <pc:chgData name="Maria Martinez" userId="a354639c-2c99-4669-a164-d8a255b12883" providerId="ADAL" clId="{D06F7847-D9F6-4C45-BCD1-1093699C47DC}" dt="2023-02-13T09:24:28.564" v="1771" actId="2711"/>
        <pc:sldMkLst>
          <pc:docMk/>
          <pc:sldMk cId="0" sldId="257"/>
        </pc:sldMkLst>
        <pc:spChg chg="mod">
          <ac:chgData name="Maria Martinez" userId="a354639c-2c99-4669-a164-d8a255b12883" providerId="ADAL" clId="{D06F7847-D9F6-4C45-BCD1-1093699C47DC}" dt="2023-02-13T09:24:16.034" v="1768" actId="2711"/>
          <ac:spMkLst>
            <pc:docMk/>
            <pc:sldMk cId="0" sldId="257"/>
            <ac:spMk id="16" creationId="{00000000-0000-0000-0000-000000000000}"/>
          </ac:spMkLst>
        </pc:spChg>
        <pc:spChg chg="mod">
          <ac:chgData name="Maria Martinez" userId="a354639c-2c99-4669-a164-d8a255b12883" providerId="ADAL" clId="{D06F7847-D9F6-4C45-BCD1-1093699C47DC}" dt="2023-02-13T09:24:28.564" v="1771" actId="2711"/>
          <ac:spMkLst>
            <pc:docMk/>
            <pc:sldMk cId="0" sldId="257"/>
            <ac:spMk id="22" creationId="{76796773-5457-F4B8-8721-3C752EF4AF97}"/>
          </ac:spMkLst>
        </pc:spChg>
      </pc:sldChg>
      <pc:sldChg chg="addSp delSp modSp mod">
        <pc:chgData name="Maria Martinez" userId="a354639c-2c99-4669-a164-d8a255b12883" providerId="ADAL" clId="{D06F7847-D9F6-4C45-BCD1-1093699C47DC}" dt="2023-02-13T09:25:35.937" v="1777" actId="2711"/>
        <pc:sldMkLst>
          <pc:docMk/>
          <pc:sldMk cId="0" sldId="261"/>
        </pc:sldMkLst>
        <pc:spChg chg="add mod">
          <ac:chgData name="Maria Martinez" userId="a354639c-2c99-4669-a164-d8a255b12883" providerId="ADAL" clId="{D06F7847-D9F6-4C45-BCD1-1093699C47DC}" dt="2023-02-13T08:19:28" v="1181" actId="1035"/>
          <ac:spMkLst>
            <pc:docMk/>
            <pc:sldMk cId="0" sldId="261"/>
            <ac:spMk id="3" creationId="{12A88335-2966-10AD-E5D7-1F84856AD590}"/>
          </ac:spMkLst>
        </pc:spChg>
        <pc:spChg chg="add del mod">
          <ac:chgData name="Maria Martinez" userId="a354639c-2c99-4669-a164-d8a255b12883" providerId="ADAL" clId="{D06F7847-D9F6-4C45-BCD1-1093699C47DC}" dt="2023-02-10T15:44:15.444" v="820" actId="21"/>
          <ac:spMkLst>
            <pc:docMk/>
            <pc:sldMk cId="0" sldId="261"/>
            <ac:spMk id="3" creationId="{4792B6CF-76FB-7A42-EAE4-F1F73093CE63}"/>
          </ac:spMkLst>
        </pc:spChg>
        <pc:spChg chg="mod">
          <ac:chgData name="Maria Martinez" userId="a354639c-2c99-4669-a164-d8a255b12883" providerId="ADAL" clId="{D06F7847-D9F6-4C45-BCD1-1093699C47DC}" dt="2023-02-13T09:25:35.937" v="1777" actId="2711"/>
          <ac:spMkLst>
            <pc:docMk/>
            <pc:sldMk cId="0" sldId="261"/>
            <ac:spMk id="5" creationId="{00000000-0000-0000-0000-000000000000}"/>
          </ac:spMkLst>
        </pc:spChg>
        <pc:spChg chg="mod">
          <ac:chgData name="Maria Martinez" userId="a354639c-2c99-4669-a164-d8a255b12883" providerId="ADAL" clId="{D06F7847-D9F6-4C45-BCD1-1093699C47DC}" dt="2023-02-10T15:43:29.285" v="818" actId="20577"/>
          <ac:spMkLst>
            <pc:docMk/>
            <pc:sldMk cId="0" sldId="261"/>
            <ac:spMk id="13" creationId="{41E638B5-C752-180F-FC1E-A4A92A6ECEB9}"/>
          </ac:spMkLst>
        </pc:spChg>
        <pc:grpChg chg="mod">
          <ac:chgData name="Maria Martinez" userId="a354639c-2c99-4669-a164-d8a255b12883" providerId="ADAL" clId="{D06F7847-D9F6-4C45-BCD1-1093699C47DC}" dt="2023-02-13T08:19:15.694" v="1170" actId="1035"/>
          <ac:grpSpMkLst>
            <pc:docMk/>
            <pc:sldMk cId="0" sldId="261"/>
            <ac:grpSpMk id="11" creationId="{0D2C14E0-4767-1653-707D-8CE0D99CA7F1}"/>
          </ac:grpSpMkLst>
        </pc:grpChg>
        <pc:picChg chg="add mod">
          <ac:chgData name="Maria Martinez" userId="a354639c-2c99-4669-a164-d8a255b12883" providerId="ADAL" clId="{D06F7847-D9F6-4C45-BCD1-1093699C47DC}" dt="2023-02-13T08:19:28" v="1181" actId="1035"/>
          <ac:picMkLst>
            <pc:docMk/>
            <pc:sldMk cId="0" sldId="261"/>
            <ac:picMk id="2" creationId="{75B88644-8F6F-F707-E09B-1A09728B288C}"/>
          </ac:picMkLst>
        </pc:picChg>
        <pc:picChg chg="add del mod">
          <ac:chgData name="Maria Martinez" userId="a354639c-2c99-4669-a164-d8a255b12883" providerId="ADAL" clId="{D06F7847-D9F6-4C45-BCD1-1093699C47DC}" dt="2023-02-10T15:44:15.444" v="820" actId="21"/>
          <ac:picMkLst>
            <pc:docMk/>
            <pc:sldMk cId="0" sldId="261"/>
            <ac:picMk id="2" creationId="{9249D98E-F626-38A6-20B5-B067F6205B0C}"/>
          </ac:picMkLst>
        </pc:picChg>
        <pc:picChg chg="mod">
          <ac:chgData name="Maria Martinez" userId="a354639c-2c99-4669-a164-d8a255b12883" providerId="ADAL" clId="{D06F7847-D9F6-4C45-BCD1-1093699C47DC}" dt="2023-02-13T08:19:23.104" v="1176" actId="1076"/>
          <ac:picMkLst>
            <pc:docMk/>
            <pc:sldMk cId="0" sldId="261"/>
            <ac:picMk id="14" creationId="{3AE29914-058A-E702-3B3D-A76BD5BF9F7E}"/>
          </ac:picMkLst>
        </pc:picChg>
        <pc:picChg chg="add del">
          <ac:chgData name="Maria Martinez" userId="a354639c-2c99-4669-a164-d8a255b12883" providerId="ADAL" clId="{D06F7847-D9F6-4C45-BCD1-1093699C47DC}" dt="2023-02-10T14:59:25.128" v="349" actId="478"/>
          <ac:picMkLst>
            <pc:docMk/>
            <pc:sldMk cId="0" sldId="261"/>
            <ac:picMk id="2050" creationId="{63FA3F6C-F3FB-6C80-B99C-0EC08BC55768}"/>
          </ac:picMkLst>
        </pc:picChg>
      </pc:sldChg>
      <pc:sldChg chg="del">
        <pc:chgData name="Maria Martinez" userId="a354639c-2c99-4669-a164-d8a255b12883" providerId="ADAL" clId="{D06F7847-D9F6-4C45-BCD1-1093699C47DC}" dt="2023-02-13T09:07:04.799" v="1760" actId="47"/>
        <pc:sldMkLst>
          <pc:docMk/>
          <pc:sldMk cId="0" sldId="262"/>
        </pc:sldMkLst>
      </pc:sldChg>
      <pc:sldChg chg="modSp mod">
        <pc:chgData name="Maria Martinez" userId="a354639c-2c99-4669-a164-d8a255b12883" providerId="ADAL" clId="{D06F7847-D9F6-4C45-BCD1-1093699C47DC}" dt="2023-02-13T09:25:17.213" v="1776" actId="2711"/>
        <pc:sldMkLst>
          <pc:docMk/>
          <pc:sldMk cId="0" sldId="263"/>
        </pc:sldMkLst>
        <pc:spChg chg="mod">
          <ac:chgData name="Maria Martinez" userId="a354639c-2c99-4669-a164-d8a255b12883" providerId="ADAL" clId="{D06F7847-D9F6-4C45-BCD1-1093699C47DC}" dt="2023-02-13T09:25:17.213" v="1776" actId="2711"/>
          <ac:spMkLst>
            <pc:docMk/>
            <pc:sldMk cId="0" sldId="263"/>
            <ac:spMk id="8" creationId="{00000000-0000-0000-0000-000000000000}"/>
          </ac:spMkLst>
        </pc:spChg>
        <pc:spChg chg="mod">
          <ac:chgData name="Maria Martinez" userId="a354639c-2c99-4669-a164-d8a255b12883" providerId="ADAL" clId="{D06F7847-D9F6-4C45-BCD1-1093699C47DC}" dt="2023-02-10T14:28:51.136" v="280" actId="20577"/>
          <ac:spMkLst>
            <pc:docMk/>
            <pc:sldMk cId="0" sldId="263"/>
            <ac:spMk id="14" creationId="{76362D30-D9DB-416B-7FEF-84448ECA9B34}"/>
          </ac:spMkLst>
        </pc:spChg>
      </pc:sldChg>
      <pc:sldChg chg="del">
        <pc:chgData name="Maria Martinez" userId="a354639c-2c99-4669-a164-d8a255b12883" providerId="ADAL" clId="{D06F7847-D9F6-4C45-BCD1-1093699C47DC}" dt="2023-02-13T09:07:10.705" v="1761" actId="47"/>
        <pc:sldMkLst>
          <pc:docMk/>
          <pc:sldMk cId="0" sldId="264"/>
        </pc:sldMkLst>
      </pc:sldChg>
      <pc:sldChg chg="addSp delSp modSp mod">
        <pc:chgData name="Maria Martinez" userId="a354639c-2c99-4669-a164-d8a255b12883" providerId="ADAL" clId="{D06F7847-D9F6-4C45-BCD1-1093699C47DC}" dt="2023-02-13T09:24:59.345" v="1775" actId="2711"/>
        <pc:sldMkLst>
          <pc:docMk/>
          <pc:sldMk cId="0" sldId="265"/>
        </pc:sldMkLst>
        <pc:spChg chg="add mod">
          <ac:chgData name="Maria Martinez" userId="a354639c-2c99-4669-a164-d8a255b12883" providerId="ADAL" clId="{D06F7847-D9F6-4C45-BCD1-1093699C47DC}" dt="2023-02-10T14:35:33.085" v="286"/>
          <ac:spMkLst>
            <pc:docMk/>
            <pc:sldMk cId="0" sldId="265"/>
            <ac:spMk id="8" creationId="{E30202E7-3251-150A-0227-0ECFDEF7E15B}"/>
          </ac:spMkLst>
        </pc:spChg>
        <pc:spChg chg="del">
          <ac:chgData name="Maria Martinez" userId="a354639c-2c99-4669-a164-d8a255b12883" providerId="ADAL" clId="{D06F7847-D9F6-4C45-BCD1-1093699C47DC}" dt="2023-02-10T14:37:25.578" v="303" actId="478"/>
          <ac:spMkLst>
            <pc:docMk/>
            <pc:sldMk cId="0" sldId="265"/>
            <ac:spMk id="9" creationId="{00000000-0000-0000-0000-000000000000}"/>
          </ac:spMkLst>
        </pc:spChg>
        <pc:spChg chg="add mod">
          <ac:chgData name="Maria Martinez" userId="a354639c-2c99-4669-a164-d8a255b12883" providerId="ADAL" clId="{D06F7847-D9F6-4C45-BCD1-1093699C47DC}" dt="2023-02-10T14:35:33.085" v="286"/>
          <ac:spMkLst>
            <pc:docMk/>
            <pc:sldMk cId="0" sldId="265"/>
            <ac:spMk id="10" creationId="{33D94B92-89FF-7CCA-6647-C26018F489F7}"/>
          </ac:spMkLst>
        </pc:spChg>
        <pc:spChg chg="mod">
          <ac:chgData name="Maria Martinez" userId="a354639c-2c99-4669-a164-d8a255b12883" providerId="ADAL" clId="{D06F7847-D9F6-4C45-BCD1-1093699C47DC}" dt="2023-02-13T09:24:59.345" v="1775" actId="2711"/>
          <ac:spMkLst>
            <pc:docMk/>
            <pc:sldMk cId="0" sldId="265"/>
            <ac:spMk id="11" creationId="{00000000-0000-0000-0000-000000000000}"/>
          </ac:spMkLst>
        </pc:spChg>
        <pc:spChg chg="del mod">
          <ac:chgData name="Maria Martinez" userId="a354639c-2c99-4669-a164-d8a255b12883" providerId="ADAL" clId="{D06F7847-D9F6-4C45-BCD1-1093699C47DC}" dt="2023-02-10T15:18:55.846" v="723" actId="21"/>
          <ac:spMkLst>
            <pc:docMk/>
            <pc:sldMk cId="0" sldId="265"/>
            <ac:spMk id="18" creationId="{E0BE9536-E799-7AA6-999A-1A3136698C48}"/>
          </ac:spMkLst>
        </pc:spChg>
        <pc:spChg chg="del mod">
          <ac:chgData name="Maria Martinez" userId="a354639c-2c99-4669-a164-d8a255b12883" providerId="ADAL" clId="{D06F7847-D9F6-4C45-BCD1-1093699C47DC}" dt="2023-02-10T15:18:55.846" v="723" actId="21"/>
          <ac:spMkLst>
            <pc:docMk/>
            <pc:sldMk cId="0" sldId="265"/>
            <ac:spMk id="19" creationId="{A40DB80F-F188-4494-2C03-F5BA08109BCE}"/>
          </ac:spMkLst>
        </pc:spChg>
        <pc:spChg chg="mod">
          <ac:chgData name="Maria Martinez" userId="a354639c-2c99-4669-a164-d8a255b12883" providerId="ADAL" clId="{D06F7847-D9F6-4C45-BCD1-1093699C47DC}" dt="2023-02-10T14:28:30.474" v="274" actId="20577"/>
          <ac:spMkLst>
            <pc:docMk/>
            <pc:sldMk cId="0" sldId="265"/>
            <ac:spMk id="23" creationId="{6CBDFBAB-DA08-7654-F85A-87030E0550FD}"/>
          </ac:spMkLst>
        </pc:spChg>
        <pc:spChg chg="del mod">
          <ac:chgData name="Maria Martinez" userId="a354639c-2c99-4669-a164-d8a255b12883" providerId="ADAL" clId="{D06F7847-D9F6-4C45-BCD1-1093699C47DC}" dt="2023-02-10T15:18:55.846" v="723" actId="21"/>
          <ac:spMkLst>
            <pc:docMk/>
            <pc:sldMk cId="0" sldId="265"/>
            <ac:spMk id="24" creationId="{7D39EE33-9049-40D9-EDED-28F88B8AB5CB}"/>
          </ac:spMkLst>
        </pc:spChg>
        <pc:grpChg chg="add mod">
          <ac:chgData name="Maria Martinez" userId="a354639c-2c99-4669-a164-d8a255b12883" providerId="ADAL" clId="{D06F7847-D9F6-4C45-BCD1-1093699C47DC}" dt="2023-02-10T14:35:33.085" v="286"/>
          <ac:grpSpMkLst>
            <pc:docMk/>
            <pc:sldMk cId="0" sldId="265"/>
            <ac:grpSpMk id="7" creationId="{DF35D190-8DC9-E9BC-3F8E-44A8693A5A81}"/>
          </ac:grpSpMkLst>
        </pc:grpChg>
        <pc:grpChg chg="mod">
          <ac:chgData name="Maria Martinez" userId="a354639c-2c99-4669-a164-d8a255b12883" providerId="ADAL" clId="{D06F7847-D9F6-4C45-BCD1-1093699C47DC}" dt="2023-02-10T15:19:40.424" v="733" actId="1076"/>
          <ac:grpSpMkLst>
            <pc:docMk/>
            <pc:sldMk cId="0" sldId="265"/>
            <ac:grpSpMk id="21" creationId="{16577327-1738-927A-40D3-C567ECFF0302}"/>
          </ac:grpSpMkLst>
        </pc:grpChg>
        <pc:graphicFrameChg chg="add mod">
          <ac:chgData name="Maria Martinez" userId="a354639c-2c99-4669-a164-d8a255b12883" providerId="ADAL" clId="{D06F7847-D9F6-4C45-BCD1-1093699C47DC}" dt="2023-02-10T15:43:12.394" v="816" actId="1076"/>
          <ac:graphicFrameMkLst>
            <pc:docMk/>
            <pc:sldMk cId="0" sldId="265"/>
            <ac:graphicFrameMk id="12" creationId="{FE84E72E-D608-5924-9CF3-AED6E3A85D8D}"/>
          </ac:graphicFrameMkLst>
        </pc:graphicFrameChg>
        <pc:picChg chg="del mod">
          <ac:chgData name="Maria Martinez" userId="a354639c-2c99-4669-a164-d8a255b12883" providerId="ADAL" clId="{D06F7847-D9F6-4C45-BCD1-1093699C47DC}" dt="2023-02-10T15:18:55.846" v="723" actId="21"/>
          <ac:picMkLst>
            <pc:docMk/>
            <pc:sldMk cId="0" sldId="265"/>
            <ac:picMk id="25" creationId="{7CBCD6F4-F7BA-9738-892B-95D7D4D0E9BB}"/>
          </ac:picMkLst>
        </pc:picChg>
      </pc:sldChg>
      <pc:sldChg chg="del">
        <pc:chgData name="Maria Martinez" userId="a354639c-2c99-4669-a164-d8a255b12883" providerId="ADAL" clId="{D06F7847-D9F6-4C45-BCD1-1093699C47DC}" dt="2023-02-13T09:07:14.123" v="1762" actId="47"/>
        <pc:sldMkLst>
          <pc:docMk/>
          <pc:sldMk cId="0" sldId="266"/>
        </pc:sldMkLst>
      </pc:sldChg>
      <pc:sldChg chg="del">
        <pc:chgData name="Maria Martinez" userId="a354639c-2c99-4669-a164-d8a255b12883" providerId="ADAL" clId="{D06F7847-D9F6-4C45-BCD1-1093699C47DC}" dt="2023-02-13T09:07:18.977" v="1763" actId="47"/>
        <pc:sldMkLst>
          <pc:docMk/>
          <pc:sldMk cId="0" sldId="267"/>
        </pc:sldMkLst>
      </pc:sldChg>
      <pc:sldChg chg="modSp mod ord">
        <pc:chgData name="Maria Martinez" userId="a354639c-2c99-4669-a164-d8a255b12883" providerId="ADAL" clId="{D06F7847-D9F6-4C45-BCD1-1093699C47DC}" dt="2023-02-13T09:24:46.869" v="1774" actId="2711"/>
        <pc:sldMkLst>
          <pc:docMk/>
          <pc:sldMk cId="0" sldId="268"/>
        </pc:sldMkLst>
        <pc:spChg chg="mod">
          <ac:chgData name="Maria Martinez" userId="a354639c-2c99-4669-a164-d8a255b12883" providerId="ADAL" clId="{D06F7847-D9F6-4C45-BCD1-1093699C47DC}" dt="2023-02-13T09:24:41.693" v="1773" actId="6549"/>
          <ac:spMkLst>
            <pc:docMk/>
            <pc:sldMk cId="0" sldId="268"/>
            <ac:spMk id="12" creationId="{00000000-0000-0000-0000-000000000000}"/>
          </ac:spMkLst>
        </pc:spChg>
        <pc:spChg chg="mod">
          <ac:chgData name="Maria Martinez" userId="a354639c-2c99-4669-a164-d8a255b12883" providerId="ADAL" clId="{D06F7847-D9F6-4C45-BCD1-1093699C47DC}" dt="2023-02-13T09:24:46.869" v="1774" actId="2711"/>
          <ac:spMkLst>
            <pc:docMk/>
            <pc:sldMk cId="0" sldId="268"/>
            <ac:spMk id="14" creationId="{00000000-0000-0000-0000-000000000000}"/>
          </ac:spMkLst>
        </pc:spChg>
        <pc:spChg chg="mod">
          <ac:chgData name="Maria Martinez" userId="a354639c-2c99-4669-a164-d8a255b12883" providerId="ADAL" clId="{D06F7847-D9F6-4C45-BCD1-1093699C47DC}" dt="2023-02-10T14:28:44.348" v="278" actId="20577"/>
          <ac:spMkLst>
            <pc:docMk/>
            <pc:sldMk cId="0" sldId="268"/>
            <ac:spMk id="19" creationId="{72B61066-4E5E-24ED-9CC1-5E879C3117BD}"/>
          </ac:spMkLst>
        </pc:spChg>
      </pc:sldChg>
      <pc:sldChg chg="del">
        <pc:chgData name="Maria Martinez" userId="a354639c-2c99-4669-a164-d8a255b12883" providerId="ADAL" clId="{D06F7847-D9F6-4C45-BCD1-1093699C47DC}" dt="2023-02-13T09:23:24.307" v="1764" actId="2696"/>
        <pc:sldMkLst>
          <pc:docMk/>
          <pc:sldMk cId="0" sldId="269"/>
        </pc:sldMkLst>
      </pc:sldChg>
      <pc:sldChg chg="add del">
        <pc:chgData name="Maria Martinez" userId="a354639c-2c99-4669-a164-d8a255b12883" providerId="ADAL" clId="{D06F7847-D9F6-4C45-BCD1-1093699C47DC}" dt="2023-02-13T14:58:06.365" v="1790"/>
        <pc:sldMkLst>
          <pc:docMk/>
          <pc:sldMk cId="0" sldId="270"/>
        </pc:sldMkLst>
      </pc:sldChg>
      <pc:sldChg chg="del">
        <pc:chgData name="Maria Martinez" userId="a354639c-2c99-4669-a164-d8a255b12883" providerId="ADAL" clId="{D06F7847-D9F6-4C45-BCD1-1093699C47DC}" dt="2023-02-13T09:23:24.307" v="1764" actId="2696"/>
        <pc:sldMkLst>
          <pc:docMk/>
          <pc:sldMk cId="0" sldId="272"/>
        </pc:sldMkLst>
      </pc:sldChg>
      <pc:sldChg chg="del">
        <pc:chgData name="Maria Martinez" userId="a354639c-2c99-4669-a164-d8a255b12883" providerId="ADAL" clId="{D06F7847-D9F6-4C45-BCD1-1093699C47DC}" dt="2023-02-13T09:23:24.307" v="1764" actId="2696"/>
        <pc:sldMkLst>
          <pc:docMk/>
          <pc:sldMk cId="0" sldId="273"/>
        </pc:sldMkLst>
      </pc:sldChg>
      <pc:sldChg chg="del">
        <pc:chgData name="Maria Martinez" userId="a354639c-2c99-4669-a164-d8a255b12883" providerId="ADAL" clId="{D06F7847-D9F6-4C45-BCD1-1093699C47DC}" dt="2023-02-13T09:23:24.307" v="1764" actId="2696"/>
        <pc:sldMkLst>
          <pc:docMk/>
          <pc:sldMk cId="0" sldId="274"/>
        </pc:sldMkLst>
      </pc:sldChg>
      <pc:sldChg chg="del">
        <pc:chgData name="Maria Martinez" userId="a354639c-2c99-4669-a164-d8a255b12883" providerId="ADAL" clId="{D06F7847-D9F6-4C45-BCD1-1093699C47DC}" dt="2023-02-13T09:23:24.307" v="1764" actId="2696"/>
        <pc:sldMkLst>
          <pc:docMk/>
          <pc:sldMk cId="0" sldId="275"/>
        </pc:sldMkLst>
      </pc:sldChg>
      <pc:sldChg chg="del">
        <pc:chgData name="Maria Martinez" userId="a354639c-2c99-4669-a164-d8a255b12883" providerId="ADAL" clId="{D06F7847-D9F6-4C45-BCD1-1093699C47DC}" dt="2023-02-13T09:23:24.307" v="1764" actId="2696"/>
        <pc:sldMkLst>
          <pc:docMk/>
          <pc:sldMk cId="0" sldId="276"/>
        </pc:sldMkLst>
      </pc:sldChg>
      <pc:sldChg chg="del">
        <pc:chgData name="Maria Martinez" userId="a354639c-2c99-4669-a164-d8a255b12883" providerId="ADAL" clId="{D06F7847-D9F6-4C45-BCD1-1093699C47DC}" dt="2023-02-13T09:23:24.307" v="1764" actId="2696"/>
        <pc:sldMkLst>
          <pc:docMk/>
          <pc:sldMk cId="0" sldId="277"/>
        </pc:sldMkLst>
      </pc:sldChg>
      <pc:sldChg chg="del">
        <pc:chgData name="Maria Martinez" userId="a354639c-2c99-4669-a164-d8a255b12883" providerId="ADAL" clId="{D06F7847-D9F6-4C45-BCD1-1093699C47DC}" dt="2023-02-13T09:23:24.307" v="1764" actId="2696"/>
        <pc:sldMkLst>
          <pc:docMk/>
          <pc:sldMk cId="0" sldId="278"/>
        </pc:sldMkLst>
      </pc:sldChg>
      <pc:sldChg chg="del">
        <pc:chgData name="Maria Martinez" userId="a354639c-2c99-4669-a164-d8a255b12883" providerId="ADAL" clId="{D06F7847-D9F6-4C45-BCD1-1093699C47DC}" dt="2023-02-13T09:23:24.307" v="1764" actId="2696"/>
        <pc:sldMkLst>
          <pc:docMk/>
          <pc:sldMk cId="0" sldId="279"/>
        </pc:sldMkLst>
      </pc:sldChg>
      <pc:sldChg chg="modSp del mod">
        <pc:chgData name="Maria Martinez" userId="a354639c-2c99-4669-a164-d8a255b12883" providerId="ADAL" clId="{D06F7847-D9F6-4C45-BCD1-1093699C47DC}" dt="2023-02-13T09:23:24.307" v="1764" actId="2696"/>
        <pc:sldMkLst>
          <pc:docMk/>
          <pc:sldMk cId="0" sldId="280"/>
        </pc:sldMkLst>
        <pc:picChg chg="mod">
          <ac:chgData name="Maria Martinez" userId="a354639c-2c99-4669-a164-d8a255b12883" providerId="ADAL" clId="{D06F7847-D9F6-4C45-BCD1-1093699C47DC}" dt="2023-02-13T07:04:15.776" v="921" actId="14100"/>
          <ac:picMkLst>
            <pc:docMk/>
            <pc:sldMk cId="0" sldId="280"/>
            <ac:picMk id="5" creationId="{00000000-0000-0000-0000-000000000000}"/>
          </ac:picMkLst>
        </pc:picChg>
      </pc:sldChg>
      <pc:sldChg chg="del">
        <pc:chgData name="Maria Martinez" userId="a354639c-2c99-4669-a164-d8a255b12883" providerId="ADAL" clId="{D06F7847-D9F6-4C45-BCD1-1093699C47DC}" dt="2023-02-13T09:23:24.307" v="1764" actId="2696"/>
        <pc:sldMkLst>
          <pc:docMk/>
          <pc:sldMk cId="0" sldId="281"/>
        </pc:sldMkLst>
      </pc:sldChg>
      <pc:sldChg chg="del">
        <pc:chgData name="Maria Martinez" userId="a354639c-2c99-4669-a164-d8a255b12883" providerId="ADAL" clId="{D06F7847-D9F6-4C45-BCD1-1093699C47DC}" dt="2023-02-10T15:20:23.371" v="736" actId="47"/>
        <pc:sldMkLst>
          <pc:docMk/>
          <pc:sldMk cId="2453279812" sldId="282"/>
        </pc:sldMkLst>
      </pc:sldChg>
      <pc:sldChg chg="modSp del mod">
        <pc:chgData name="Maria Martinez" userId="a354639c-2c99-4669-a164-d8a255b12883" providerId="ADAL" clId="{D06F7847-D9F6-4C45-BCD1-1093699C47DC}" dt="2023-02-10T15:45:00.937" v="825" actId="47"/>
        <pc:sldMkLst>
          <pc:docMk/>
          <pc:sldMk cId="1166465647" sldId="283"/>
        </pc:sldMkLst>
        <pc:spChg chg="mod">
          <ac:chgData name="Maria Martinez" userId="a354639c-2c99-4669-a164-d8a255b12883" providerId="ADAL" clId="{D06F7847-D9F6-4C45-BCD1-1093699C47DC}" dt="2023-02-10T15:44:48.520" v="824" actId="20577"/>
          <ac:spMkLst>
            <pc:docMk/>
            <pc:sldMk cId="1166465647" sldId="283"/>
            <ac:spMk id="23" creationId="{6CBDFBAB-DA08-7654-F85A-87030E0550FD}"/>
          </ac:spMkLst>
        </pc:spChg>
      </pc:sldChg>
      <pc:sldChg chg="addSp modSp mod">
        <pc:chgData name="Maria Martinez" userId="a354639c-2c99-4669-a164-d8a255b12883" providerId="ADAL" clId="{D06F7847-D9F6-4C45-BCD1-1093699C47DC}" dt="2023-02-13T09:25:45.631" v="1778" actId="2711"/>
        <pc:sldMkLst>
          <pc:docMk/>
          <pc:sldMk cId="2146887514" sldId="284"/>
        </pc:sldMkLst>
        <pc:spChg chg="mod">
          <ac:chgData name="Maria Martinez" userId="a354639c-2c99-4669-a164-d8a255b12883" providerId="ADAL" clId="{D06F7847-D9F6-4C45-BCD1-1093699C47DC}" dt="2023-02-13T09:25:45.631" v="1778" actId="2711"/>
          <ac:spMkLst>
            <pc:docMk/>
            <pc:sldMk cId="2146887514" sldId="284"/>
            <ac:spMk id="5" creationId="{00000000-0000-0000-0000-000000000000}"/>
          </ac:spMkLst>
        </pc:spChg>
        <pc:spChg chg="mod">
          <ac:chgData name="Maria Martinez" userId="a354639c-2c99-4669-a164-d8a255b12883" providerId="ADAL" clId="{D06F7847-D9F6-4C45-BCD1-1093699C47DC}" dt="2023-02-10T15:45:10.338" v="827" actId="20577"/>
          <ac:spMkLst>
            <pc:docMk/>
            <pc:sldMk cId="2146887514" sldId="284"/>
            <ac:spMk id="13" creationId="{41E638B5-C752-180F-FC1E-A4A92A6ECEB9}"/>
          </ac:spMkLst>
        </pc:spChg>
        <pc:picChg chg="add mod">
          <ac:chgData name="Maria Martinez" userId="a354639c-2c99-4669-a164-d8a255b12883" providerId="ADAL" clId="{D06F7847-D9F6-4C45-BCD1-1093699C47DC}" dt="2023-02-13T09:06:50.540" v="1759" actId="14100"/>
          <ac:picMkLst>
            <pc:docMk/>
            <pc:sldMk cId="2146887514" sldId="284"/>
            <ac:picMk id="2" creationId="{6A292AA4-15B3-330B-B73B-9C7B557FBF7C}"/>
          </ac:picMkLst>
        </pc:picChg>
      </pc:sldChg>
      <pc:sldChg chg="del">
        <pc:chgData name="Maria Martinez" userId="a354639c-2c99-4669-a164-d8a255b12883" providerId="ADAL" clId="{D06F7847-D9F6-4C45-BCD1-1093699C47DC}" dt="2023-02-10T15:18:16.459" v="720" actId="47"/>
        <pc:sldMkLst>
          <pc:docMk/>
          <pc:sldMk cId="473016517" sldId="285"/>
        </pc:sldMkLst>
      </pc:sldChg>
      <pc:sldChg chg="addSp delSp modSp add mod setBg">
        <pc:chgData name="Maria Martinez" userId="a354639c-2c99-4669-a164-d8a255b12883" providerId="ADAL" clId="{D06F7847-D9F6-4C45-BCD1-1093699C47DC}" dt="2023-02-13T09:26:34.646" v="1783" actId="1076"/>
        <pc:sldMkLst>
          <pc:docMk/>
          <pc:sldMk cId="776392113" sldId="286"/>
        </pc:sldMkLst>
        <pc:spChg chg="del">
          <ac:chgData name="Maria Martinez" userId="a354639c-2c99-4669-a164-d8a255b12883" providerId="ADAL" clId="{D06F7847-D9F6-4C45-BCD1-1093699C47DC}" dt="2023-02-10T11:23:49.769" v="63" actId="478"/>
          <ac:spMkLst>
            <pc:docMk/>
            <pc:sldMk cId="776392113" sldId="286"/>
            <ac:spMk id="7" creationId="{00000000-0000-0000-0000-000000000000}"/>
          </ac:spMkLst>
        </pc:spChg>
        <pc:spChg chg="del mod topLvl">
          <ac:chgData name="Maria Martinez" userId="a354639c-2c99-4669-a164-d8a255b12883" providerId="ADAL" clId="{D06F7847-D9F6-4C45-BCD1-1093699C47DC}" dt="2023-02-10T11:24:08.257" v="71" actId="478"/>
          <ac:spMkLst>
            <pc:docMk/>
            <pc:sldMk cId="776392113" sldId="286"/>
            <ac:spMk id="10" creationId="{00000000-0000-0000-0000-000000000000}"/>
          </ac:spMkLst>
        </pc:spChg>
        <pc:spChg chg="del mod topLvl">
          <ac:chgData name="Maria Martinez" userId="a354639c-2c99-4669-a164-d8a255b12883" providerId="ADAL" clId="{D06F7847-D9F6-4C45-BCD1-1093699C47DC}" dt="2023-02-10T11:24:02.945" v="68" actId="478"/>
          <ac:spMkLst>
            <pc:docMk/>
            <pc:sldMk cId="776392113" sldId="286"/>
            <ac:spMk id="11" creationId="{00000000-0000-0000-0000-000000000000}"/>
          </ac:spMkLst>
        </pc:spChg>
        <pc:spChg chg="mod topLvl">
          <ac:chgData name="Maria Martinez" userId="a354639c-2c99-4669-a164-d8a255b12883" providerId="ADAL" clId="{D06F7847-D9F6-4C45-BCD1-1093699C47DC}" dt="2023-02-13T09:26:10.817" v="1780" actId="1076"/>
          <ac:spMkLst>
            <pc:docMk/>
            <pc:sldMk cId="776392113" sldId="286"/>
            <ac:spMk id="12" creationId="{00000000-0000-0000-0000-000000000000}"/>
          </ac:spMkLst>
        </pc:spChg>
        <pc:spChg chg="del mod topLvl">
          <ac:chgData name="Maria Martinez" userId="a354639c-2c99-4669-a164-d8a255b12883" providerId="ADAL" clId="{D06F7847-D9F6-4C45-BCD1-1093699C47DC}" dt="2023-02-10T11:23:58.924" v="67" actId="478"/>
          <ac:spMkLst>
            <pc:docMk/>
            <pc:sldMk cId="776392113" sldId="286"/>
            <ac:spMk id="13" creationId="{00000000-0000-0000-0000-000000000000}"/>
          </ac:spMkLst>
        </pc:spChg>
        <pc:spChg chg="del mod topLvl">
          <ac:chgData name="Maria Martinez" userId="a354639c-2c99-4669-a164-d8a255b12883" providerId="ADAL" clId="{D06F7847-D9F6-4C45-BCD1-1093699C47DC}" dt="2023-02-10T11:23:56.812" v="66" actId="478"/>
          <ac:spMkLst>
            <pc:docMk/>
            <pc:sldMk cId="776392113" sldId="286"/>
            <ac:spMk id="16" creationId="{00000000-0000-0000-0000-000000000000}"/>
          </ac:spMkLst>
        </pc:spChg>
        <pc:spChg chg="del mod topLvl">
          <ac:chgData name="Maria Martinez" userId="a354639c-2c99-4669-a164-d8a255b12883" providerId="ADAL" clId="{D06F7847-D9F6-4C45-BCD1-1093699C47DC}" dt="2023-02-10T11:23:53.669" v="65" actId="478"/>
          <ac:spMkLst>
            <pc:docMk/>
            <pc:sldMk cId="776392113" sldId="286"/>
            <ac:spMk id="17" creationId="{00000000-0000-0000-0000-000000000000}"/>
          </ac:spMkLst>
        </pc:spChg>
        <pc:spChg chg="add mod">
          <ac:chgData name="Maria Martinez" userId="a354639c-2c99-4669-a164-d8a255b12883" providerId="ADAL" clId="{D06F7847-D9F6-4C45-BCD1-1093699C47DC}" dt="2023-02-13T09:26:34.646" v="1783" actId="1076"/>
          <ac:spMkLst>
            <pc:docMk/>
            <pc:sldMk cId="776392113" sldId="286"/>
            <ac:spMk id="19" creationId="{B96715EF-BB73-AAFE-E2EA-2A0789675F46}"/>
          </ac:spMkLst>
        </pc:spChg>
        <pc:spChg chg="add del mod">
          <ac:chgData name="Maria Martinez" userId="a354639c-2c99-4669-a164-d8a255b12883" providerId="ADAL" clId="{D06F7847-D9F6-4C45-BCD1-1093699C47DC}" dt="2023-02-10T15:21:57.684" v="750" actId="478"/>
          <ac:spMkLst>
            <pc:docMk/>
            <pc:sldMk cId="776392113" sldId="286"/>
            <ac:spMk id="21" creationId="{F6305C7A-E417-2E7E-5473-1B80803EC05C}"/>
          </ac:spMkLst>
        </pc:spChg>
        <pc:spChg chg="add mod">
          <ac:chgData name="Maria Martinez" userId="a354639c-2c99-4669-a164-d8a255b12883" providerId="ADAL" clId="{D06F7847-D9F6-4C45-BCD1-1093699C47DC}" dt="2023-02-13T09:26:16.915" v="1781" actId="403"/>
          <ac:spMkLst>
            <pc:docMk/>
            <pc:sldMk cId="776392113" sldId="286"/>
            <ac:spMk id="23" creationId="{BDF9AC29-2D03-3CAE-1258-C568410AD25B}"/>
          </ac:spMkLst>
        </pc:spChg>
        <pc:spChg chg="mod">
          <ac:chgData name="Maria Martinez" userId="a354639c-2c99-4669-a164-d8a255b12883" providerId="ADAL" clId="{D06F7847-D9F6-4C45-BCD1-1093699C47DC}" dt="2023-02-10T15:45:18.699" v="829" actId="20577"/>
          <ac:spMkLst>
            <pc:docMk/>
            <pc:sldMk cId="776392113" sldId="286"/>
            <ac:spMk id="26" creationId="{559C34B9-6ABD-873B-864D-94DEFC53ADEE}"/>
          </ac:spMkLst>
        </pc:spChg>
        <pc:grpChg chg="add del">
          <ac:chgData name="Maria Martinez" userId="a354639c-2c99-4669-a164-d8a255b12883" providerId="ADAL" clId="{D06F7847-D9F6-4C45-BCD1-1093699C47DC}" dt="2023-02-10T11:23:42.529" v="61" actId="165"/>
          <ac:grpSpMkLst>
            <pc:docMk/>
            <pc:sldMk cId="776392113" sldId="286"/>
            <ac:grpSpMk id="9" creationId="{00000000-0000-0000-0000-000000000000}"/>
          </ac:grpSpMkLst>
        </pc:grpChg>
        <pc:grpChg chg="add mod">
          <ac:chgData name="Maria Martinez" userId="a354639c-2c99-4669-a164-d8a255b12883" providerId="ADAL" clId="{D06F7847-D9F6-4C45-BCD1-1093699C47DC}" dt="2023-02-10T15:37:12.438" v="763" actId="1076"/>
          <ac:grpSpMkLst>
            <pc:docMk/>
            <pc:sldMk cId="776392113" sldId="286"/>
            <ac:grpSpMk id="24" creationId="{BD4C0E6D-0C99-E197-9F30-DC6D1423F0C7}"/>
          </ac:grpSpMkLst>
        </pc:grpChg>
        <pc:picChg chg="del">
          <ac:chgData name="Maria Martinez" userId="a354639c-2c99-4669-a164-d8a255b12883" providerId="ADAL" clId="{D06F7847-D9F6-4C45-BCD1-1093699C47DC}" dt="2023-02-10T11:24:04.793" v="69" actId="478"/>
          <ac:picMkLst>
            <pc:docMk/>
            <pc:sldMk cId="776392113" sldId="286"/>
            <ac:picMk id="8" creationId="{00000000-0000-0000-0000-000000000000}"/>
          </ac:picMkLst>
        </pc:picChg>
        <pc:picChg chg="del mod topLvl">
          <ac:chgData name="Maria Martinez" userId="a354639c-2c99-4669-a164-d8a255b12883" providerId="ADAL" clId="{D06F7847-D9F6-4C45-BCD1-1093699C47DC}" dt="2023-02-10T11:26:48.809" v="116" actId="478"/>
          <ac:picMkLst>
            <pc:docMk/>
            <pc:sldMk cId="776392113" sldId="286"/>
            <ac:picMk id="14" creationId="{00000000-0000-0000-0000-000000000000}"/>
          </ac:picMkLst>
        </pc:picChg>
        <pc:picChg chg="del mod topLvl">
          <ac:chgData name="Maria Martinez" userId="a354639c-2c99-4669-a164-d8a255b12883" providerId="ADAL" clId="{D06F7847-D9F6-4C45-BCD1-1093699C47DC}" dt="2023-02-10T11:23:46.927" v="62" actId="478"/>
          <ac:picMkLst>
            <pc:docMk/>
            <pc:sldMk cId="776392113" sldId="286"/>
            <ac:picMk id="15" creationId="{00000000-0000-0000-0000-000000000000}"/>
          </ac:picMkLst>
        </pc:picChg>
        <pc:picChg chg="mod">
          <ac:chgData name="Maria Martinez" userId="a354639c-2c99-4669-a164-d8a255b12883" providerId="ADAL" clId="{D06F7847-D9F6-4C45-BCD1-1093699C47DC}" dt="2023-02-10T15:37:08.043" v="762"/>
          <ac:picMkLst>
            <pc:docMk/>
            <pc:sldMk cId="776392113" sldId="286"/>
            <ac:picMk id="25" creationId="{491B819B-EA28-EBEC-81EF-92F36AE8310E}"/>
          </ac:picMkLst>
        </pc:picChg>
        <pc:picChg chg="add mod">
          <ac:chgData name="Maria Martinez" userId="a354639c-2c99-4669-a164-d8a255b12883" providerId="ADAL" clId="{D06F7847-D9F6-4C45-BCD1-1093699C47DC}" dt="2023-02-10T15:22:10.733" v="752" actId="1076"/>
          <ac:picMkLst>
            <pc:docMk/>
            <pc:sldMk cId="776392113" sldId="286"/>
            <ac:picMk id="1026" creationId="{7C955BA6-9B79-664C-9A6C-46EC5B6A9CEB}"/>
          </ac:picMkLst>
        </pc:picChg>
      </pc:sldChg>
      <pc:sldChg chg="addSp delSp modSp add mod ord">
        <pc:chgData name="Maria Martinez" userId="a354639c-2c99-4669-a164-d8a255b12883" providerId="ADAL" clId="{D06F7847-D9F6-4C45-BCD1-1093699C47DC}" dt="2023-02-13T08:12:32.574" v="1087" actId="1076"/>
        <pc:sldMkLst>
          <pc:docMk/>
          <pc:sldMk cId="3421613009" sldId="287"/>
        </pc:sldMkLst>
        <pc:spChg chg="add del mod">
          <ac:chgData name="Maria Martinez" userId="a354639c-2c99-4669-a164-d8a255b12883" providerId="ADAL" clId="{D06F7847-D9F6-4C45-BCD1-1093699C47DC}" dt="2023-02-10T15:17:12.949" v="674" actId="21"/>
          <ac:spMkLst>
            <pc:docMk/>
            <pc:sldMk cId="3421613009" sldId="287"/>
            <ac:spMk id="2" creationId="{827A7787-4B4E-2A86-BAF1-9E1CC46140FC}"/>
          </ac:spMkLst>
        </pc:spChg>
        <pc:spChg chg="add del mod">
          <ac:chgData name="Maria Martinez" userId="a354639c-2c99-4669-a164-d8a255b12883" providerId="ADAL" clId="{D06F7847-D9F6-4C45-BCD1-1093699C47DC}" dt="2023-02-10T15:39:32.426" v="766" actId="478"/>
          <ac:spMkLst>
            <pc:docMk/>
            <pc:sldMk cId="3421613009" sldId="287"/>
            <ac:spMk id="2" creationId="{84CD1E45-56EF-7612-5E2F-3045C9F7EB46}"/>
          </ac:spMkLst>
        </pc:spChg>
        <pc:spChg chg="add del mod">
          <ac:chgData name="Maria Martinez" userId="a354639c-2c99-4669-a164-d8a255b12883" providerId="ADAL" clId="{D06F7847-D9F6-4C45-BCD1-1093699C47DC}" dt="2023-02-10T15:19:17.688" v="728"/>
          <ac:spMkLst>
            <pc:docMk/>
            <pc:sldMk cId="3421613009" sldId="287"/>
            <ac:spMk id="3" creationId="{F6A55721-A406-2431-F4B8-06DD1E47D448}"/>
          </ac:spMkLst>
        </pc:spChg>
        <pc:spChg chg="add del mod">
          <ac:chgData name="Maria Martinez" userId="a354639c-2c99-4669-a164-d8a255b12883" providerId="ADAL" clId="{D06F7847-D9F6-4C45-BCD1-1093699C47DC}" dt="2023-02-10T15:19:17.688" v="728"/>
          <ac:spMkLst>
            <pc:docMk/>
            <pc:sldMk cId="3421613009" sldId="287"/>
            <ac:spMk id="4" creationId="{0EB6F772-E89D-76FB-7D08-982821AB3AB8}"/>
          </ac:spMkLst>
        </pc:spChg>
        <pc:spChg chg="add del mod">
          <ac:chgData name="Maria Martinez" userId="a354639c-2c99-4669-a164-d8a255b12883" providerId="ADAL" clId="{D06F7847-D9F6-4C45-BCD1-1093699C47DC}" dt="2023-02-13T07:53:52.472" v="967" actId="478"/>
          <ac:spMkLst>
            <pc:docMk/>
            <pc:sldMk cId="3421613009" sldId="287"/>
            <ac:spMk id="4" creationId="{E8644D2F-8BDF-4C80-8C71-FC114788C68D}"/>
          </ac:spMkLst>
        </pc:spChg>
        <pc:spChg chg="mod">
          <ac:chgData name="Maria Martinez" userId="a354639c-2c99-4669-a164-d8a255b12883" providerId="ADAL" clId="{D06F7847-D9F6-4C45-BCD1-1093699C47DC}" dt="2023-02-13T08:12:24.531" v="1086" actId="20577"/>
          <ac:spMkLst>
            <pc:docMk/>
            <pc:sldMk cId="3421613009" sldId="287"/>
            <ac:spMk id="5" creationId="{00000000-0000-0000-0000-000000000000}"/>
          </ac:spMkLst>
        </pc:spChg>
        <pc:spChg chg="mod">
          <ac:chgData name="Maria Martinez" userId="a354639c-2c99-4669-a164-d8a255b12883" providerId="ADAL" clId="{D06F7847-D9F6-4C45-BCD1-1093699C47DC}" dt="2023-02-13T07:53:23.733" v="964" actId="20577"/>
          <ac:spMkLst>
            <pc:docMk/>
            <pc:sldMk cId="3421613009" sldId="287"/>
            <ac:spMk id="13" creationId="{41E638B5-C752-180F-FC1E-A4A92A6ECEB9}"/>
          </ac:spMkLst>
        </pc:spChg>
        <pc:spChg chg="add del mod">
          <ac:chgData name="Maria Martinez" userId="a354639c-2c99-4669-a164-d8a255b12883" providerId="ADAL" clId="{D06F7847-D9F6-4C45-BCD1-1093699C47DC}" dt="2023-02-10T15:19:17.688" v="728"/>
          <ac:spMkLst>
            <pc:docMk/>
            <pc:sldMk cId="3421613009" sldId="287"/>
            <ac:spMk id="15" creationId="{948E3A9F-EC33-A8D9-1C33-FA402EA18EFD}"/>
          </ac:spMkLst>
        </pc:spChg>
        <pc:spChg chg="add del mod">
          <ac:chgData name="Maria Martinez" userId="a354639c-2c99-4669-a164-d8a255b12883" providerId="ADAL" clId="{D06F7847-D9F6-4C45-BCD1-1093699C47DC}" dt="2023-02-13T07:53:56.450" v="968" actId="478"/>
          <ac:spMkLst>
            <pc:docMk/>
            <pc:sldMk cId="3421613009" sldId="287"/>
            <ac:spMk id="16" creationId="{6B07509E-BD8B-D0DF-7387-83C1B1FD6370}"/>
          </ac:spMkLst>
        </pc:spChg>
        <pc:spChg chg="add del mod">
          <ac:chgData name="Maria Martinez" userId="a354639c-2c99-4669-a164-d8a255b12883" providerId="ADAL" clId="{D06F7847-D9F6-4C45-BCD1-1093699C47DC}" dt="2023-02-13T07:53:56.450" v="968" actId="478"/>
          <ac:spMkLst>
            <pc:docMk/>
            <pc:sldMk cId="3421613009" sldId="287"/>
            <ac:spMk id="17" creationId="{B117D7C1-378F-7C48-312F-465863753749}"/>
          </ac:spMkLst>
        </pc:spChg>
        <pc:spChg chg="add del mod">
          <ac:chgData name="Maria Martinez" userId="a354639c-2c99-4669-a164-d8a255b12883" providerId="ADAL" clId="{D06F7847-D9F6-4C45-BCD1-1093699C47DC}" dt="2023-02-13T07:53:56.450" v="968" actId="478"/>
          <ac:spMkLst>
            <pc:docMk/>
            <pc:sldMk cId="3421613009" sldId="287"/>
            <ac:spMk id="19" creationId="{64CBD736-20E3-23B6-B71F-3DB8CB767991}"/>
          </ac:spMkLst>
        </pc:spChg>
        <pc:grpChg chg="mod">
          <ac:chgData name="Maria Martinez" userId="a354639c-2c99-4669-a164-d8a255b12883" providerId="ADAL" clId="{D06F7847-D9F6-4C45-BCD1-1093699C47DC}" dt="2023-02-13T08:12:32.574" v="1087" actId="1076"/>
          <ac:grpSpMkLst>
            <pc:docMk/>
            <pc:sldMk cId="3421613009" sldId="287"/>
            <ac:grpSpMk id="11" creationId="{0D2C14E0-4767-1653-707D-8CE0D99CA7F1}"/>
          </ac:grpSpMkLst>
        </pc:grpChg>
        <pc:picChg chg="add mod">
          <ac:chgData name="Maria Martinez" userId="a354639c-2c99-4669-a164-d8a255b12883" providerId="ADAL" clId="{D06F7847-D9F6-4C45-BCD1-1093699C47DC}" dt="2023-02-13T07:59:00.807" v="1065" actId="1076"/>
          <ac:picMkLst>
            <pc:docMk/>
            <pc:sldMk cId="3421613009" sldId="287"/>
            <ac:picMk id="2" creationId="{85C990C4-1D00-6138-DBC8-7F595C4D9286}"/>
          </ac:picMkLst>
        </pc:picChg>
        <pc:picChg chg="add del mod">
          <ac:chgData name="Maria Martinez" userId="a354639c-2c99-4669-a164-d8a255b12883" providerId="ADAL" clId="{D06F7847-D9F6-4C45-BCD1-1093699C47DC}" dt="2023-02-13T07:53:49.535" v="966" actId="478"/>
          <ac:picMkLst>
            <pc:docMk/>
            <pc:sldMk cId="3421613009" sldId="287"/>
            <ac:picMk id="3" creationId="{F7D6D087-BEAA-3DD1-FDCD-9203B1FE8842}"/>
          </ac:picMkLst>
        </pc:picChg>
        <pc:picChg chg="add del mod">
          <ac:chgData name="Maria Martinez" userId="a354639c-2c99-4669-a164-d8a255b12883" providerId="ADAL" clId="{D06F7847-D9F6-4C45-BCD1-1093699C47DC}" dt="2023-02-10T15:19:17.688" v="728"/>
          <ac:picMkLst>
            <pc:docMk/>
            <pc:sldMk cId="3421613009" sldId="287"/>
            <ac:picMk id="8" creationId="{7D141549-6562-28F9-3023-FBDEB4D62BEB}"/>
          </ac:picMkLst>
        </pc:picChg>
        <pc:picChg chg="del">
          <ac:chgData name="Maria Martinez" userId="a354639c-2c99-4669-a164-d8a255b12883" providerId="ADAL" clId="{D06F7847-D9F6-4C45-BCD1-1093699C47DC}" dt="2023-02-10T14:59:41.872" v="354" actId="478"/>
          <ac:picMkLst>
            <pc:docMk/>
            <pc:sldMk cId="3421613009" sldId="287"/>
            <ac:picMk id="14" creationId="{3AE29914-058A-E702-3B3D-A76BD5BF9F7E}"/>
          </ac:picMkLst>
        </pc:picChg>
        <pc:picChg chg="add del mod">
          <ac:chgData name="Maria Martinez" userId="a354639c-2c99-4669-a164-d8a255b12883" providerId="ADAL" clId="{D06F7847-D9F6-4C45-BCD1-1093699C47DC}" dt="2023-02-13T07:53:56.450" v="968" actId="478"/>
          <ac:picMkLst>
            <pc:docMk/>
            <pc:sldMk cId="3421613009" sldId="287"/>
            <ac:picMk id="18" creationId="{B37AE206-D745-C0E7-20BD-C185209E052C}"/>
          </ac:picMkLst>
        </pc:picChg>
        <pc:picChg chg="del mod">
          <ac:chgData name="Maria Martinez" userId="a354639c-2c99-4669-a164-d8a255b12883" providerId="ADAL" clId="{D06F7847-D9F6-4C45-BCD1-1093699C47DC}" dt="2023-02-10T15:17:12.949" v="674" actId="21"/>
          <ac:picMkLst>
            <pc:docMk/>
            <pc:sldMk cId="3421613009" sldId="287"/>
            <ac:picMk id="2050" creationId="{63FA3F6C-F3FB-6C80-B99C-0EC08BC55768}"/>
          </ac:picMkLst>
        </pc:picChg>
      </pc:sldChg>
      <pc:sldChg chg="modSp add del mod">
        <pc:chgData name="Maria Martinez" userId="a354639c-2c99-4669-a164-d8a255b12883" providerId="ADAL" clId="{D06F7847-D9F6-4C45-BCD1-1093699C47DC}" dt="2023-02-13T11:36:21.806" v="1786" actId="47"/>
        <pc:sldMkLst>
          <pc:docMk/>
          <pc:sldMk cId="0" sldId="288"/>
        </pc:sldMkLst>
        <pc:spChg chg="mod">
          <ac:chgData name="Maria Martinez" userId="a354639c-2c99-4669-a164-d8a255b12883" providerId="ADAL" clId="{D06F7847-D9F6-4C45-BCD1-1093699C47DC}" dt="2023-02-13T09:26:43.639" v="1784" actId="2711"/>
          <ac:spMkLst>
            <pc:docMk/>
            <pc:sldMk cId="0" sldId="288"/>
            <ac:spMk id="7" creationId="{00000000-0000-0000-0000-000000000000}"/>
          </ac:spMkLst>
        </pc:spChg>
      </pc:sldChg>
      <pc:sldChg chg="modSp add del mod">
        <pc:chgData name="Maria Martinez" userId="a354639c-2c99-4669-a164-d8a255b12883" providerId="ADAL" clId="{D06F7847-D9F6-4C45-BCD1-1093699C47DC}" dt="2023-02-13T11:36:23.486" v="1787" actId="47"/>
        <pc:sldMkLst>
          <pc:docMk/>
          <pc:sldMk cId="1655191058" sldId="289"/>
        </pc:sldMkLst>
        <pc:spChg chg="mod">
          <ac:chgData name="Maria Martinez" userId="a354639c-2c99-4669-a164-d8a255b12883" providerId="ADAL" clId="{D06F7847-D9F6-4C45-BCD1-1093699C47DC}" dt="2023-02-13T09:26:52.428" v="1785" actId="2711"/>
          <ac:spMkLst>
            <pc:docMk/>
            <pc:sldMk cId="1655191058" sldId="289"/>
            <ac:spMk id="7" creationId="{00000000-0000-0000-0000-000000000000}"/>
          </ac:spMkLst>
        </pc:spChg>
      </pc:sldChg>
      <pc:sldChg chg="delSp modSp add mod">
        <pc:chgData name="Maria Martinez" userId="a354639c-2c99-4669-a164-d8a255b12883" providerId="ADAL" clId="{D06F7847-D9F6-4C45-BCD1-1093699C47DC}" dt="2023-02-13T08:18:40.651" v="1166" actId="1076"/>
        <pc:sldMkLst>
          <pc:docMk/>
          <pc:sldMk cId="103602038" sldId="290"/>
        </pc:sldMkLst>
        <pc:spChg chg="del">
          <ac:chgData name="Maria Martinez" userId="a354639c-2c99-4669-a164-d8a255b12883" providerId="ADAL" clId="{D06F7847-D9F6-4C45-BCD1-1093699C47DC}" dt="2023-02-13T08:18:20.252" v="1164" actId="21"/>
          <ac:spMkLst>
            <pc:docMk/>
            <pc:sldMk cId="103602038" sldId="290"/>
            <ac:spMk id="4" creationId="{E8644D2F-8BDF-4C80-8C71-FC114788C68D}"/>
          </ac:spMkLst>
        </pc:spChg>
        <pc:spChg chg="mod">
          <ac:chgData name="Maria Martinez" userId="a354639c-2c99-4669-a164-d8a255b12883" providerId="ADAL" clId="{D06F7847-D9F6-4C45-BCD1-1093699C47DC}" dt="2023-02-13T07:53:11.637" v="959" actId="20577"/>
          <ac:spMkLst>
            <pc:docMk/>
            <pc:sldMk cId="103602038" sldId="290"/>
            <ac:spMk id="13" creationId="{41E638B5-C752-180F-FC1E-A4A92A6ECEB9}"/>
          </ac:spMkLst>
        </pc:spChg>
        <pc:spChg chg="mod">
          <ac:chgData name="Maria Martinez" userId="a354639c-2c99-4669-a164-d8a255b12883" providerId="ADAL" clId="{D06F7847-D9F6-4C45-BCD1-1093699C47DC}" dt="2023-02-13T08:18:40.651" v="1166" actId="1076"/>
          <ac:spMkLst>
            <pc:docMk/>
            <pc:sldMk cId="103602038" sldId="290"/>
            <ac:spMk id="16" creationId="{6B07509E-BD8B-D0DF-7387-83C1B1FD6370}"/>
          </ac:spMkLst>
        </pc:spChg>
        <pc:spChg chg="mod">
          <ac:chgData name="Maria Martinez" userId="a354639c-2c99-4669-a164-d8a255b12883" providerId="ADAL" clId="{D06F7847-D9F6-4C45-BCD1-1093699C47DC}" dt="2023-02-13T08:18:40.651" v="1166" actId="1076"/>
          <ac:spMkLst>
            <pc:docMk/>
            <pc:sldMk cId="103602038" sldId="290"/>
            <ac:spMk id="17" creationId="{B117D7C1-378F-7C48-312F-465863753749}"/>
          </ac:spMkLst>
        </pc:spChg>
        <pc:spChg chg="mod">
          <ac:chgData name="Maria Martinez" userId="a354639c-2c99-4669-a164-d8a255b12883" providerId="ADAL" clId="{D06F7847-D9F6-4C45-BCD1-1093699C47DC}" dt="2023-02-13T08:18:40.651" v="1166" actId="1076"/>
          <ac:spMkLst>
            <pc:docMk/>
            <pc:sldMk cId="103602038" sldId="290"/>
            <ac:spMk id="19" creationId="{64CBD736-20E3-23B6-B71F-3DB8CB767991}"/>
          </ac:spMkLst>
        </pc:spChg>
        <pc:grpChg chg="mod">
          <ac:chgData name="Maria Martinez" userId="a354639c-2c99-4669-a164-d8a255b12883" providerId="ADAL" clId="{D06F7847-D9F6-4C45-BCD1-1093699C47DC}" dt="2023-02-13T07:53:14.552" v="960" actId="14100"/>
          <ac:grpSpMkLst>
            <pc:docMk/>
            <pc:sldMk cId="103602038" sldId="290"/>
            <ac:grpSpMk id="11" creationId="{0D2C14E0-4767-1653-707D-8CE0D99CA7F1}"/>
          </ac:grpSpMkLst>
        </pc:grpChg>
        <pc:picChg chg="del">
          <ac:chgData name="Maria Martinez" userId="a354639c-2c99-4669-a164-d8a255b12883" providerId="ADAL" clId="{D06F7847-D9F6-4C45-BCD1-1093699C47DC}" dt="2023-02-13T08:18:20.252" v="1164" actId="21"/>
          <ac:picMkLst>
            <pc:docMk/>
            <pc:sldMk cId="103602038" sldId="290"/>
            <ac:picMk id="3" creationId="{F7D6D087-BEAA-3DD1-FDCD-9203B1FE8842}"/>
          </ac:picMkLst>
        </pc:picChg>
        <pc:picChg chg="mod">
          <ac:chgData name="Maria Martinez" userId="a354639c-2c99-4669-a164-d8a255b12883" providerId="ADAL" clId="{D06F7847-D9F6-4C45-BCD1-1093699C47DC}" dt="2023-02-13T08:18:40.651" v="1166" actId="1076"/>
          <ac:picMkLst>
            <pc:docMk/>
            <pc:sldMk cId="103602038" sldId="290"/>
            <ac:picMk id="18" creationId="{B37AE206-D745-C0E7-20BD-C185209E052C}"/>
          </ac:picMkLst>
        </pc:picChg>
      </pc:sldChg>
      <pc:sldChg chg="modSp add mod">
        <pc:chgData name="Maria Martinez" userId="a354639c-2c99-4669-a164-d8a255b12883" providerId="ADAL" clId="{D06F7847-D9F6-4C45-BCD1-1093699C47DC}" dt="2023-02-13T14:58:18.338" v="1791" actId="6549"/>
        <pc:sldMkLst>
          <pc:docMk/>
          <pc:sldMk cId="1327475812" sldId="316"/>
        </pc:sldMkLst>
        <pc:spChg chg="mod">
          <ac:chgData name="Maria Martinez" userId="a354639c-2c99-4669-a164-d8a255b12883" providerId="ADAL" clId="{D06F7847-D9F6-4C45-BCD1-1093699C47DC}" dt="2023-02-13T14:58:18.338" v="1791" actId="6549"/>
          <ac:spMkLst>
            <pc:docMk/>
            <pc:sldMk cId="1327475812" sldId="316"/>
            <ac:spMk id="7" creationId="{00000000-0000-0000-0000-000000000000}"/>
          </ac:spMkLst>
        </pc:spChg>
      </pc:sldChg>
    </pc:docChg>
  </pc:docChgLst>
  <pc:docChgLst>
    <pc:chgData name="Zoe Batsi" userId="S::zoe.batsi@idecsa.onmicrosoft.com::39350401-2d62-48cd-93e4-665b9703faa5" providerId="AD" clId="Web-{E5F47709-C5B8-4E35-BDB6-6697556638B4}"/>
    <pc:docChg chg="modSld">
      <pc:chgData name="Zoe Batsi" userId="S::zoe.batsi@idecsa.onmicrosoft.com::39350401-2d62-48cd-93e4-665b9703faa5" providerId="AD" clId="Web-{E5F47709-C5B8-4E35-BDB6-6697556638B4}" dt="2023-02-13T12:53:11.455" v="0" actId="20577"/>
      <pc:docMkLst>
        <pc:docMk/>
      </pc:docMkLst>
      <pc:sldChg chg="modSp">
        <pc:chgData name="Zoe Batsi" userId="S::zoe.batsi@idecsa.onmicrosoft.com::39350401-2d62-48cd-93e4-665b9703faa5" providerId="AD" clId="Web-{E5F47709-C5B8-4E35-BDB6-6697556638B4}" dt="2023-02-13T12:53:11.455" v="0" actId="20577"/>
        <pc:sldMkLst>
          <pc:docMk/>
          <pc:sldMk cId="2146887514" sldId="284"/>
        </pc:sldMkLst>
        <pc:spChg chg="mod">
          <ac:chgData name="Zoe Batsi" userId="S::zoe.batsi@idecsa.onmicrosoft.com::39350401-2d62-48cd-93e4-665b9703faa5" providerId="AD" clId="Web-{E5F47709-C5B8-4E35-BDB6-6697556638B4}" dt="2023-02-13T12:53:11.455" v="0" actId="20577"/>
          <ac:spMkLst>
            <pc:docMk/>
            <pc:sldMk cId="2146887514" sldId="284"/>
            <ac:spMk id="5" creationId="{00000000-0000-0000-0000-000000000000}"/>
          </ac:spMkLst>
        </pc:spChg>
      </pc:sldChg>
    </pc:docChg>
  </pc:docChgLst>
  <pc:docChgLst>
    <pc:chgData name="Xenia Chronopoulou" userId="ab09ee00-935c-4935-8c6c-f778c06059bc" providerId="ADAL" clId="{4CD50C2F-9085-4BC7-990A-F2AF318202B9}"/>
    <pc:docChg chg="modSld sldOrd">
      <pc:chgData name="Xenia Chronopoulou" userId="ab09ee00-935c-4935-8c6c-f778c06059bc" providerId="ADAL" clId="{4CD50C2F-9085-4BC7-990A-F2AF318202B9}" dt="2023-02-10T14:47:51.270" v="1"/>
      <pc:docMkLst>
        <pc:docMk/>
      </pc:docMkLst>
      <pc:sldChg chg="ord">
        <pc:chgData name="Xenia Chronopoulou" userId="ab09ee00-935c-4935-8c6c-f778c06059bc" providerId="ADAL" clId="{4CD50C2F-9085-4BC7-990A-F2AF318202B9}" dt="2023-02-10T14:47:51.270" v="1"/>
        <pc:sldMkLst>
          <pc:docMk/>
          <pc:sldMk cId="0" sldId="268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D12126-CDDD-4E5D-B6DD-663008A304D2}" type="doc">
      <dgm:prSet loTypeId="urn:microsoft.com/office/officeart/2008/layout/AlternatingHexagons" loCatId="list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en-GB"/>
        </a:p>
      </dgm:t>
    </dgm:pt>
    <dgm:pt modelId="{FDC80872-ADE4-445A-9EDC-13329795E1C7}">
      <dgm:prSet phldrT="[Text]" custT="1"/>
      <dgm:spPr/>
      <dgm:t>
        <a:bodyPr/>
        <a:lstStyle/>
        <a:p>
          <a:r>
            <a:rPr lang="sr-Latn-RS" sz="2000" b="1" dirty="0" smtClean="0"/>
            <a:t>Godišnji plan rada</a:t>
          </a:r>
          <a:endParaRPr lang="en-GB" sz="2000" b="1" dirty="0"/>
        </a:p>
      </dgm:t>
    </dgm:pt>
    <dgm:pt modelId="{90633C63-96F3-4FE0-B516-F543E46EDC45}" type="parTrans" cxnId="{E796BD40-B093-40CF-BAC8-F3CEF49A314E}">
      <dgm:prSet/>
      <dgm:spPr/>
      <dgm:t>
        <a:bodyPr/>
        <a:lstStyle/>
        <a:p>
          <a:endParaRPr lang="en-GB" sz="3200" b="1"/>
        </a:p>
      </dgm:t>
    </dgm:pt>
    <dgm:pt modelId="{01B85FAF-3FA7-48C1-AF50-C12F95859120}" type="sibTrans" cxnId="{E796BD40-B093-40CF-BAC8-F3CEF49A314E}">
      <dgm:prSet custT="1"/>
      <dgm:spPr>
        <a:noFill/>
      </dgm:spPr>
      <dgm:t>
        <a:bodyPr/>
        <a:lstStyle/>
        <a:p>
          <a:endParaRPr lang="en-GB" sz="5400" b="1"/>
        </a:p>
      </dgm:t>
    </dgm:pt>
    <dgm:pt modelId="{EF49C8BE-226D-4F9A-BFF9-D980476AA095}">
      <dgm:prSet phldrT="[Text]" custT="1"/>
      <dgm:spPr/>
      <dgm:t>
        <a:bodyPr/>
        <a:lstStyle/>
        <a:p>
          <a:r>
            <a:rPr lang="sr-Latn-RS" sz="2000" b="1" dirty="0" smtClean="0"/>
            <a:t>Resursi</a:t>
          </a:r>
          <a:endParaRPr lang="en-GB" sz="2000" b="1" dirty="0"/>
        </a:p>
      </dgm:t>
    </dgm:pt>
    <dgm:pt modelId="{783D7EE2-618F-4225-A1CC-DD5AB6479F33}" type="parTrans" cxnId="{0302F05C-7D60-4709-A48A-6DFC634FC110}">
      <dgm:prSet/>
      <dgm:spPr/>
      <dgm:t>
        <a:bodyPr/>
        <a:lstStyle/>
        <a:p>
          <a:endParaRPr lang="en-GB" sz="3200" b="1"/>
        </a:p>
      </dgm:t>
    </dgm:pt>
    <dgm:pt modelId="{95B697DC-03C2-478F-8C0D-1C686DD7D0C1}" type="sibTrans" cxnId="{0302F05C-7D60-4709-A48A-6DFC634FC110}">
      <dgm:prSet custT="1"/>
      <dgm:spPr>
        <a:noFill/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400" b="1" kern="1200">
            <a:solidFill>
              <a:prstClr val="white"/>
            </a:solidFill>
            <a:latin typeface="Calibri"/>
            <a:ea typeface="+mn-ea"/>
            <a:cs typeface="+mn-cs"/>
          </a:endParaRPr>
        </a:p>
      </dgm:t>
    </dgm:pt>
    <dgm:pt modelId="{028028D6-D1F2-41C3-A3FF-B22B509BFA9F}">
      <dgm:prSet phldrT="[Text]" custT="1"/>
      <dgm:spPr/>
      <dgm:t>
        <a:bodyPr/>
        <a:lstStyle/>
        <a:p>
          <a:endParaRPr lang="en-GB" sz="2400" b="1"/>
        </a:p>
      </dgm:t>
    </dgm:pt>
    <dgm:pt modelId="{CC473C63-8E69-4080-BE6F-81FDB91CF15E}" type="parTrans" cxnId="{50B08CEE-1DE7-4006-A84C-CE8EF4ECFFA6}">
      <dgm:prSet/>
      <dgm:spPr/>
      <dgm:t>
        <a:bodyPr/>
        <a:lstStyle/>
        <a:p>
          <a:endParaRPr lang="en-GB" sz="3200" b="1"/>
        </a:p>
      </dgm:t>
    </dgm:pt>
    <dgm:pt modelId="{7497C22E-DEBE-420F-BE91-F2B9EF2AD4C9}" type="sibTrans" cxnId="{50B08CEE-1DE7-4006-A84C-CE8EF4ECFFA6}">
      <dgm:prSet/>
      <dgm:spPr/>
      <dgm:t>
        <a:bodyPr/>
        <a:lstStyle/>
        <a:p>
          <a:endParaRPr lang="en-GB" sz="3200" b="1"/>
        </a:p>
      </dgm:t>
    </dgm:pt>
    <dgm:pt modelId="{5F3ACE5B-DF37-474A-884C-029D6931F9E4}">
      <dgm:prSet phldrT="[Text]" custT="1"/>
      <dgm:spPr/>
      <dgm:t>
        <a:bodyPr/>
        <a:lstStyle/>
        <a:p>
          <a:r>
            <a:rPr lang="sr-Latn-RS" sz="2000" b="1" dirty="0" smtClean="0"/>
            <a:t>Uloge i odgovornost</a:t>
          </a:r>
          <a:endParaRPr lang="en-GB" sz="2000" b="1" dirty="0"/>
        </a:p>
      </dgm:t>
    </dgm:pt>
    <dgm:pt modelId="{95827D10-F8F7-4410-822E-9035D8F9718E}" type="parTrans" cxnId="{CD7B70F3-E3E3-4719-9ACE-1F09EBBF9118}">
      <dgm:prSet/>
      <dgm:spPr/>
      <dgm:t>
        <a:bodyPr/>
        <a:lstStyle/>
        <a:p>
          <a:endParaRPr lang="en-GB" sz="3200" b="1"/>
        </a:p>
      </dgm:t>
    </dgm:pt>
    <dgm:pt modelId="{AF63FB28-D9CE-4212-80C0-3F777CD4CA91}" type="sibTrans" cxnId="{CD7B70F3-E3E3-4719-9ACE-1F09EBBF9118}">
      <dgm:prSet custT="1"/>
      <dgm:spPr>
        <a:noFill/>
      </dgm:spPr>
      <dgm:t>
        <a:bodyPr/>
        <a:lstStyle/>
        <a:p>
          <a:endParaRPr lang="en-GB" sz="5400" b="1"/>
        </a:p>
      </dgm:t>
    </dgm:pt>
    <dgm:pt modelId="{56BD96E7-3AD6-48EF-940E-E4DA9B4A331A}">
      <dgm:prSet phldrT="[Text]" custT="1"/>
      <dgm:spPr/>
      <dgm:t>
        <a:bodyPr/>
        <a:lstStyle/>
        <a:p>
          <a:r>
            <a:rPr lang="en-GB" sz="2000" b="1"/>
            <a:t>Monitoring plan</a:t>
          </a:r>
        </a:p>
      </dgm:t>
    </dgm:pt>
    <dgm:pt modelId="{A146407C-F705-46E3-A121-9D23138B771B}" type="parTrans" cxnId="{4331FE92-92B2-4AD9-A15B-F144E671DBE8}">
      <dgm:prSet/>
      <dgm:spPr/>
      <dgm:t>
        <a:bodyPr/>
        <a:lstStyle/>
        <a:p>
          <a:endParaRPr lang="en-GB" sz="3200" b="1"/>
        </a:p>
      </dgm:t>
    </dgm:pt>
    <dgm:pt modelId="{E9DFA89F-5FFE-4845-9B59-65315C6CABBF}" type="sibTrans" cxnId="{4331FE92-92B2-4AD9-A15B-F144E671DBE8}">
      <dgm:prSet custT="1"/>
      <dgm:spPr>
        <a:noFill/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400" b="1" kern="1200">
            <a:solidFill>
              <a:prstClr val="white"/>
            </a:solidFill>
            <a:latin typeface="Calibri"/>
            <a:ea typeface="+mn-ea"/>
            <a:cs typeface="+mn-cs"/>
          </a:endParaRPr>
        </a:p>
      </dgm:t>
    </dgm:pt>
    <dgm:pt modelId="{A3999898-DA47-4D7B-AB53-F528FB2BBD1F}" type="pres">
      <dgm:prSet presAssocID="{A0D12126-CDDD-4E5D-B6DD-663008A304D2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8E891901-731E-4184-ABEF-80C2CACDC2D1}" type="pres">
      <dgm:prSet presAssocID="{FDC80872-ADE4-445A-9EDC-13329795E1C7}" presName="composite" presStyleCnt="0"/>
      <dgm:spPr/>
    </dgm:pt>
    <dgm:pt modelId="{6BC7BA06-DB59-495F-83E2-27E3E7C67E6A}" type="pres">
      <dgm:prSet presAssocID="{FDC80872-ADE4-445A-9EDC-13329795E1C7}" presName="Parent1" presStyleLbl="node1" presStyleIdx="0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01AD85-F242-4251-ADC0-CA24777FF9A0}" type="pres">
      <dgm:prSet presAssocID="{FDC80872-ADE4-445A-9EDC-13329795E1C7}" presName="Childtext1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4B5614D3-3FC7-427E-864E-B8D0A2966243}" type="pres">
      <dgm:prSet presAssocID="{FDC80872-ADE4-445A-9EDC-13329795E1C7}" presName="BalanceSpacing" presStyleCnt="0"/>
      <dgm:spPr/>
    </dgm:pt>
    <dgm:pt modelId="{87802244-F872-4798-86F4-6830EF621E24}" type="pres">
      <dgm:prSet presAssocID="{FDC80872-ADE4-445A-9EDC-13329795E1C7}" presName="BalanceSpacing1" presStyleCnt="0"/>
      <dgm:spPr/>
    </dgm:pt>
    <dgm:pt modelId="{F2AB78C4-49AB-4027-9E19-214954224A0C}" type="pres">
      <dgm:prSet presAssocID="{01B85FAF-3FA7-48C1-AF50-C12F95859120}" presName="Accent1Text" presStyleLbl="node1" presStyleIdx="1" presStyleCnt="8" custLinFactNeighborY="0"/>
      <dgm:spPr/>
      <dgm:t>
        <a:bodyPr/>
        <a:lstStyle/>
        <a:p>
          <a:endParaRPr lang="en-US"/>
        </a:p>
      </dgm:t>
    </dgm:pt>
    <dgm:pt modelId="{2C6B2641-AFA8-4EAA-8F11-AEB1C5D05B1C}" type="pres">
      <dgm:prSet presAssocID="{01B85FAF-3FA7-48C1-AF50-C12F95859120}" presName="spaceBetweenRectangles" presStyleCnt="0"/>
      <dgm:spPr/>
    </dgm:pt>
    <dgm:pt modelId="{99C355FD-7C9E-4694-9523-8BD0218180DA}" type="pres">
      <dgm:prSet presAssocID="{EF49C8BE-226D-4F9A-BFF9-D980476AA095}" presName="composite" presStyleCnt="0"/>
      <dgm:spPr/>
    </dgm:pt>
    <dgm:pt modelId="{D09CA861-286F-423C-BF5A-373B86C64207}" type="pres">
      <dgm:prSet presAssocID="{EF49C8BE-226D-4F9A-BFF9-D980476AA095}" presName="Parent1" presStyleLbl="node1" presStyleIdx="2" presStyleCnt="8" custLinFactNeighborY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60325C-2119-43F0-B4C5-A70C084CCF02}" type="pres">
      <dgm:prSet presAssocID="{EF49C8BE-226D-4F9A-BFF9-D980476AA095}" presName="Childtext1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270170-1C45-46B0-8D0D-4EEAF06C2057}" type="pres">
      <dgm:prSet presAssocID="{EF49C8BE-226D-4F9A-BFF9-D980476AA095}" presName="BalanceSpacing" presStyleCnt="0"/>
      <dgm:spPr/>
    </dgm:pt>
    <dgm:pt modelId="{6F857D99-8316-410A-BA92-9B715BF1DD61}" type="pres">
      <dgm:prSet presAssocID="{EF49C8BE-226D-4F9A-BFF9-D980476AA095}" presName="BalanceSpacing1" presStyleCnt="0"/>
      <dgm:spPr/>
    </dgm:pt>
    <dgm:pt modelId="{7AA07519-F604-4059-9D13-003151D28B20}" type="pres">
      <dgm:prSet presAssocID="{95B697DC-03C2-478F-8C0D-1C686DD7D0C1}" presName="Accent1Text" presStyleLbl="node1" presStyleIdx="3" presStyleCnt="8" custLinFactNeighborY="0"/>
      <dgm:spPr>
        <a:xfrm rot="5400000">
          <a:off x="5165217" y="2075034"/>
          <a:ext cx="2267406" cy="1972643"/>
        </a:xfrm>
        <a:prstGeom prst="hexagon">
          <a:avLst>
            <a:gd name="adj" fmla="val 25000"/>
            <a:gd name="vf" fmla="val 115470"/>
          </a:avLst>
        </a:prstGeom>
      </dgm:spPr>
      <dgm:t>
        <a:bodyPr/>
        <a:lstStyle/>
        <a:p>
          <a:endParaRPr lang="en-US"/>
        </a:p>
      </dgm:t>
    </dgm:pt>
    <dgm:pt modelId="{705ADB31-D394-4618-8BC9-DA752A3682B1}" type="pres">
      <dgm:prSet presAssocID="{95B697DC-03C2-478F-8C0D-1C686DD7D0C1}" presName="spaceBetweenRectangles" presStyleCnt="0"/>
      <dgm:spPr/>
    </dgm:pt>
    <dgm:pt modelId="{626DE6E8-308E-401D-965C-042AA41123EB}" type="pres">
      <dgm:prSet presAssocID="{5F3ACE5B-DF37-474A-884C-029D6931F9E4}" presName="composite" presStyleCnt="0"/>
      <dgm:spPr/>
    </dgm:pt>
    <dgm:pt modelId="{8414DD39-26BB-40E2-A722-85507CFA66F9}" type="pres">
      <dgm:prSet presAssocID="{5F3ACE5B-DF37-474A-884C-029D6931F9E4}" presName="Parent1" presStyleLbl="node1" presStyleIdx="4" presStyleCnt="8" custScaleX="11794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953E44-30AE-46CE-B2C4-A8E30C6B5360}" type="pres">
      <dgm:prSet presAssocID="{5F3ACE5B-DF37-474A-884C-029D6931F9E4}" presName="Childtext1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31D39283-0907-4495-A8A1-31BBAD3FC76F}" type="pres">
      <dgm:prSet presAssocID="{5F3ACE5B-DF37-474A-884C-029D6931F9E4}" presName="BalanceSpacing" presStyleCnt="0"/>
      <dgm:spPr/>
    </dgm:pt>
    <dgm:pt modelId="{C89620D9-EAFB-446E-ADA6-4711583C843E}" type="pres">
      <dgm:prSet presAssocID="{5F3ACE5B-DF37-474A-884C-029D6931F9E4}" presName="BalanceSpacing1" presStyleCnt="0"/>
      <dgm:spPr/>
    </dgm:pt>
    <dgm:pt modelId="{C4A1DA54-6142-4987-A539-0167BC040AE9}" type="pres">
      <dgm:prSet presAssocID="{AF63FB28-D9CE-4212-80C0-3F777CD4CA91}" presName="Accent1Text" presStyleLbl="node1" presStyleIdx="5" presStyleCnt="8" custLinFactNeighborY="0"/>
      <dgm:spPr/>
      <dgm:t>
        <a:bodyPr/>
        <a:lstStyle/>
        <a:p>
          <a:endParaRPr lang="en-US"/>
        </a:p>
      </dgm:t>
    </dgm:pt>
    <dgm:pt modelId="{808520E3-9560-4D49-BF07-E9210EFDE6DC}" type="pres">
      <dgm:prSet presAssocID="{AF63FB28-D9CE-4212-80C0-3F777CD4CA91}" presName="spaceBetweenRectangles" presStyleCnt="0"/>
      <dgm:spPr/>
    </dgm:pt>
    <dgm:pt modelId="{8EADE00B-23A8-47B7-ABCD-45492522EEFD}" type="pres">
      <dgm:prSet presAssocID="{56BD96E7-3AD6-48EF-940E-E4DA9B4A331A}" presName="composite" presStyleCnt="0"/>
      <dgm:spPr/>
    </dgm:pt>
    <dgm:pt modelId="{6E6E7E51-86A5-413E-BE0E-CFED9B09A435}" type="pres">
      <dgm:prSet presAssocID="{56BD96E7-3AD6-48EF-940E-E4DA9B4A331A}" presName="Parent1" presStyleLbl="node1" presStyleIdx="6" presStyleCnt="8" custScaleX="11044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73B26D-3C63-4F85-95C5-9ABDD704193D}" type="pres">
      <dgm:prSet presAssocID="{56BD96E7-3AD6-48EF-940E-E4DA9B4A331A}" presName="Childtext1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8F9024BE-3D38-4B20-B92D-7E142AE8CDF5}" type="pres">
      <dgm:prSet presAssocID="{56BD96E7-3AD6-48EF-940E-E4DA9B4A331A}" presName="BalanceSpacing" presStyleCnt="0"/>
      <dgm:spPr/>
    </dgm:pt>
    <dgm:pt modelId="{53782A03-E177-480C-B13F-B42E9782DF14}" type="pres">
      <dgm:prSet presAssocID="{56BD96E7-3AD6-48EF-940E-E4DA9B4A331A}" presName="BalanceSpacing1" presStyleCnt="0"/>
      <dgm:spPr/>
    </dgm:pt>
    <dgm:pt modelId="{0BE185A7-5699-4390-A03C-7861CF099C91}" type="pres">
      <dgm:prSet presAssocID="{E9DFA89F-5FFE-4845-9B59-65315C6CABBF}" presName="Accent1Text" presStyleLbl="node1" presStyleIdx="7" presStyleCnt="8" custLinFactNeighborY="0"/>
      <dgm:spPr>
        <a:xfrm rot="5400000">
          <a:off x="5165217" y="5924183"/>
          <a:ext cx="2267406" cy="1972643"/>
        </a:xfrm>
        <a:prstGeom prst="hexagon">
          <a:avLst>
            <a:gd name="adj" fmla="val 25000"/>
            <a:gd name="vf" fmla="val 115470"/>
          </a:avLst>
        </a:prstGeom>
      </dgm:spPr>
      <dgm:t>
        <a:bodyPr/>
        <a:lstStyle/>
        <a:p>
          <a:endParaRPr lang="en-US"/>
        </a:p>
      </dgm:t>
    </dgm:pt>
  </dgm:ptLst>
  <dgm:cxnLst>
    <dgm:cxn modelId="{7911ADAC-3121-4603-A463-C6BBC8ACEE52}" type="presOf" srcId="{EF49C8BE-226D-4F9A-BFF9-D980476AA095}" destId="{D09CA861-286F-423C-BF5A-373B86C64207}" srcOrd="0" destOrd="0" presId="urn:microsoft.com/office/officeart/2008/layout/AlternatingHexagons"/>
    <dgm:cxn modelId="{2006CAD7-2232-4A11-99ED-D4E83DCEA46E}" type="presOf" srcId="{95B697DC-03C2-478F-8C0D-1C686DD7D0C1}" destId="{7AA07519-F604-4059-9D13-003151D28B20}" srcOrd="0" destOrd="0" presId="urn:microsoft.com/office/officeart/2008/layout/AlternatingHexagons"/>
    <dgm:cxn modelId="{7D9DB9C2-16AC-4CC0-A5CC-D0FED59717E3}" type="presOf" srcId="{5F3ACE5B-DF37-474A-884C-029D6931F9E4}" destId="{8414DD39-26BB-40E2-A722-85507CFA66F9}" srcOrd="0" destOrd="0" presId="urn:microsoft.com/office/officeart/2008/layout/AlternatingHexagons"/>
    <dgm:cxn modelId="{3CABAE25-0C0E-4496-BE13-D86C0FB82250}" type="presOf" srcId="{E9DFA89F-5FFE-4845-9B59-65315C6CABBF}" destId="{0BE185A7-5699-4390-A03C-7861CF099C91}" srcOrd="0" destOrd="0" presId="urn:microsoft.com/office/officeart/2008/layout/AlternatingHexagons"/>
    <dgm:cxn modelId="{50B08CEE-1DE7-4006-A84C-CE8EF4ECFFA6}" srcId="{EF49C8BE-226D-4F9A-BFF9-D980476AA095}" destId="{028028D6-D1F2-41C3-A3FF-B22B509BFA9F}" srcOrd="0" destOrd="0" parTransId="{CC473C63-8E69-4080-BE6F-81FDB91CF15E}" sibTransId="{7497C22E-DEBE-420F-BE91-F2B9EF2AD4C9}"/>
    <dgm:cxn modelId="{53FB1774-A3DC-4F79-B736-95409A2EEB01}" type="presOf" srcId="{028028D6-D1F2-41C3-A3FF-B22B509BFA9F}" destId="{0160325C-2119-43F0-B4C5-A70C084CCF02}" srcOrd="0" destOrd="0" presId="urn:microsoft.com/office/officeart/2008/layout/AlternatingHexagons"/>
    <dgm:cxn modelId="{0302F05C-7D60-4709-A48A-6DFC634FC110}" srcId="{A0D12126-CDDD-4E5D-B6DD-663008A304D2}" destId="{EF49C8BE-226D-4F9A-BFF9-D980476AA095}" srcOrd="1" destOrd="0" parTransId="{783D7EE2-618F-4225-A1CC-DD5AB6479F33}" sibTransId="{95B697DC-03C2-478F-8C0D-1C686DD7D0C1}"/>
    <dgm:cxn modelId="{1E39F6BB-2058-4DD1-A861-58D76D81C4A5}" type="presOf" srcId="{01B85FAF-3FA7-48C1-AF50-C12F95859120}" destId="{F2AB78C4-49AB-4027-9E19-214954224A0C}" srcOrd="0" destOrd="0" presId="urn:microsoft.com/office/officeart/2008/layout/AlternatingHexagons"/>
    <dgm:cxn modelId="{E796BD40-B093-40CF-BAC8-F3CEF49A314E}" srcId="{A0D12126-CDDD-4E5D-B6DD-663008A304D2}" destId="{FDC80872-ADE4-445A-9EDC-13329795E1C7}" srcOrd="0" destOrd="0" parTransId="{90633C63-96F3-4FE0-B516-F543E46EDC45}" sibTransId="{01B85FAF-3FA7-48C1-AF50-C12F95859120}"/>
    <dgm:cxn modelId="{4331FE92-92B2-4AD9-A15B-F144E671DBE8}" srcId="{A0D12126-CDDD-4E5D-B6DD-663008A304D2}" destId="{56BD96E7-3AD6-48EF-940E-E4DA9B4A331A}" srcOrd="3" destOrd="0" parTransId="{A146407C-F705-46E3-A121-9D23138B771B}" sibTransId="{E9DFA89F-5FFE-4845-9B59-65315C6CABBF}"/>
    <dgm:cxn modelId="{CD7B70F3-E3E3-4719-9ACE-1F09EBBF9118}" srcId="{A0D12126-CDDD-4E5D-B6DD-663008A304D2}" destId="{5F3ACE5B-DF37-474A-884C-029D6931F9E4}" srcOrd="2" destOrd="0" parTransId="{95827D10-F8F7-4410-822E-9035D8F9718E}" sibTransId="{AF63FB28-D9CE-4212-80C0-3F777CD4CA91}"/>
    <dgm:cxn modelId="{816D7CE7-7998-433C-B9E0-D850A98E3AA5}" type="presOf" srcId="{A0D12126-CDDD-4E5D-B6DD-663008A304D2}" destId="{A3999898-DA47-4D7B-AB53-F528FB2BBD1F}" srcOrd="0" destOrd="0" presId="urn:microsoft.com/office/officeart/2008/layout/AlternatingHexagons"/>
    <dgm:cxn modelId="{41F4DE17-6912-4788-A8F7-CE6FDEB3FD59}" type="presOf" srcId="{AF63FB28-D9CE-4212-80C0-3F777CD4CA91}" destId="{C4A1DA54-6142-4987-A539-0167BC040AE9}" srcOrd="0" destOrd="0" presId="urn:microsoft.com/office/officeart/2008/layout/AlternatingHexagons"/>
    <dgm:cxn modelId="{1B019AAD-B7B2-44A8-B9E3-1ACD2F354B12}" type="presOf" srcId="{FDC80872-ADE4-445A-9EDC-13329795E1C7}" destId="{6BC7BA06-DB59-495F-83E2-27E3E7C67E6A}" srcOrd="0" destOrd="0" presId="urn:microsoft.com/office/officeart/2008/layout/AlternatingHexagons"/>
    <dgm:cxn modelId="{030F0B46-4B11-44B9-8522-0C29FC092656}" type="presOf" srcId="{56BD96E7-3AD6-48EF-940E-E4DA9B4A331A}" destId="{6E6E7E51-86A5-413E-BE0E-CFED9B09A435}" srcOrd="0" destOrd="0" presId="urn:microsoft.com/office/officeart/2008/layout/AlternatingHexagons"/>
    <dgm:cxn modelId="{816AF9A0-DB6D-4901-8279-94F1B9698683}" type="presParOf" srcId="{A3999898-DA47-4D7B-AB53-F528FB2BBD1F}" destId="{8E891901-731E-4184-ABEF-80C2CACDC2D1}" srcOrd="0" destOrd="0" presId="urn:microsoft.com/office/officeart/2008/layout/AlternatingHexagons"/>
    <dgm:cxn modelId="{75836574-E09D-4C23-AED9-DF5F61C592ED}" type="presParOf" srcId="{8E891901-731E-4184-ABEF-80C2CACDC2D1}" destId="{6BC7BA06-DB59-495F-83E2-27E3E7C67E6A}" srcOrd="0" destOrd="0" presId="urn:microsoft.com/office/officeart/2008/layout/AlternatingHexagons"/>
    <dgm:cxn modelId="{CCA69DF0-7AB2-44DB-A74D-62F31B71E897}" type="presParOf" srcId="{8E891901-731E-4184-ABEF-80C2CACDC2D1}" destId="{5901AD85-F242-4251-ADC0-CA24777FF9A0}" srcOrd="1" destOrd="0" presId="urn:microsoft.com/office/officeart/2008/layout/AlternatingHexagons"/>
    <dgm:cxn modelId="{48B57B9E-DC85-4F33-9C5B-B978B3A7004B}" type="presParOf" srcId="{8E891901-731E-4184-ABEF-80C2CACDC2D1}" destId="{4B5614D3-3FC7-427E-864E-B8D0A2966243}" srcOrd="2" destOrd="0" presId="urn:microsoft.com/office/officeart/2008/layout/AlternatingHexagons"/>
    <dgm:cxn modelId="{DCBD7D4E-8E0E-4534-BEA9-96EDE47631B3}" type="presParOf" srcId="{8E891901-731E-4184-ABEF-80C2CACDC2D1}" destId="{87802244-F872-4798-86F4-6830EF621E24}" srcOrd="3" destOrd="0" presId="urn:microsoft.com/office/officeart/2008/layout/AlternatingHexagons"/>
    <dgm:cxn modelId="{CBE754A1-0D4A-4A66-AE35-4460E0E07A58}" type="presParOf" srcId="{8E891901-731E-4184-ABEF-80C2CACDC2D1}" destId="{F2AB78C4-49AB-4027-9E19-214954224A0C}" srcOrd="4" destOrd="0" presId="urn:microsoft.com/office/officeart/2008/layout/AlternatingHexagons"/>
    <dgm:cxn modelId="{9CDA3707-4D1E-4945-BB33-2D906FF2C1C7}" type="presParOf" srcId="{A3999898-DA47-4D7B-AB53-F528FB2BBD1F}" destId="{2C6B2641-AFA8-4EAA-8F11-AEB1C5D05B1C}" srcOrd="1" destOrd="0" presId="urn:microsoft.com/office/officeart/2008/layout/AlternatingHexagons"/>
    <dgm:cxn modelId="{1359F435-950C-4121-A21C-EFB8DD32C29E}" type="presParOf" srcId="{A3999898-DA47-4D7B-AB53-F528FB2BBD1F}" destId="{99C355FD-7C9E-4694-9523-8BD0218180DA}" srcOrd="2" destOrd="0" presId="urn:microsoft.com/office/officeart/2008/layout/AlternatingHexagons"/>
    <dgm:cxn modelId="{BE9A2A45-6EC7-4959-AF99-48147F8FCE25}" type="presParOf" srcId="{99C355FD-7C9E-4694-9523-8BD0218180DA}" destId="{D09CA861-286F-423C-BF5A-373B86C64207}" srcOrd="0" destOrd="0" presId="urn:microsoft.com/office/officeart/2008/layout/AlternatingHexagons"/>
    <dgm:cxn modelId="{6F67B5C8-2658-441B-8EAF-7A7F2F2C44EA}" type="presParOf" srcId="{99C355FD-7C9E-4694-9523-8BD0218180DA}" destId="{0160325C-2119-43F0-B4C5-A70C084CCF02}" srcOrd="1" destOrd="0" presId="urn:microsoft.com/office/officeart/2008/layout/AlternatingHexagons"/>
    <dgm:cxn modelId="{1B036A69-5F2D-42CB-B4BF-9035E7211EEF}" type="presParOf" srcId="{99C355FD-7C9E-4694-9523-8BD0218180DA}" destId="{D5270170-1C45-46B0-8D0D-4EEAF06C2057}" srcOrd="2" destOrd="0" presId="urn:microsoft.com/office/officeart/2008/layout/AlternatingHexagons"/>
    <dgm:cxn modelId="{3AED6DA6-90FB-410C-9246-50BCF4504104}" type="presParOf" srcId="{99C355FD-7C9E-4694-9523-8BD0218180DA}" destId="{6F857D99-8316-410A-BA92-9B715BF1DD61}" srcOrd="3" destOrd="0" presId="urn:microsoft.com/office/officeart/2008/layout/AlternatingHexagons"/>
    <dgm:cxn modelId="{64F94234-E158-4180-9910-6C5FDC795A16}" type="presParOf" srcId="{99C355FD-7C9E-4694-9523-8BD0218180DA}" destId="{7AA07519-F604-4059-9D13-003151D28B20}" srcOrd="4" destOrd="0" presId="urn:microsoft.com/office/officeart/2008/layout/AlternatingHexagons"/>
    <dgm:cxn modelId="{9995FAB3-AFD1-41FB-B951-4A55EF8DE8BA}" type="presParOf" srcId="{A3999898-DA47-4D7B-AB53-F528FB2BBD1F}" destId="{705ADB31-D394-4618-8BC9-DA752A3682B1}" srcOrd="3" destOrd="0" presId="urn:microsoft.com/office/officeart/2008/layout/AlternatingHexagons"/>
    <dgm:cxn modelId="{1ED8C41F-9D03-454E-ACF5-BFC71DF03CB0}" type="presParOf" srcId="{A3999898-DA47-4D7B-AB53-F528FB2BBD1F}" destId="{626DE6E8-308E-401D-965C-042AA41123EB}" srcOrd="4" destOrd="0" presId="urn:microsoft.com/office/officeart/2008/layout/AlternatingHexagons"/>
    <dgm:cxn modelId="{1CE2C603-435B-4CA5-82D9-0CD00A54DC8C}" type="presParOf" srcId="{626DE6E8-308E-401D-965C-042AA41123EB}" destId="{8414DD39-26BB-40E2-A722-85507CFA66F9}" srcOrd="0" destOrd="0" presId="urn:microsoft.com/office/officeart/2008/layout/AlternatingHexagons"/>
    <dgm:cxn modelId="{DCFA600A-8B93-439E-8636-5BEBBD856FAD}" type="presParOf" srcId="{626DE6E8-308E-401D-965C-042AA41123EB}" destId="{D2953E44-30AE-46CE-B2C4-A8E30C6B5360}" srcOrd="1" destOrd="0" presId="urn:microsoft.com/office/officeart/2008/layout/AlternatingHexagons"/>
    <dgm:cxn modelId="{9F9BF19C-56E9-4BA5-9F6E-D00C590E83F2}" type="presParOf" srcId="{626DE6E8-308E-401D-965C-042AA41123EB}" destId="{31D39283-0907-4495-A8A1-31BBAD3FC76F}" srcOrd="2" destOrd="0" presId="urn:microsoft.com/office/officeart/2008/layout/AlternatingHexagons"/>
    <dgm:cxn modelId="{0C1B4985-12C9-4156-B1E6-632B85549360}" type="presParOf" srcId="{626DE6E8-308E-401D-965C-042AA41123EB}" destId="{C89620D9-EAFB-446E-ADA6-4711583C843E}" srcOrd="3" destOrd="0" presId="urn:microsoft.com/office/officeart/2008/layout/AlternatingHexagons"/>
    <dgm:cxn modelId="{4181F86C-A4EB-4B92-902B-CD3AA869338E}" type="presParOf" srcId="{626DE6E8-308E-401D-965C-042AA41123EB}" destId="{C4A1DA54-6142-4987-A539-0167BC040AE9}" srcOrd="4" destOrd="0" presId="urn:microsoft.com/office/officeart/2008/layout/AlternatingHexagons"/>
    <dgm:cxn modelId="{3F01601D-0066-47B1-835B-FBC9EE8731AC}" type="presParOf" srcId="{A3999898-DA47-4D7B-AB53-F528FB2BBD1F}" destId="{808520E3-9560-4D49-BF07-E9210EFDE6DC}" srcOrd="5" destOrd="0" presId="urn:microsoft.com/office/officeart/2008/layout/AlternatingHexagons"/>
    <dgm:cxn modelId="{73922EC9-51A7-4CF9-917D-93F4E54E049E}" type="presParOf" srcId="{A3999898-DA47-4D7B-AB53-F528FB2BBD1F}" destId="{8EADE00B-23A8-47B7-ABCD-45492522EEFD}" srcOrd="6" destOrd="0" presId="urn:microsoft.com/office/officeart/2008/layout/AlternatingHexagons"/>
    <dgm:cxn modelId="{385848E2-7125-47F1-942C-4922F5B43B02}" type="presParOf" srcId="{8EADE00B-23A8-47B7-ABCD-45492522EEFD}" destId="{6E6E7E51-86A5-413E-BE0E-CFED9B09A435}" srcOrd="0" destOrd="0" presId="urn:microsoft.com/office/officeart/2008/layout/AlternatingHexagons"/>
    <dgm:cxn modelId="{59209D91-4F41-4836-91CB-A203B036197E}" type="presParOf" srcId="{8EADE00B-23A8-47B7-ABCD-45492522EEFD}" destId="{7173B26D-3C63-4F85-95C5-9ABDD704193D}" srcOrd="1" destOrd="0" presId="urn:microsoft.com/office/officeart/2008/layout/AlternatingHexagons"/>
    <dgm:cxn modelId="{35AA671C-E6EA-4C86-8627-55C1C94DFF1D}" type="presParOf" srcId="{8EADE00B-23A8-47B7-ABCD-45492522EEFD}" destId="{8F9024BE-3D38-4B20-B92D-7E142AE8CDF5}" srcOrd="2" destOrd="0" presId="urn:microsoft.com/office/officeart/2008/layout/AlternatingHexagons"/>
    <dgm:cxn modelId="{3E1659D2-A088-46B0-824F-41E2F7C93341}" type="presParOf" srcId="{8EADE00B-23A8-47B7-ABCD-45492522EEFD}" destId="{53782A03-E177-480C-B13F-B42E9782DF14}" srcOrd="3" destOrd="0" presId="urn:microsoft.com/office/officeart/2008/layout/AlternatingHexagons"/>
    <dgm:cxn modelId="{5BEC356C-2BEE-41F0-B14B-D6BB08CB6664}" type="presParOf" srcId="{8EADE00B-23A8-47B7-ABCD-45492522EEFD}" destId="{0BE185A7-5699-4390-A03C-7861CF099C91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C7BA06-DB59-495F-83E2-27E3E7C67E6A}">
      <dsp:nvSpPr>
        <dsp:cNvPr id="0" name=""/>
        <dsp:cNvSpPr/>
      </dsp:nvSpPr>
      <dsp:spPr>
        <a:xfrm rot="5400000">
          <a:off x="4726204" y="146041"/>
          <a:ext cx="2171043" cy="1888808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b="1" kern="1200" dirty="0" smtClean="0"/>
            <a:t>Godišnji plan rada</a:t>
          </a:r>
          <a:endParaRPr lang="en-GB" sz="2000" b="1" kern="1200" dirty="0"/>
        </a:p>
      </dsp:txBody>
      <dsp:txXfrm rot="-5400000">
        <a:off x="5161660" y="343245"/>
        <a:ext cx="1300130" cy="1494401"/>
      </dsp:txXfrm>
    </dsp:sp>
    <dsp:sp modelId="{5901AD85-F242-4251-ADC0-CA24777FF9A0}">
      <dsp:nvSpPr>
        <dsp:cNvPr id="0" name=""/>
        <dsp:cNvSpPr/>
      </dsp:nvSpPr>
      <dsp:spPr>
        <a:xfrm>
          <a:off x="6813446" y="439131"/>
          <a:ext cx="2422884" cy="13026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AB78C4-49AB-4027-9E19-214954224A0C}">
      <dsp:nvSpPr>
        <dsp:cNvPr id="0" name=""/>
        <dsp:cNvSpPr/>
      </dsp:nvSpPr>
      <dsp:spPr>
        <a:xfrm rot="5400000">
          <a:off x="2686292" y="146041"/>
          <a:ext cx="2171043" cy="1888808"/>
        </a:xfrm>
        <a:prstGeom prst="hexagon">
          <a:avLst>
            <a:gd name="adj" fmla="val 25000"/>
            <a:gd name="vf" fmla="val 115470"/>
          </a:avLst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400" b="1" kern="1200"/>
        </a:p>
      </dsp:txBody>
      <dsp:txXfrm rot="-5400000">
        <a:off x="3121748" y="343245"/>
        <a:ext cx="1300130" cy="1494401"/>
      </dsp:txXfrm>
    </dsp:sp>
    <dsp:sp modelId="{D09CA861-286F-423C-BF5A-373B86C64207}">
      <dsp:nvSpPr>
        <dsp:cNvPr id="0" name=""/>
        <dsp:cNvSpPr/>
      </dsp:nvSpPr>
      <dsp:spPr>
        <a:xfrm rot="5400000">
          <a:off x="3702340" y="1988823"/>
          <a:ext cx="2171043" cy="1888808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alpha val="90000"/>
            <a:hueOff val="0"/>
            <a:satOff val="0"/>
            <a:lumOff val="0"/>
            <a:alphaOff val="-11429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b="1" kern="1200" dirty="0" smtClean="0"/>
            <a:t>Resursi</a:t>
          </a:r>
          <a:endParaRPr lang="en-GB" sz="2000" b="1" kern="1200" dirty="0"/>
        </a:p>
      </dsp:txBody>
      <dsp:txXfrm rot="-5400000">
        <a:off x="4137796" y="2186027"/>
        <a:ext cx="1300130" cy="1494401"/>
      </dsp:txXfrm>
    </dsp:sp>
    <dsp:sp modelId="{0160325C-2119-43F0-B4C5-A70C084CCF02}">
      <dsp:nvSpPr>
        <dsp:cNvPr id="0" name=""/>
        <dsp:cNvSpPr/>
      </dsp:nvSpPr>
      <dsp:spPr>
        <a:xfrm>
          <a:off x="1420573" y="2281913"/>
          <a:ext cx="2344727" cy="13026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400" b="1" kern="1200"/>
        </a:p>
      </dsp:txBody>
      <dsp:txXfrm>
        <a:off x="1420573" y="2281913"/>
        <a:ext cx="2344727" cy="1302626"/>
      </dsp:txXfrm>
    </dsp:sp>
    <dsp:sp modelId="{7AA07519-F604-4059-9D13-003151D28B20}">
      <dsp:nvSpPr>
        <dsp:cNvPr id="0" name=""/>
        <dsp:cNvSpPr/>
      </dsp:nvSpPr>
      <dsp:spPr>
        <a:xfrm rot="5400000">
          <a:off x="5742253" y="1988823"/>
          <a:ext cx="2171043" cy="1888808"/>
        </a:xfrm>
        <a:prstGeom prst="hexagon">
          <a:avLst>
            <a:gd name="adj" fmla="val 25000"/>
            <a:gd name="vf" fmla="val 115470"/>
          </a:avLst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400" b="1" kern="1200">
            <a:solidFill>
              <a:prstClr val="white"/>
            </a:solidFill>
            <a:latin typeface="Calibri"/>
            <a:ea typeface="+mn-ea"/>
            <a:cs typeface="+mn-cs"/>
          </a:endParaRPr>
        </a:p>
      </dsp:txBody>
      <dsp:txXfrm rot="-5400000">
        <a:off x="6177709" y="2186027"/>
        <a:ext cx="1300130" cy="1494401"/>
      </dsp:txXfrm>
    </dsp:sp>
    <dsp:sp modelId="{8414DD39-26BB-40E2-A722-85507CFA66F9}">
      <dsp:nvSpPr>
        <dsp:cNvPr id="0" name=""/>
        <dsp:cNvSpPr/>
      </dsp:nvSpPr>
      <dsp:spPr>
        <a:xfrm rot="5400000">
          <a:off x="4726204" y="3662178"/>
          <a:ext cx="2171043" cy="2227660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alpha val="90000"/>
            <a:hueOff val="0"/>
            <a:satOff val="0"/>
            <a:lumOff val="0"/>
            <a:alphaOff val="-22857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b="1" kern="1200" dirty="0" smtClean="0"/>
            <a:t>Uloge i odgovornost</a:t>
          </a:r>
          <a:endParaRPr lang="en-GB" sz="2000" b="1" kern="1200" dirty="0"/>
        </a:p>
      </dsp:txBody>
      <dsp:txXfrm rot="-5400000">
        <a:off x="5069173" y="4052328"/>
        <a:ext cx="1485106" cy="1447362"/>
      </dsp:txXfrm>
    </dsp:sp>
    <dsp:sp modelId="{D2953E44-30AE-46CE-B2C4-A8E30C6B5360}">
      <dsp:nvSpPr>
        <dsp:cNvPr id="0" name=""/>
        <dsp:cNvSpPr/>
      </dsp:nvSpPr>
      <dsp:spPr>
        <a:xfrm>
          <a:off x="6813446" y="4124695"/>
          <a:ext cx="2422884" cy="13026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A1DA54-6142-4987-A539-0167BC040AE9}">
      <dsp:nvSpPr>
        <dsp:cNvPr id="0" name=""/>
        <dsp:cNvSpPr/>
      </dsp:nvSpPr>
      <dsp:spPr>
        <a:xfrm rot="5400000">
          <a:off x="2686292" y="3831604"/>
          <a:ext cx="2171043" cy="1888808"/>
        </a:xfrm>
        <a:prstGeom prst="hexagon">
          <a:avLst>
            <a:gd name="adj" fmla="val 25000"/>
            <a:gd name="vf" fmla="val 115470"/>
          </a:avLst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400" b="1" kern="1200"/>
        </a:p>
      </dsp:txBody>
      <dsp:txXfrm rot="-5400000">
        <a:off x="3121748" y="4028808"/>
        <a:ext cx="1300130" cy="1494401"/>
      </dsp:txXfrm>
    </dsp:sp>
    <dsp:sp modelId="{6E6E7E51-86A5-413E-BE0E-CFED9B09A435}">
      <dsp:nvSpPr>
        <dsp:cNvPr id="0" name=""/>
        <dsp:cNvSpPr/>
      </dsp:nvSpPr>
      <dsp:spPr>
        <a:xfrm rot="5400000">
          <a:off x="3702340" y="5575753"/>
          <a:ext cx="2171043" cy="2086075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alpha val="90000"/>
            <a:hueOff val="0"/>
            <a:satOff val="0"/>
            <a:lumOff val="0"/>
            <a:alphaOff val="-34286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/>
            <a:t>Monitoring plan</a:t>
          </a:r>
        </a:p>
      </dsp:txBody>
      <dsp:txXfrm rot="-5400000">
        <a:off x="4085700" y="5888029"/>
        <a:ext cx="1404323" cy="1461523"/>
      </dsp:txXfrm>
    </dsp:sp>
    <dsp:sp modelId="{7173B26D-3C63-4F85-95C5-9ABDD704193D}">
      <dsp:nvSpPr>
        <dsp:cNvPr id="0" name=""/>
        <dsp:cNvSpPr/>
      </dsp:nvSpPr>
      <dsp:spPr>
        <a:xfrm>
          <a:off x="1420573" y="5967477"/>
          <a:ext cx="2344727" cy="13026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E185A7-5699-4390-A03C-7861CF099C91}">
      <dsp:nvSpPr>
        <dsp:cNvPr id="0" name=""/>
        <dsp:cNvSpPr/>
      </dsp:nvSpPr>
      <dsp:spPr>
        <a:xfrm rot="5400000">
          <a:off x="5742253" y="5674386"/>
          <a:ext cx="2171043" cy="1888808"/>
        </a:xfrm>
        <a:prstGeom prst="hexagon">
          <a:avLst>
            <a:gd name="adj" fmla="val 25000"/>
            <a:gd name="vf" fmla="val 115470"/>
          </a:avLst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400" b="1" kern="1200">
            <a:solidFill>
              <a:prstClr val="white"/>
            </a:solidFill>
            <a:latin typeface="Calibri"/>
            <a:ea typeface="+mn-ea"/>
            <a:cs typeface="+mn-cs"/>
          </a:endParaRPr>
        </a:p>
      </dsp:txBody>
      <dsp:txXfrm rot="-5400000">
        <a:off x="6177709" y="5871590"/>
        <a:ext cx="1300130" cy="14944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6.svg"/><Relationship Id="rId3" Type="http://schemas.openxmlformats.org/officeDocument/2006/relationships/image" Target="../media/image4.svg"/><Relationship Id="rId7" Type="http://schemas.openxmlformats.org/officeDocument/2006/relationships/image" Target="../media/image7.png"/><Relationship Id="rId12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27.jpeg"/><Relationship Id="rId5" Type="http://schemas.openxmlformats.org/officeDocument/2006/relationships/image" Target="../media/image18.svg"/><Relationship Id="rId10" Type="http://schemas.openxmlformats.org/officeDocument/2006/relationships/hyperlink" Target="https://www.coe.int/en/web/culture-and-heritage/piag#{%2219678532%22:[]}" TargetMode="External"/><Relationship Id="rId4" Type="http://schemas.openxmlformats.org/officeDocument/2006/relationships/image" Target="../media/image10.png"/><Relationship Id="rId9" Type="http://schemas.openxmlformats.org/officeDocument/2006/relationships/image" Target="../media/image28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46.svg"/><Relationship Id="rId3" Type="http://schemas.openxmlformats.org/officeDocument/2006/relationships/image" Target="../media/image42.svg"/><Relationship Id="rId7" Type="http://schemas.openxmlformats.org/officeDocument/2006/relationships/image" Target="../media/image6.svg"/><Relationship Id="rId12" Type="http://schemas.openxmlformats.org/officeDocument/2006/relationships/image" Target="../media/image3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7.png"/><Relationship Id="rId5" Type="http://schemas.openxmlformats.org/officeDocument/2006/relationships/image" Target="../media/image16.svg"/><Relationship Id="rId10" Type="http://schemas.openxmlformats.org/officeDocument/2006/relationships/image" Target="../media/image6.png"/><Relationship Id="rId4" Type="http://schemas.openxmlformats.org/officeDocument/2006/relationships/image" Target="../media/image9.png"/><Relationship Id="rId9" Type="http://schemas.openxmlformats.org/officeDocument/2006/relationships/image" Target="../media/image44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46.svg"/><Relationship Id="rId3" Type="http://schemas.openxmlformats.org/officeDocument/2006/relationships/image" Target="../media/image42.svg"/><Relationship Id="rId7" Type="http://schemas.openxmlformats.org/officeDocument/2006/relationships/image" Target="../media/image6.svg"/><Relationship Id="rId12" Type="http://schemas.openxmlformats.org/officeDocument/2006/relationships/image" Target="../media/image3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7.png"/><Relationship Id="rId5" Type="http://schemas.openxmlformats.org/officeDocument/2006/relationships/image" Target="../media/image16.svg"/><Relationship Id="rId10" Type="http://schemas.openxmlformats.org/officeDocument/2006/relationships/image" Target="../media/image6.png"/><Relationship Id="rId4" Type="http://schemas.openxmlformats.org/officeDocument/2006/relationships/image" Target="../media/image9.png"/><Relationship Id="rId9" Type="http://schemas.openxmlformats.org/officeDocument/2006/relationships/image" Target="../media/image44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6.svg"/><Relationship Id="rId18" Type="http://schemas.openxmlformats.org/officeDocument/2006/relationships/image" Target="../media/image36.png"/><Relationship Id="rId3" Type="http://schemas.openxmlformats.org/officeDocument/2006/relationships/image" Target="../media/image2.svg"/><Relationship Id="rId21" Type="http://schemas.openxmlformats.org/officeDocument/2006/relationships/image" Target="../media/image60.svg"/><Relationship Id="rId7" Type="http://schemas.openxmlformats.org/officeDocument/2006/relationships/image" Target="../media/image4.svg"/><Relationship Id="rId12" Type="http://schemas.openxmlformats.org/officeDocument/2006/relationships/image" Target="../media/image3.png"/><Relationship Id="rId17" Type="http://schemas.openxmlformats.org/officeDocument/2006/relationships/image" Target="../media/image56.svg"/><Relationship Id="rId2" Type="http://schemas.openxmlformats.org/officeDocument/2006/relationships/image" Target="../media/image1.png"/><Relationship Id="rId16" Type="http://schemas.openxmlformats.org/officeDocument/2006/relationships/image" Target="../media/image35.png"/><Relationship Id="rId20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52.svg"/><Relationship Id="rId5" Type="http://schemas.openxmlformats.org/officeDocument/2006/relationships/image" Target="../media/image48.svg"/><Relationship Id="rId15" Type="http://schemas.openxmlformats.org/officeDocument/2006/relationships/image" Target="../media/image54.svg"/><Relationship Id="rId10" Type="http://schemas.openxmlformats.org/officeDocument/2006/relationships/image" Target="../media/image33.png"/><Relationship Id="rId19" Type="http://schemas.openxmlformats.org/officeDocument/2006/relationships/image" Target="../media/image58.svg"/><Relationship Id="rId4" Type="http://schemas.openxmlformats.org/officeDocument/2006/relationships/image" Target="../media/image31.png"/><Relationship Id="rId9" Type="http://schemas.openxmlformats.org/officeDocument/2006/relationships/image" Target="../media/image50.svg"/><Relationship Id="rId14" Type="http://schemas.openxmlformats.org/officeDocument/2006/relationships/image" Target="../media/image34.png"/><Relationship Id="rId22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4.png"/><Relationship Id="rId18" Type="http://schemas.openxmlformats.org/officeDocument/2006/relationships/image" Target="../media/image16.pn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12" Type="http://schemas.openxmlformats.org/officeDocument/2006/relationships/image" Target="../media/image13.png"/><Relationship Id="rId17" Type="http://schemas.openxmlformats.org/officeDocument/2006/relationships/image" Target="../media/image7.png"/><Relationship Id="rId2" Type="http://schemas.openxmlformats.org/officeDocument/2006/relationships/image" Target="../media/image8.png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22.svg"/><Relationship Id="rId5" Type="http://schemas.openxmlformats.org/officeDocument/2006/relationships/image" Target="../media/image16.svg"/><Relationship Id="rId15" Type="http://schemas.openxmlformats.org/officeDocument/2006/relationships/image" Target="../media/image24.svg"/><Relationship Id="rId10" Type="http://schemas.openxmlformats.org/officeDocument/2006/relationships/image" Target="../media/image12.png"/><Relationship Id="rId19" Type="http://schemas.openxmlformats.org/officeDocument/2006/relationships/image" Target="../media/image26.svg"/><Relationship Id="rId4" Type="http://schemas.openxmlformats.org/officeDocument/2006/relationships/image" Target="../media/image9.png"/><Relationship Id="rId9" Type="http://schemas.openxmlformats.org/officeDocument/2006/relationships/image" Target="../media/image20.sv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6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L4N1q4RNi9I?feature=oembed" TargetMode="External"/><Relationship Id="rId6" Type="http://schemas.openxmlformats.org/officeDocument/2006/relationships/image" Target="../media/image18.svg"/><Relationship Id="rId11" Type="http://schemas.openxmlformats.org/officeDocument/2006/relationships/hyperlink" Target="https://www.youtube.com/watch?v=L4N1q4RNi9I" TargetMode="External"/><Relationship Id="rId5" Type="http://schemas.openxmlformats.org/officeDocument/2006/relationships/image" Target="../media/image10.png"/><Relationship Id="rId10" Type="http://schemas.openxmlformats.org/officeDocument/2006/relationships/image" Target="../media/image28.svg"/><Relationship Id="rId4" Type="http://schemas.openxmlformats.org/officeDocument/2006/relationships/image" Target="../media/image4.svg"/><Relationship Id="rId9" Type="http://schemas.openxmlformats.org/officeDocument/2006/relationships/image" Target="../media/image17.png"/><Relationship Id="rId1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diagramLayout" Target="../diagrams/layout1.xml"/><Relationship Id="rId3" Type="http://schemas.openxmlformats.org/officeDocument/2006/relationships/image" Target="../media/image4.svg"/><Relationship Id="rId7" Type="http://schemas.openxmlformats.org/officeDocument/2006/relationships/image" Target="../media/image7.png"/><Relationship Id="rId12" Type="http://schemas.openxmlformats.org/officeDocument/2006/relationships/diagramData" Target="../diagrams/data1.xml"/><Relationship Id="rId2" Type="http://schemas.openxmlformats.org/officeDocument/2006/relationships/image" Target="../media/image2.png"/><Relationship Id="rId16" Type="http://schemas.microsoft.com/office/2007/relationships/diagramDrawing" Target="../diagrams/drawing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26.svg"/><Relationship Id="rId5" Type="http://schemas.openxmlformats.org/officeDocument/2006/relationships/image" Target="../media/image18.svg"/><Relationship Id="rId15" Type="http://schemas.openxmlformats.org/officeDocument/2006/relationships/diagramColors" Target="../diagrams/colors1.xml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28.svg"/><Relationship Id="rId1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4.sv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8.svg"/><Relationship Id="rId4" Type="http://schemas.openxmlformats.org/officeDocument/2006/relationships/image" Target="../media/image10.png"/><Relationship Id="rId9" Type="http://schemas.openxmlformats.org/officeDocument/2006/relationships/image" Target="../media/image26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1.svg"/><Relationship Id="rId7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33.svg"/><Relationship Id="rId5" Type="http://schemas.openxmlformats.org/officeDocument/2006/relationships/image" Target="../media/image18.svg"/><Relationship Id="rId10" Type="http://schemas.openxmlformats.org/officeDocument/2006/relationships/image" Target="../media/image21.png"/><Relationship Id="rId4" Type="http://schemas.openxmlformats.org/officeDocument/2006/relationships/image" Target="../media/image10.png"/><Relationship Id="rId9" Type="http://schemas.openxmlformats.org/officeDocument/2006/relationships/image" Target="../media/image26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31.svg"/><Relationship Id="rId7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8.svg"/><Relationship Id="rId10" Type="http://schemas.openxmlformats.org/officeDocument/2006/relationships/image" Target="../media/image23.png"/><Relationship Id="rId4" Type="http://schemas.openxmlformats.org/officeDocument/2006/relationships/image" Target="../media/image10.png"/><Relationship Id="rId9" Type="http://schemas.openxmlformats.org/officeDocument/2006/relationships/image" Target="../media/image26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microsoft.com/office/2007/relationships/hdphoto" Target="../media/hdphoto1.wdp"/><Relationship Id="rId3" Type="http://schemas.openxmlformats.org/officeDocument/2006/relationships/image" Target="../media/image31.svg"/><Relationship Id="rId7" Type="http://schemas.openxmlformats.org/officeDocument/2006/relationships/image" Target="../media/image7.png"/><Relationship Id="rId12" Type="http://schemas.openxmlformats.org/officeDocument/2006/relationships/image" Target="../media/image2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36.svg"/><Relationship Id="rId5" Type="http://schemas.openxmlformats.org/officeDocument/2006/relationships/image" Target="../media/image18.svg"/><Relationship Id="rId10" Type="http://schemas.openxmlformats.org/officeDocument/2006/relationships/image" Target="../media/image24.png"/><Relationship Id="rId4" Type="http://schemas.openxmlformats.org/officeDocument/2006/relationships/image" Target="../media/image10.png"/><Relationship Id="rId9" Type="http://schemas.openxmlformats.org/officeDocument/2006/relationships/image" Target="../media/image26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31.svg"/><Relationship Id="rId7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39.svg"/><Relationship Id="rId5" Type="http://schemas.openxmlformats.org/officeDocument/2006/relationships/image" Target="../media/image18.svg"/><Relationship Id="rId10" Type="http://schemas.openxmlformats.org/officeDocument/2006/relationships/image" Target="../media/image26.png"/><Relationship Id="rId4" Type="http://schemas.openxmlformats.org/officeDocument/2006/relationships/image" Target="../media/image10.png"/><Relationship Id="rId9" Type="http://schemas.openxmlformats.org/officeDocument/2006/relationships/image" Target="../media/image2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852805">
            <a:off x="7890475" y="-2171729"/>
            <a:ext cx="5364129" cy="536412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4196164">
            <a:off x="-4478873" y="6861709"/>
            <a:ext cx="11622266" cy="1238807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6027651" y="8452049"/>
            <a:ext cx="2556197" cy="275128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1185502">
            <a:off x="-1434135" y="-1156985"/>
            <a:ext cx="3750108" cy="374519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6632729">
            <a:off x="16143270" y="-2037213"/>
            <a:ext cx="4881157" cy="487476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243213" y="715612"/>
            <a:ext cx="7274007" cy="727400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7752212" y="9258300"/>
            <a:ext cx="3710720" cy="779251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7752212" y="3707475"/>
            <a:ext cx="9010597" cy="2390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300"/>
              </a:lnSpc>
            </a:pPr>
            <a:r>
              <a:rPr lang="en-US" sz="4500" dirty="0" err="1">
                <a:solidFill>
                  <a:srgbClr val="000000"/>
                </a:solidFill>
                <a:latin typeface="+mj-lt"/>
              </a:rPr>
              <a:t>Promovisanje</a:t>
            </a:r>
            <a:r>
              <a:rPr lang="en-US" sz="45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+mj-lt"/>
              </a:rPr>
              <a:t>regionalnog</a:t>
            </a:r>
            <a:r>
              <a:rPr lang="en-US" sz="45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+mj-lt"/>
              </a:rPr>
              <a:t>razvoja</a:t>
            </a:r>
            <a:r>
              <a:rPr lang="en-US" sz="45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+mj-lt"/>
              </a:rPr>
              <a:t>izgradnjom</a:t>
            </a:r>
            <a:r>
              <a:rPr lang="en-US" sz="45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+mj-lt"/>
              </a:rPr>
              <a:t>kapaciteta</a:t>
            </a:r>
            <a:r>
              <a:rPr lang="en-US" sz="45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+mj-lt"/>
              </a:rPr>
              <a:t>sistema</a:t>
            </a:r>
            <a:r>
              <a:rPr lang="en-US" sz="45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+mj-lt"/>
              </a:rPr>
              <a:t>stručnog</a:t>
            </a:r>
            <a:r>
              <a:rPr lang="en-US" sz="45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+mj-lt"/>
              </a:rPr>
              <a:t>obrazovanja</a:t>
            </a:r>
            <a:r>
              <a:rPr lang="en-US" sz="45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+mj-lt"/>
              </a:rPr>
              <a:t>odraslih</a:t>
            </a:r>
            <a:r>
              <a:rPr lang="en-US" sz="4500" dirty="0">
                <a:solidFill>
                  <a:srgbClr val="000000"/>
                </a:solidFill>
                <a:latin typeface="+mj-lt"/>
              </a:rPr>
              <a:t> (SOO)</a:t>
            </a:r>
            <a:endParaRPr lang="en-US" sz="4500" dirty="0">
              <a:solidFill>
                <a:srgbClr val="000000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4196164">
            <a:off x="-5974143" y="8370333"/>
            <a:ext cx="10675280" cy="1137869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7870030" y="9245916"/>
            <a:ext cx="3710720" cy="77925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9614497">
            <a:off x="17215841" y="8047725"/>
            <a:ext cx="4352147" cy="4346443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2951813" y="3192858"/>
            <a:ext cx="7551756" cy="30521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59"/>
              </a:lnSpc>
            </a:pPr>
            <a:r>
              <a:rPr lang="en-GB" sz="2400" dirty="0">
                <a:solidFill>
                  <a:srgbClr val="161616"/>
                </a:solidFill>
              </a:rPr>
              <a:t>„</a:t>
            </a:r>
            <a:r>
              <a:rPr lang="en-GB" sz="2400" dirty="0" err="1">
                <a:solidFill>
                  <a:srgbClr val="161616"/>
                </a:solidFill>
              </a:rPr>
              <a:t>Postkonfliktne</a:t>
            </a:r>
            <a:r>
              <a:rPr lang="en-GB" sz="2400" dirty="0">
                <a:solidFill>
                  <a:srgbClr val="161616"/>
                </a:solidFill>
              </a:rPr>
              <a:t> </a:t>
            </a:r>
            <a:r>
              <a:rPr lang="en-GB" sz="2400" dirty="0" err="1">
                <a:solidFill>
                  <a:srgbClr val="161616"/>
                </a:solidFill>
              </a:rPr>
              <a:t>akcije</a:t>
            </a:r>
            <a:r>
              <a:rPr lang="en-GB" sz="2400" dirty="0">
                <a:solidFill>
                  <a:srgbClr val="161616"/>
                </a:solidFill>
              </a:rPr>
              <a:t> za </a:t>
            </a:r>
            <a:r>
              <a:rPr lang="en-GB" sz="2400" dirty="0" err="1">
                <a:solidFill>
                  <a:srgbClr val="161616"/>
                </a:solidFill>
              </a:rPr>
              <a:t>društvenu</a:t>
            </a:r>
            <a:r>
              <a:rPr lang="en-GB" sz="2400" dirty="0">
                <a:solidFill>
                  <a:srgbClr val="161616"/>
                </a:solidFill>
              </a:rPr>
              <a:t> </a:t>
            </a:r>
            <a:r>
              <a:rPr lang="en-GB" sz="2400" dirty="0" err="1">
                <a:solidFill>
                  <a:srgbClr val="161616"/>
                </a:solidFill>
              </a:rPr>
              <a:t>i</a:t>
            </a:r>
            <a:r>
              <a:rPr lang="en-GB" sz="2400" dirty="0">
                <a:solidFill>
                  <a:srgbClr val="161616"/>
                </a:solidFill>
              </a:rPr>
              <a:t> </a:t>
            </a:r>
            <a:r>
              <a:rPr lang="en-GB" sz="2400" dirty="0" err="1">
                <a:solidFill>
                  <a:srgbClr val="161616"/>
                </a:solidFill>
              </a:rPr>
              <a:t>ekonomsku</a:t>
            </a:r>
            <a:r>
              <a:rPr lang="en-GB" sz="2400" dirty="0">
                <a:solidFill>
                  <a:srgbClr val="161616"/>
                </a:solidFill>
              </a:rPr>
              <a:t> </a:t>
            </a:r>
            <a:r>
              <a:rPr lang="en-GB" sz="2400" dirty="0" err="1">
                <a:solidFill>
                  <a:srgbClr val="161616"/>
                </a:solidFill>
              </a:rPr>
              <a:t>revitalizaciju</a:t>
            </a:r>
            <a:r>
              <a:rPr lang="en-GB" sz="2400" dirty="0">
                <a:solidFill>
                  <a:srgbClr val="161616"/>
                </a:solidFill>
              </a:rPr>
              <a:t> </a:t>
            </a:r>
            <a:r>
              <a:rPr lang="en-GB" sz="2400" dirty="0" err="1">
                <a:solidFill>
                  <a:srgbClr val="161616"/>
                </a:solidFill>
              </a:rPr>
              <a:t>zajednica</a:t>
            </a:r>
            <a:r>
              <a:rPr lang="en-GB" sz="2400" dirty="0">
                <a:solidFill>
                  <a:srgbClr val="161616"/>
                </a:solidFill>
              </a:rPr>
              <a:t> </a:t>
            </a:r>
            <a:r>
              <a:rPr lang="en-GB" sz="2400" dirty="0" err="1">
                <a:solidFill>
                  <a:srgbClr val="161616"/>
                </a:solidFill>
              </a:rPr>
              <a:t>i</a:t>
            </a:r>
            <a:r>
              <a:rPr lang="en-GB" sz="2400" dirty="0">
                <a:solidFill>
                  <a:srgbClr val="161616"/>
                </a:solidFill>
              </a:rPr>
              <a:t> </a:t>
            </a:r>
            <a:r>
              <a:rPr lang="en-GB" sz="2400" dirty="0" err="1">
                <a:solidFill>
                  <a:srgbClr val="161616"/>
                </a:solidFill>
              </a:rPr>
              <a:t>kulturnog</a:t>
            </a:r>
            <a:r>
              <a:rPr lang="en-GB" sz="2400" dirty="0">
                <a:solidFill>
                  <a:srgbClr val="161616"/>
                </a:solidFill>
              </a:rPr>
              <a:t> </a:t>
            </a:r>
            <a:r>
              <a:rPr lang="en-GB" sz="2400" dirty="0" err="1">
                <a:solidFill>
                  <a:srgbClr val="161616"/>
                </a:solidFill>
              </a:rPr>
              <a:t>okruženja</a:t>
            </a:r>
            <a:r>
              <a:rPr lang="en-GB" sz="2400" dirty="0">
                <a:solidFill>
                  <a:srgbClr val="161616"/>
                </a:solidFill>
              </a:rPr>
              <a:t> u </a:t>
            </a:r>
            <a:r>
              <a:rPr lang="en-GB" sz="2400" dirty="0" err="1">
                <a:solidFill>
                  <a:srgbClr val="161616"/>
                </a:solidFill>
              </a:rPr>
              <a:t>opštini</a:t>
            </a:r>
            <a:r>
              <a:rPr lang="en-GB" sz="2400" dirty="0">
                <a:solidFill>
                  <a:srgbClr val="161616"/>
                </a:solidFill>
              </a:rPr>
              <a:t> Gori</a:t>
            </a:r>
            <a:r>
              <a:rPr lang="en-GB" sz="2400" dirty="0" smtClean="0">
                <a:solidFill>
                  <a:srgbClr val="161616"/>
                </a:solidFill>
              </a:rPr>
              <a:t>“</a:t>
            </a:r>
            <a:r>
              <a:rPr lang="sr-Latn-RS" sz="2400" dirty="0">
                <a:solidFill>
                  <a:srgbClr val="161616"/>
                </a:solidFill>
              </a:rPr>
              <a:t> </a:t>
            </a:r>
            <a:r>
              <a:rPr lang="en-GB" sz="2400" dirty="0" smtClean="0">
                <a:solidFill>
                  <a:srgbClr val="161616"/>
                </a:solidFill>
              </a:rPr>
              <a:t>(</a:t>
            </a:r>
            <a:r>
              <a:rPr lang="en-GB" sz="2400" dirty="0">
                <a:solidFill>
                  <a:srgbClr val="161616"/>
                </a:solidFill>
              </a:rPr>
              <a:t>PIAG) je bio </a:t>
            </a:r>
            <a:r>
              <a:rPr lang="en-GB" sz="2400" dirty="0" err="1">
                <a:solidFill>
                  <a:srgbClr val="161616"/>
                </a:solidFill>
              </a:rPr>
              <a:t>doprinos</a:t>
            </a:r>
            <a:r>
              <a:rPr lang="en-GB" sz="2400" dirty="0">
                <a:solidFill>
                  <a:srgbClr val="161616"/>
                </a:solidFill>
              </a:rPr>
              <a:t> </a:t>
            </a:r>
            <a:r>
              <a:rPr lang="en-GB" sz="2400" dirty="0" err="1">
                <a:solidFill>
                  <a:srgbClr val="161616"/>
                </a:solidFill>
              </a:rPr>
              <a:t>Saveta</a:t>
            </a:r>
            <a:r>
              <a:rPr lang="en-GB" sz="2400" dirty="0">
                <a:solidFill>
                  <a:srgbClr val="161616"/>
                </a:solidFill>
              </a:rPr>
              <a:t> </a:t>
            </a:r>
            <a:r>
              <a:rPr lang="en-GB" sz="2400" dirty="0" err="1">
                <a:solidFill>
                  <a:srgbClr val="161616"/>
                </a:solidFill>
              </a:rPr>
              <a:t>Evrope</a:t>
            </a:r>
            <a:r>
              <a:rPr lang="en-GB" sz="2400" dirty="0">
                <a:solidFill>
                  <a:srgbClr val="161616"/>
                </a:solidFill>
              </a:rPr>
              <a:t> </a:t>
            </a:r>
            <a:r>
              <a:rPr lang="en-GB" sz="2400" dirty="0" err="1">
                <a:solidFill>
                  <a:srgbClr val="161616"/>
                </a:solidFill>
              </a:rPr>
              <a:t>odgovoru</a:t>
            </a:r>
            <a:r>
              <a:rPr lang="en-GB" sz="2400" dirty="0">
                <a:solidFill>
                  <a:srgbClr val="161616"/>
                </a:solidFill>
              </a:rPr>
              <a:t> </a:t>
            </a:r>
            <a:r>
              <a:rPr lang="en-GB" sz="2400" dirty="0" err="1">
                <a:solidFill>
                  <a:srgbClr val="161616"/>
                </a:solidFill>
              </a:rPr>
              <a:t>na</a:t>
            </a:r>
            <a:r>
              <a:rPr lang="en-GB" sz="2400" dirty="0">
                <a:solidFill>
                  <a:srgbClr val="161616"/>
                </a:solidFill>
              </a:rPr>
              <a:t> </a:t>
            </a:r>
            <a:r>
              <a:rPr lang="en-GB" sz="2400" dirty="0" err="1">
                <a:solidFill>
                  <a:srgbClr val="161616"/>
                </a:solidFill>
              </a:rPr>
              <a:t>sukob</a:t>
            </a:r>
            <a:r>
              <a:rPr lang="en-GB" sz="2400" dirty="0">
                <a:solidFill>
                  <a:srgbClr val="161616"/>
                </a:solidFill>
              </a:rPr>
              <a:t> u </a:t>
            </a:r>
            <a:r>
              <a:rPr lang="en-GB" sz="2400" dirty="0" err="1">
                <a:solidFill>
                  <a:srgbClr val="161616"/>
                </a:solidFill>
              </a:rPr>
              <a:t>Gruziji</a:t>
            </a:r>
            <a:r>
              <a:rPr lang="en-GB" sz="2400" dirty="0">
                <a:solidFill>
                  <a:srgbClr val="161616"/>
                </a:solidFill>
              </a:rPr>
              <a:t> u </a:t>
            </a:r>
            <a:r>
              <a:rPr lang="en-GB" sz="2400" dirty="0" err="1">
                <a:solidFill>
                  <a:srgbClr val="161616"/>
                </a:solidFill>
              </a:rPr>
              <a:t>avgustu</a:t>
            </a:r>
            <a:r>
              <a:rPr lang="en-GB" sz="2400" dirty="0">
                <a:solidFill>
                  <a:srgbClr val="161616"/>
                </a:solidFill>
              </a:rPr>
              <a:t> 2008. </a:t>
            </a:r>
            <a:r>
              <a:rPr lang="en-GB" sz="2400" dirty="0" err="1">
                <a:solidFill>
                  <a:srgbClr val="161616"/>
                </a:solidFill>
              </a:rPr>
              <a:t>godine</a:t>
            </a:r>
            <a:r>
              <a:rPr lang="en-GB" sz="2400" dirty="0">
                <a:solidFill>
                  <a:srgbClr val="161616"/>
                </a:solidFill>
              </a:rPr>
              <a:t>, </a:t>
            </a:r>
            <a:r>
              <a:rPr lang="en-GB" sz="2400" dirty="0" err="1">
                <a:solidFill>
                  <a:srgbClr val="161616"/>
                </a:solidFill>
              </a:rPr>
              <a:t>tačnije</a:t>
            </a:r>
            <a:r>
              <a:rPr lang="en-GB" sz="2400" dirty="0">
                <a:solidFill>
                  <a:srgbClr val="161616"/>
                </a:solidFill>
              </a:rPr>
              <a:t> o </a:t>
            </a:r>
            <a:r>
              <a:rPr lang="en-GB" sz="2400" dirty="0" err="1" smtClean="0">
                <a:solidFill>
                  <a:srgbClr val="161616"/>
                </a:solidFill>
              </a:rPr>
              <a:t>oštećenj</a:t>
            </a:r>
            <a:r>
              <a:rPr lang="sr-Latn-RS" sz="2400" dirty="0" smtClean="0">
                <a:solidFill>
                  <a:srgbClr val="161616"/>
                </a:solidFill>
              </a:rPr>
              <a:t>u</a:t>
            </a:r>
            <a:r>
              <a:rPr lang="en-GB" sz="2400" dirty="0" smtClean="0">
                <a:solidFill>
                  <a:srgbClr val="161616"/>
                </a:solidFill>
              </a:rPr>
              <a:t> </a:t>
            </a:r>
            <a:r>
              <a:rPr lang="en-GB" sz="2400" dirty="0" err="1">
                <a:solidFill>
                  <a:srgbClr val="161616"/>
                </a:solidFill>
              </a:rPr>
              <a:t>kulturnog</a:t>
            </a:r>
            <a:r>
              <a:rPr lang="en-GB" sz="2400" dirty="0">
                <a:solidFill>
                  <a:srgbClr val="161616"/>
                </a:solidFill>
              </a:rPr>
              <a:t> </a:t>
            </a:r>
            <a:r>
              <a:rPr lang="en-GB" sz="2400" dirty="0" err="1">
                <a:solidFill>
                  <a:srgbClr val="161616"/>
                </a:solidFill>
              </a:rPr>
              <a:t>nasleđa</a:t>
            </a:r>
            <a:r>
              <a:rPr lang="en-GB" sz="2400" dirty="0">
                <a:solidFill>
                  <a:srgbClr val="161616"/>
                </a:solidFill>
              </a:rPr>
              <a:t>, a </a:t>
            </a:r>
            <a:r>
              <a:rPr lang="en-GB" sz="2400" dirty="0" err="1">
                <a:solidFill>
                  <a:srgbClr val="161616"/>
                </a:solidFill>
              </a:rPr>
              <a:t>samim</a:t>
            </a:r>
            <a:r>
              <a:rPr lang="en-GB" sz="2400" dirty="0">
                <a:solidFill>
                  <a:srgbClr val="161616"/>
                </a:solidFill>
              </a:rPr>
              <a:t> </a:t>
            </a:r>
            <a:r>
              <a:rPr lang="en-GB" sz="2400" dirty="0" err="1">
                <a:solidFill>
                  <a:srgbClr val="161616"/>
                </a:solidFill>
              </a:rPr>
              <a:t>tim</a:t>
            </a:r>
            <a:r>
              <a:rPr lang="en-GB" sz="2400" dirty="0">
                <a:solidFill>
                  <a:srgbClr val="161616"/>
                </a:solidFill>
              </a:rPr>
              <a:t> </a:t>
            </a:r>
            <a:r>
              <a:rPr lang="en-GB" sz="2400" dirty="0" err="1">
                <a:solidFill>
                  <a:srgbClr val="161616"/>
                </a:solidFill>
              </a:rPr>
              <a:t>i</a:t>
            </a:r>
            <a:r>
              <a:rPr lang="en-GB" sz="2400" dirty="0">
                <a:solidFill>
                  <a:srgbClr val="161616"/>
                </a:solidFill>
              </a:rPr>
              <a:t> </a:t>
            </a:r>
            <a:r>
              <a:rPr lang="en-GB" sz="2400" dirty="0" err="1">
                <a:solidFill>
                  <a:srgbClr val="161616"/>
                </a:solidFill>
              </a:rPr>
              <a:t>izgrađenog</a:t>
            </a:r>
            <a:r>
              <a:rPr lang="en-GB" sz="2400" dirty="0">
                <a:solidFill>
                  <a:srgbClr val="161616"/>
                </a:solidFill>
              </a:rPr>
              <a:t> </a:t>
            </a:r>
            <a:r>
              <a:rPr lang="en-GB" sz="2400" dirty="0" err="1">
                <a:solidFill>
                  <a:srgbClr val="161616"/>
                </a:solidFill>
              </a:rPr>
              <a:t>okruženja</a:t>
            </a:r>
            <a:r>
              <a:rPr lang="en-GB" sz="2400" dirty="0" smtClean="0">
                <a:solidFill>
                  <a:srgbClr val="161616"/>
                </a:solidFill>
              </a:rPr>
              <a:t>.</a:t>
            </a:r>
            <a:endParaRPr lang="sr-Latn-RS" sz="2400" dirty="0" smtClean="0">
              <a:solidFill>
                <a:srgbClr val="161616"/>
              </a:solidFill>
            </a:endParaRPr>
          </a:p>
          <a:p>
            <a:pPr algn="just">
              <a:lnSpc>
                <a:spcPts val="3359"/>
              </a:lnSpc>
            </a:pPr>
            <a:endParaRPr lang="sr-Latn-RS" sz="2400" dirty="0">
              <a:solidFill>
                <a:srgbClr val="161616"/>
              </a:solidFill>
              <a:hlinkClick r:id="rId10"/>
            </a:endParaRPr>
          </a:p>
          <a:p>
            <a:pPr algn="just">
              <a:lnSpc>
                <a:spcPts val="3359"/>
              </a:lnSpc>
            </a:pPr>
            <a:r>
              <a:rPr lang="en-GB" sz="2400" dirty="0" err="1" smtClean="0">
                <a:hlinkClick r:id="rId10"/>
              </a:rPr>
              <a:t>Pročitajte</a:t>
            </a:r>
            <a:r>
              <a:rPr lang="en-GB" sz="2400" dirty="0" smtClean="0">
                <a:hlinkClick r:id="rId10"/>
              </a:rPr>
              <a:t> </a:t>
            </a:r>
            <a:r>
              <a:rPr lang="en-GB" sz="2400" dirty="0" err="1" smtClean="0">
                <a:hlinkClick r:id="rId10"/>
              </a:rPr>
              <a:t>više</a:t>
            </a:r>
            <a:r>
              <a:rPr lang="en-GB" sz="2400" dirty="0" smtClean="0">
                <a:hlinkClick r:id="rId10"/>
              </a:rPr>
              <a:t> o </a:t>
            </a:r>
            <a:r>
              <a:rPr lang="en-GB" sz="2400" dirty="0" err="1" smtClean="0">
                <a:hlinkClick r:id="rId10"/>
              </a:rPr>
              <a:t>studiji</a:t>
            </a:r>
            <a:r>
              <a:rPr lang="en-GB" sz="2400" dirty="0" smtClean="0">
                <a:hlinkClick r:id="rId10"/>
              </a:rPr>
              <a:t> </a:t>
            </a:r>
            <a:r>
              <a:rPr lang="en-GB" sz="2400" dirty="0" err="1" smtClean="0">
                <a:hlinkClick r:id="rId10"/>
              </a:rPr>
              <a:t>slučaja</a:t>
            </a:r>
            <a:endParaRPr lang="en-GB" sz="2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96715EF-BB73-AAFE-E2EA-2A0789675F46}"/>
              </a:ext>
            </a:extLst>
          </p:cNvPr>
          <p:cNvSpPr txBox="1"/>
          <p:nvPr/>
        </p:nvSpPr>
        <p:spPr>
          <a:xfrm>
            <a:off x="2951813" y="2429336"/>
            <a:ext cx="149993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Latn-RS" sz="2400" b="1" i="0" dirty="0" smtClean="0">
                <a:solidFill>
                  <a:srgbClr val="161616"/>
                </a:solidFill>
                <a:effectLst/>
                <a:latin typeface="+mj-lt"/>
              </a:rPr>
              <a:t>Studija slučaja</a:t>
            </a:r>
            <a:r>
              <a:rPr lang="en-GB" sz="2400" b="1" dirty="0">
                <a:solidFill>
                  <a:srgbClr val="161616"/>
                </a:solidFill>
                <a:latin typeface="+mj-lt"/>
              </a:rPr>
              <a:t>: Plan </a:t>
            </a:r>
            <a:r>
              <a:rPr lang="en-GB" sz="2400" b="1" dirty="0" err="1">
                <a:solidFill>
                  <a:srgbClr val="161616"/>
                </a:solidFill>
                <a:latin typeface="+mj-lt"/>
              </a:rPr>
              <a:t>regionalnog</a:t>
            </a:r>
            <a:r>
              <a:rPr lang="en-GB" sz="2400" b="1" dirty="0">
                <a:solidFill>
                  <a:srgbClr val="161616"/>
                </a:solidFill>
                <a:latin typeface="+mj-lt"/>
              </a:rPr>
              <a:t> </a:t>
            </a:r>
            <a:r>
              <a:rPr lang="en-GB" sz="2400" b="1" dirty="0" err="1">
                <a:solidFill>
                  <a:srgbClr val="161616"/>
                </a:solidFill>
                <a:latin typeface="+mj-lt"/>
              </a:rPr>
              <a:t>razvoja</a:t>
            </a:r>
            <a:r>
              <a:rPr lang="en-GB" sz="2400" b="1" dirty="0">
                <a:solidFill>
                  <a:srgbClr val="161616"/>
                </a:solidFill>
                <a:latin typeface="+mj-lt"/>
              </a:rPr>
              <a:t> Gori</a:t>
            </a:r>
            <a:endParaRPr lang="en-GB" sz="2400" b="1" i="0" dirty="0">
              <a:solidFill>
                <a:srgbClr val="161616"/>
              </a:solidFill>
              <a:effectLst/>
              <a:latin typeface="+mj-lt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C955BA6-9B79-664C-9A6C-46EC5B6A9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0892" y="3010430"/>
            <a:ext cx="6408504" cy="3601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DF9AC29-2D03-3CAE-1258-C568410AD25B}"/>
              </a:ext>
            </a:extLst>
          </p:cNvPr>
          <p:cNvSpPr txBox="1"/>
          <p:nvPr/>
        </p:nvSpPr>
        <p:spPr>
          <a:xfrm>
            <a:off x="2225706" y="7455016"/>
            <a:ext cx="14999368" cy="5005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GB" sz="2400" b="1" spc="-36" dirty="0" err="1">
                <a:solidFill>
                  <a:srgbClr val="161616"/>
                </a:solidFill>
              </a:rPr>
              <a:t>Možete</a:t>
            </a:r>
            <a:r>
              <a:rPr lang="en-GB" sz="2400" b="1" spc="-36" dirty="0">
                <a:solidFill>
                  <a:srgbClr val="161616"/>
                </a:solidFill>
              </a:rPr>
              <a:t> li </a:t>
            </a:r>
            <a:r>
              <a:rPr lang="en-GB" sz="2400" b="1" spc="-36" dirty="0" err="1">
                <a:solidFill>
                  <a:srgbClr val="161616"/>
                </a:solidFill>
              </a:rPr>
              <a:t>identifikovati</a:t>
            </a:r>
            <a:r>
              <a:rPr lang="en-GB" sz="2400" b="1" spc="-36" dirty="0">
                <a:solidFill>
                  <a:srgbClr val="161616"/>
                </a:solidFill>
              </a:rPr>
              <a:t> </a:t>
            </a:r>
            <a:r>
              <a:rPr lang="sr-Latn-RS" sz="2400" b="1" spc="-36" dirty="0" smtClean="0">
                <a:solidFill>
                  <a:srgbClr val="161616"/>
                </a:solidFill>
              </a:rPr>
              <a:t>ciljeve </a:t>
            </a:r>
            <a:r>
              <a:rPr lang="en-GB" sz="2400" b="1" spc="-36" dirty="0" err="1" smtClean="0">
                <a:solidFill>
                  <a:srgbClr val="161616"/>
                </a:solidFill>
              </a:rPr>
              <a:t>ovog</a:t>
            </a:r>
            <a:r>
              <a:rPr lang="en-GB" sz="2400" b="1" spc="-36" dirty="0" smtClean="0">
                <a:solidFill>
                  <a:srgbClr val="161616"/>
                </a:solidFill>
              </a:rPr>
              <a:t> </a:t>
            </a:r>
            <a:r>
              <a:rPr lang="en-GB" sz="2400" b="1" spc="-36" dirty="0" err="1" smtClean="0">
                <a:solidFill>
                  <a:srgbClr val="161616"/>
                </a:solidFill>
              </a:rPr>
              <a:t>projekta</a:t>
            </a:r>
            <a:r>
              <a:rPr lang="en-GB" sz="2400" b="1" spc="-36" dirty="0" smtClean="0">
                <a:solidFill>
                  <a:srgbClr val="161616"/>
                </a:solidFill>
              </a:rPr>
              <a:t> </a:t>
            </a:r>
            <a:r>
              <a:rPr lang="en-GB" sz="2400" b="1" spc="-36" dirty="0" err="1">
                <a:solidFill>
                  <a:srgbClr val="161616"/>
                </a:solidFill>
              </a:rPr>
              <a:t>i</a:t>
            </a:r>
            <a:r>
              <a:rPr lang="en-GB" sz="2400" b="1" spc="-36" dirty="0">
                <a:solidFill>
                  <a:srgbClr val="161616"/>
                </a:solidFill>
              </a:rPr>
              <a:t> </a:t>
            </a:r>
            <a:r>
              <a:rPr lang="en-GB" sz="2400" b="1" spc="-36" dirty="0" err="1">
                <a:solidFill>
                  <a:srgbClr val="161616"/>
                </a:solidFill>
              </a:rPr>
              <a:t>prema</a:t>
            </a:r>
            <a:r>
              <a:rPr lang="en-GB" sz="2400" b="1" spc="-36" dirty="0">
                <a:solidFill>
                  <a:srgbClr val="161616"/>
                </a:solidFill>
              </a:rPr>
              <a:t> </a:t>
            </a:r>
            <a:r>
              <a:rPr lang="en-GB" sz="2400" b="1" spc="-36" dirty="0" err="1">
                <a:solidFill>
                  <a:srgbClr val="161616"/>
                </a:solidFill>
              </a:rPr>
              <a:t>njima</a:t>
            </a:r>
            <a:r>
              <a:rPr lang="en-GB" sz="2400" b="1" spc="-36" dirty="0">
                <a:solidFill>
                  <a:srgbClr val="161616"/>
                </a:solidFill>
              </a:rPr>
              <a:t> </a:t>
            </a:r>
            <a:r>
              <a:rPr lang="en-GB" sz="2400" b="1" spc="-36" dirty="0" err="1">
                <a:solidFill>
                  <a:srgbClr val="161616"/>
                </a:solidFill>
              </a:rPr>
              <a:t>izraditi</a:t>
            </a:r>
            <a:r>
              <a:rPr lang="en-GB" sz="2400" b="1" spc="-36" dirty="0">
                <a:solidFill>
                  <a:srgbClr val="161616"/>
                </a:solidFill>
              </a:rPr>
              <a:t> </a:t>
            </a:r>
            <a:r>
              <a:rPr lang="en-GB" sz="2400" b="1" spc="-36" dirty="0" err="1">
                <a:solidFill>
                  <a:srgbClr val="161616"/>
                </a:solidFill>
              </a:rPr>
              <a:t>smernice</a:t>
            </a:r>
            <a:r>
              <a:rPr lang="en-GB" sz="2400" b="1" spc="-36" dirty="0">
                <a:solidFill>
                  <a:srgbClr val="161616"/>
                </a:solidFill>
              </a:rPr>
              <a:t> </a:t>
            </a:r>
            <a:r>
              <a:rPr lang="en-GB" sz="2400" b="1" spc="-36" dirty="0" err="1">
                <a:solidFill>
                  <a:srgbClr val="161616"/>
                </a:solidFill>
              </a:rPr>
              <a:t>akcionog</a:t>
            </a:r>
            <a:r>
              <a:rPr lang="en-GB" sz="2400" b="1" spc="-36" dirty="0">
                <a:solidFill>
                  <a:srgbClr val="161616"/>
                </a:solidFill>
              </a:rPr>
              <a:t> </a:t>
            </a:r>
            <a:r>
              <a:rPr lang="en-GB" sz="2400" b="1" spc="-36" dirty="0" err="1">
                <a:solidFill>
                  <a:srgbClr val="161616"/>
                </a:solidFill>
              </a:rPr>
              <a:t>plana</a:t>
            </a:r>
            <a:r>
              <a:rPr lang="en-GB" sz="2400" b="1" spc="-36" dirty="0">
                <a:solidFill>
                  <a:srgbClr val="161616"/>
                </a:solidFill>
              </a:rPr>
              <a:t>?</a:t>
            </a:r>
            <a:endParaRPr lang="en-US" sz="2400" b="1" spc="-36" dirty="0">
              <a:solidFill>
                <a:srgbClr val="000000"/>
              </a:solidFill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D4C0E6D-0C99-E197-9F30-DC6D1423F0C7}"/>
              </a:ext>
            </a:extLst>
          </p:cNvPr>
          <p:cNvGrpSpPr/>
          <p:nvPr/>
        </p:nvGrpSpPr>
        <p:grpSpPr>
          <a:xfrm>
            <a:off x="674105" y="2299367"/>
            <a:ext cx="1860359" cy="1586673"/>
            <a:chOff x="10287000" y="1845831"/>
            <a:chExt cx="1860359" cy="1586673"/>
          </a:xfrm>
        </p:grpSpPr>
        <p:pic>
          <p:nvPicPr>
            <p:cNvPr id="25" name="Picture 23">
              <a:extLst>
                <a:ext uri="{FF2B5EF4-FFF2-40B4-BE49-F238E27FC236}">
                  <a16:creationId xmlns:a16="http://schemas.microsoft.com/office/drawing/2014/main" id="{491B819B-EA28-EBEC-81EF-92F36AE8310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10527150" y="1845831"/>
              <a:ext cx="1204503" cy="1178907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59C34B9-6ABD-873B-864D-94DEFC53ADEE}"/>
                </a:ext>
              </a:extLst>
            </p:cNvPr>
            <p:cNvSpPr txBox="1"/>
            <p:nvPr/>
          </p:nvSpPr>
          <p:spPr>
            <a:xfrm>
              <a:off x="10287000" y="3063172"/>
              <a:ext cx="186035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b="1" i="0" u="none" strike="noStrike">
                  <a:solidFill>
                    <a:srgbClr val="00918E"/>
                  </a:solidFill>
                  <a:effectLst/>
                  <a:latin typeface="Abhaya Libre"/>
                </a:rPr>
                <a:t>Offline Activity 7</a:t>
              </a:r>
              <a:endParaRPr lang="en-GB" sz="1400"/>
            </a:p>
          </p:txBody>
        </p:sp>
      </p:grpSp>
    </p:spTree>
    <p:extLst>
      <p:ext uri="{BB962C8B-B14F-4D97-AF65-F5344CB8AC3E}">
        <p14:creationId xmlns:p14="http://schemas.microsoft.com/office/powerpoint/2010/main" val="7763921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167879">
            <a:off x="15048952" y="6594634"/>
            <a:ext cx="5721823" cy="566980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2228850">
            <a:off x="-3894162" y="-4468275"/>
            <a:ext cx="6836042" cy="677389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3878502" y="8579500"/>
            <a:ext cx="2556197" cy="275128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6632729">
            <a:off x="17605408" y="3001377"/>
            <a:ext cx="4881157" cy="487476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491074" y="2321941"/>
            <a:ext cx="13379169" cy="40010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GB" sz="2000" spc="-36" dirty="0">
                <a:solidFill>
                  <a:srgbClr val="000000"/>
                </a:solidFill>
              </a:rPr>
              <a:t>Project Management Institute (2017). A Guide to the Project Management Body of Knowledge : (PMBOK guide). 6th ed. Newtown Square, Pa: Project Management Institute.</a:t>
            </a:r>
          </a:p>
          <a:p>
            <a:endParaRPr lang="en-GB" sz="2000" spc="-36" dirty="0">
              <a:solidFill>
                <a:srgbClr val="000000"/>
              </a:solidFill>
            </a:endParaRPr>
          </a:p>
          <a:p>
            <a:r>
              <a:rPr lang="en-GB" sz="2000" spc="-36" dirty="0">
                <a:solidFill>
                  <a:srgbClr val="000000"/>
                </a:solidFill>
              </a:rPr>
              <a:t>Bryson, J.M. (2018). Strategic Planning for Public and </a:t>
            </a:r>
            <a:r>
              <a:rPr lang="en-GB" sz="2000" spc="-36" dirty="0" err="1">
                <a:solidFill>
                  <a:srgbClr val="000000"/>
                </a:solidFill>
              </a:rPr>
              <a:t>Nonprofit</a:t>
            </a:r>
            <a:r>
              <a:rPr lang="en-GB" sz="2000" spc="-36" dirty="0">
                <a:solidFill>
                  <a:srgbClr val="000000"/>
                </a:solidFill>
              </a:rPr>
              <a:t> Organizations : For Public and </a:t>
            </a:r>
            <a:r>
              <a:rPr lang="en-GB" sz="2000" spc="-36" dirty="0" err="1">
                <a:solidFill>
                  <a:srgbClr val="000000"/>
                </a:solidFill>
              </a:rPr>
              <a:t>Nonprofit</a:t>
            </a:r>
            <a:r>
              <a:rPr lang="en-GB" sz="2000" spc="-36" dirty="0">
                <a:solidFill>
                  <a:srgbClr val="000000"/>
                </a:solidFill>
              </a:rPr>
              <a:t> Organizations, A Guide to Strengthening and Sustaining Organizational Achievement. 5th ed. Hoboken, Nj Wiley.</a:t>
            </a:r>
          </a:p>
          <a:p>
            <a:endParaRPr lang="en-GB" sz="2000" spc="-36" dirty="0">
              <a:solidFill>
                <a:srgbClr val="000000"/>
              </a:solidFill>
            </a:endParaRPr>
          </a:p>
          <a:p>
            <a:r>
              <a:rPr lang="en-GB" sz="2000" spc="-36" dirty="0">
                <a:solidFill>
                  <a:srgbClr val="000000"/>
                </a:solidFill>
              </a:rPr>
              <a:t>Kerzner, H. (2017). Project management: a Systems Approach to planning, scheduling, and Controlling. 12th ed. Hoboken, New Jersey: John Wiley &amp; Sons, Inc.</a:t>
            </a:r>
          </a:p>
          <a:p>
            <a:endParaRPr lang="en-GB" sz="2000" spc="-36" dirty="0">
              <a:solidFill>
                <a:srgbClr val="000000"/>
              </a:solidFill>
            </a:endParaRPr>
          </a:p>
          <a:p>
            <a:r>
              <a:rPr lang="en-GB" sz="2000" spc="-36" dirty="0">
                <a:solidFill>
                  <a:srgbClr val="000000"/>
                </a:solidFill>
              </a:rPr>
              <a:t>Ivancevich, J. (2017). Organizational </a:t>
            </a:r>
            <a:r>
              <a:rPr lang="en-GB" sz="2000" spc="-36" dirty="0" err="1">
                <a:solidFill>
                  <a:srgbClr val="000000"/>
                </a:solidFill>
              </a:rPr>
              <a:t>Behavior</a:t>
            </a:r>
            <a:r>
              <a:rPr lang="en-GB" sz="2000" spc="-36" dirty="0">
                <a:solidFill>
                  <a:srgbClr val="000000"/>
                </a:solidFill>
              </a:rPr>
              <a:t> And Management. S.L.: </a:t>
            </a:r>
            <a:r>
              <a:rPr lang="en-GB" sz="2000" spc="-36" dirty="0" err="1">
                <a:solidFill>
                  <a:srgbClr val="000000"/>
                </a:solidFill>
              </a:rPr>
              <a:t>Mcgraw-Hill</a:t>
            </a:r>
            <a:r>
              <a:rPr lang="en-GB" sz="2000" spc="-36" dirty="0">
                <a:solidFill>
                  <a:srgbClr val="000000"/>
                </a:solidFill>
              </a:rPr>
              <a:t> Us Higher Ed.</a:t>
            </a:r>
          </a:p>
          <a:p>
            <a:endParaRPr lang="en-GB" sz="2000" spc="-36" dirty="0">
              <a:solidFill>
                <a:srgbClr val="000000"/>
              </a:solidFill>
            </a:endParaRPr>
          </a:p>
          <a:p>
            <a:r>
              <a:rPr lang="en-GB" sz="2000" spc="-36" dirty="0">
                <a:solidFill>
                  <a:srgbClr val="000000"/>
                </a:solidFill>
              </a:rPr>
              <a:t>Kerzner, H. (2017). Project management: a Systems Approach to planning, scheduling, and Controlling. 12th ed. Hoboken, New Jersey: John Wiley &amp; Sons, Inc.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319610" y="1305318"/>
            <a:ext cx="8280738" cy="7707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49"/>
              </a:lnSpc>
            </a:pPr>
            <a:r>
              <a:rPr lang="en-US" sz="6410" dirty="0" err="1" smtClean="0">
                <a:solidFill>
                  <a:srgbClr val="000000"/>
                </a:solidFill>
                <a:latin typeface="Abhaya Libre Regular Bold"/>
              </a:rPr>
              <a:t>Izvori</a:t>
            </a:r>
            <a:endParaRPr lang="en-US" sz="6410" dirty="0">
              <a:solidFill>
                <a:srgbClr val="000000"/>
              </a:solidFill>
              <a:latin typeface="Abhaya Libre Regular Bold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7870030" y="9245916"/>
            <a:ext cx="3710720" cy="779251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-906316" y="8854448"/>
            <a:ext cx="2900572" cy="807705"/>
            <a:chOff x="0" y="0"/>
            <a:chExt cx="3867430" cy="1076939"/>
          </a:xfrm>
        </p:grpSpPr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3867430" cy="618789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0" y="458151"/>
              <a:ext cx="3867430" cy="61878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167879">
            <a:off x="15048952" y="6594634"/>
            <a:ext cx="5721823" cy="566980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2228850">
            <a:off x="-3894162" y="-4468275"/>
            <a:ext cx="6836042" cy="677389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3878502" y="8579500"/>
            <a:ext cx="2556197" cy="275128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6632729">
            <a:off x="17605408" y="3001377"/>
            <a:ext cx="4881157" cy="487476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491074" y="2321941"/>
            <a:ext cx="13439129" cy="46166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GB" sz="2000" spc="-36" dirty="0">
                <a:solidFill>
                  <a:srgbClr val="000000"/>
                </a:solidFill>
              </a:rPr>
              <a:t>Interreg Europe. (n.d.). Good practices. [online] Available at:</a:t>
            </a:r>
          </a:p>
          <a:p>
            <a:r>
              <a:rPr lang="en-GB" sz="2000" spc="-36" dirty="0">
                <a:solidFill>
                  <a:srgbClr val="000000"/>
                </a:solidFill>
              </a:rPr>
              <a:t>https://projects2014-2020.interregeurope.eu/super/good-practices/ [Accessed 13 Feb. 2023].</a:t>
            </a:r>
          </a:p>
          <a:p>
            <a:endParaRPr lang="en-GB" sz="2000" spc="-36" dirty="0">
              <a:solidFill>
                <a:srgbClr val="000000"/>
              </a:solidFill>
            </a:endParaRPr>
          </a:p>
          <a:p>
            <a:r>
              <a:rPr lang="en-GB" sz="2000" spc="-36" dirty="0">
                <a:solidFill>
                  <a:srgbClr val="000000"/>
                </a:solidFill>
              </a:rPr>
              <a:t>www.interregeurope.eu. (n.d.). Find policy solutions | Interreg Europe - Sharing solutions for better policy. [online] Available at:</a:t>
            </a:r>
          </a:p>
          <a:p>
            <a:r>
              <a:rPr lang="en-GB" sz="2000" spc="-36" dirty="0">
                <a:solidFill>
                  <a:srgbClr val="000000"/>
                </a:solidFill>
              </a:rPr>
              <a:t>https://www.interregeurope.eu/policy-solutions/good-practices/projects?keywords=&amp;projects=SUPER [Accessed 13 Feb. 2023].</a:t>
            </a:r>
          </a:p>
          <a:p>
            <a:endParaRPr lang="en-GB" sz="2000" spc="-36" dirty="0">
              <a:solidFill>
                <a:srgbClr val="000000"/>
              </a:solidFill>
            </a:endParaRPr>
          </a:p>
          <a:p>
            <a:r>
              <a:rPr lang="en-GB" sz="2000" spc="-36" dirty="0">
                <a:solidFill>
                  <a:srgbClr val="000000"/>
                </a:solidFill>
              </a:rPr>
              <a:t>REPLACE – Region of Crete Action Plan. (2022). Available at:</a:t>
            </a:r>
          </a:p>
          <a:p>
            <a:r>
              <a:rPr lang="en-GB" sz="2000" spc="-36" dirty="0">
                <a:solidFill>
                  <a:srgbClr val="000000"/>
                </a:solidFill>
              </a:rPr>
              <a:t>https://projects2014-2020.interregeurope.eu/fileadmin/user_upload/tx_tevprojects/library/file_165 [Accessed 13 Feb. 2023].</a:t>
            </a:r>
          </a:p>
          <a:p>
            <a:endParaRPr lang="en-GB" sz="2000" spc="-36" dirty="0">
              <a:solidFill>
                <a:srgbClr val="000000"/>
              </a:solidFill>
            </a:endParaRPr>
          </a:p>
          <a:p>
            <a:r>
              <a:rPr lang="en-GB" sz="2000" spc="-36" dirty="0">
                <a:solidFill>
                  <a:srgbClr val="000000"/>
                </a:solidFill>
              </a:rPr>
              <a:t>Place and life in the ECE A Regional Action Plan 2030. (2022). Available at:</a:t>
            </a:r>
          </a:p>
          <a:p>
            <a:r>
              <a:rPr lang="en-GB" sz="2000" spc="-36" dirty="0">
                <a:solidFill>
                  <a:srgbClr val="000000"/>
                </a:solidFill>
              </a:rPr>
              <a:t>https://unece.org/sites/default/files/2022-07/Place%20and%20Life%20in%20the%20ECE_web_0.pdf [Accessed 13 Feb. 2023].</a:t>
            </a:r>
          </a:p>
          <a:p>
            <a:endParaRPr lang="en-GB" sz="2000" spc="-36" dirty="0">
              <a:solidFill>
                <a:srgbClr val="000000"/>
              </a:solidFill>
            </a:endParaRPr>
          </a:p>
          <a:p>
            <a:r>
              <a:rPr lang="en-GB" sz="2000" spc="-36" dirty="0">
                <a:solidFill>
                  <a:srgbClr val="000000"/>
                </a:solidFill>
              </a:rPr>
              <a:t>REGIONAL DEVELOPMENT PROGRAMME OF GEORGIA. (2018). Available at: https://policy.asiapacificenergy.org/sites/default/files/Regional%20Development%20Programme%20of%20Georgia%202018-2021%20%28EN%29.pdf [Accessed 13 Feb. 2023].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319610" y="1305318"/>
            <a:ext cx="8280738" cy="7707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49"/>
              </a:lnSpc>
            </a:pPr>
            <a:r>
              <a:rPr lang="sr-Latn-RS" sz="6410" dirty="0" smtClean="0">
                <a:solidFill>
                  <a:srgbClr val="000000"/>
                </a:solidFill>
                <a:latin typeface="Abhaya Libre Regular Bold"/>
              </a:rPr>
              <a:t>Izvori</a:t>
            </a:r>
            <a:endParaRPr lang="en-US" sz="6410" dirty="0">
              <a:solidFill>
                <a:srgbClr val="000000"/>
              </a:solidFill>
              <a:latin typeface="Abhaya Libre Regular Bold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7870030" y="9245916"/>
            <a:ext cx="3710720" cy="779251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-906316" y="8854448"/>
            <a:ext cx="2900572" cy="807705"/>
            <a:chOff x="0" y="0"/>
            <a:chExt cx="3867430" cy="1076939"/>
          </a:xfrm>
        </p:grpSpPr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3867430" cy="618789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0" y="458151"/>
              <a:ext cx="3867430" cy="6187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274758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830888" y="4005165"/>
            <a:ext cx="12325712" cy="1733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486"/>
              </a:lnSpc>
            </a:pPr>
            <a:r>
              <a:rPr lang="sr-Latn-RS" sz="14030" dirty="0" smtClean="0">
                <a:solidFill>
                  <a:srgbClr val="000000"/>
                </a:solidFill>
                <a:latin typeface="Abhaya Libre Regular Bold Italics"/>
              </a:rPr>
              <a:t>Hvala na pažnji</a:t>
            </a:r>
            <a:r>
              <a:rPr lang="en-US" sz="14030" dirty="0" smtClean="0">
                <a:solidFill>
                  <a:srgbClr val="000000"/>
                </a:solidFill>
                <a:latin typeface="Abhaya Libre Regular Bold Italics"/>
              </a:rPr>
              <a:t>!</a:t>
            </a:r>
            <a:endParaRPr lang="en-US" sz="14030" dirty="0">
              <a:solidFill>
                <a:srgbClr val="000000"/>
              </a:solidFill>
              <a:latin typeface="Abhaya Libre Regular Bold Italics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852805">
            <a:off x="5778439" y="-2562204"/>
            <a:ext cx="5364129" cy="536412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167879">
            <a:off x="15048952" y="6594634"/>
            <a:ext cx="5721823" cy="566980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4196164">
            <a:off x="-4478873" y="6861709"/>
            <a:ext cx="11622266" cy="1238807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2228850">
            <a:off x="14026237" y="-3786037"/>
            <a:ext cx="6836042" cy="677389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9014864">
            <a:off x="-336415" y="7596737"/>
            <a:ext cx="5099239" cy="196552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546191" y="-1794241"/>
            <a:ext cx="3334026" cy="358848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3878502" y="8579500"/>
            <a:ext cx="2556197" cy="275128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-1185502">
            <a:off x="-3202910" y="120674"/>
            <a:ext cx="4352147" cy="434644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-7379619">
            <a:off x="3992986" y="9104884"/>
            <a:ext cx="5810576" cy="580296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6632729">
            <a:off x="16634531" y="823224"/>
            <a:ext cx="4881157" cy="4874760"/>
          </a:xfrm>
          <a:prstGeom prst="rect">
            <a:avLst/>
          </a:prstGeom>
        </p:spPr>
      </p:pic>
      <p:grpSp>
        <p:nvGrpSpPr>
          <p:cNvPr id="13" name="Group 13"/>
          <p:cNvGrpSpPr/>
          <p:nvPr/>
        </p:nvGrpSpPr>
        <p:grpSpPr>
          <a:xfrm>
            <a:off x="14267800" y="1219491"/>
            <a:ext cx="2900572" cy="807705"/>
            <a:chOff x="0" y="0"/>
            <a:chExt cx="3867430" cy="1076939"/>
          </a:xfrm>
        </p:grpSpPr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3867430" cy="618789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rcRect/>
            <a:stretch>
              <a:fillRect/>
            </a:stretch>
          </p:blipFill>
          <p:spPr>
            <a:xfrm>
              <a:off x="0" y="458151"/>
              <a:ext cx="3867430" cy="618789"/>
            </a:xfrm>
            <a:prstGeom prst="rect">
              <a:avLst/>
            </a:prstGeom>
          </p:spPr>
        </p:pic>
      </p:grpSp>
      <p:sp>
        <p:nvSpPr>
          <p:cNvPr id="16" name="TextBox 16"/>
          <p:cNvSpPr txBox="1"/>
          <p:nvPr/>
        </p:nvSpPr>
        <p:spPr>
          <a:xfrm>
            <a:off x="5273002" y="5611826"/>
            <a:ext cx="7441484" cy="1389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95"/>
              </a:lnSpc>
              <a:spcBef>
                <a:spcPct val="0"/>
              </a:spcBef>
            </a:pPr>
            <a:r>
              <a:rPr lang="en-US" sz="8068">
                <a:solidFill>
                  <a:srgbClr val="04989E"/>
                </a:solidFill>
                <a:latin typeface="Abhaya Libre Regular Bold"/>
              </a:rPr>
              <a:t>@Regio.Digi.Hub</a:t>
            </a:r>
            <a:r>
              <a:rPr lang="en-US" sz="8068">
                <a:solidFill>
                  <a:srgbClr val="04989E"/>
                </a:solidFill>
                <a:latin typeface="Abhaya Libre Regular"/>
              </a:rPr>
              <a:t> </a:t>
            </a: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22"/>
          <a:srcRect/>
          <a:stretch>
            <a:fillRect/>
          </a:stretch>
        </p:blipFill>
        <p:spPr>
          <a:xfrm>
            <a:off x="7555793" y="9258300"/>
            <a:ext cx="3710720" cy="77925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3698262"/>
            <a:ext cx="19062365" cy="3086100"/>
            <a:chOff x="0" y="0"/>
            <a:chExt cx="502054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20540" cy="812800"/>
            </a:xfrm>
            <a:custGeom>
              <a:avLst/>
              <a:gdLst/>
              <a:ahLst/>
              <a:cxnLst/>
              <a:rect l="l" t="t" r="r" b="b"/>
              <a:pathLst>
                <a:path w="5020540" h="812800">
                  <a:moveTo>
                    <a:pt x="0" y="0"/>
                  </a:moveTo>
                  <a:lnTo>
                    <a:pt x="5020540" y="0"/>
                  </a:lnTo>
                  <a:lnTo>
                    <a:pt x="502054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D0E9E5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8947194">
            <a:off x="6660949" y="7604935"/>
            <a:ext cx="5364129" cy="536412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9632120">
            <a:off x="-2431639" y="-1705919"/>
            <a:ext cx="5721823" cy="566980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8571149">
            <a:off x="-2523144" y="7570662"/>
            <a:ext cx="6836042" cy="677389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10800000">
            <a:off x="15156600" y="8264626"/>
            <a:ext cx="3334026" cy="358848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10800000">
            <a:off x="1904437" y="-772267"/>
            <a:ext cx="2556197" cy="275128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9614497">
            <a:off x="17189899" y="6091404"/>
            <a:ext cx="4352147" cy="434644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3420380">
            <a:off x="5570971" y="-4349323"/>
            <a:ext cx="5810576" cy="580296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4167270">
            <a:off x="-3176552" y="4860538"/>
            <a:ext cx="4881157" cy="4874760"/>
          </a:xfrm>
          <a:prstGeom prst="rect">
            <a:avLst/>
          </a:prstGeom>
        </p:spPr>
      </p:pic>
      <p:grpSp>
        <p:nvGrpSpPr>
          <p:cNvPr id="13" name="Group 13"/>
          <p:cNvGrpSpPr/>
          <p:nvPr/>
        </p:nvGrpSpPr>
        <p:grpSpPr>
          <a:xfrm rot="-10800000">
            <a:off x="1170764" y="8531326"/>
            <a:ext cx="2900572" cy="807705"/>
            <a:chOff x="0" y="0"/>
            <a:chExt cx="3867430" cy="1076939"/>
          </a:xfrm>
        </p:grpSpPr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3867430" cy="618789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0" y="458151"/>
              <a:ext cx="3867430" cy="618789"/>
            </a:xfrm>
            <a:prstGeom prst="rect">
              <a:avLst/>
            </a:prstGeom>
          </p:spPr>
        </p:pic>
      </p:grpSp>
      <p:sp>
        <p:nvSpPr>
          <p:cNvPr id="16" name="TextBox 16"/>
          <p:cNvSpPr txBox="1"/>
          <p:nvPr/>
        </p:nvSpPr>
        <p:spPr>
          <a:xfrm>
            <a:off x="1990072" y="3654339"/>
            <a:ext cx="14307856" cy="30816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GB" sz="6600" dirty="0" err="1">
                <a:solidFill>
                  <a:srgbClr val="04989E"/>
                </a:solidFill>
                <a:latin typeface="+mj-lt"/>
              </a:rPr>
              <a:t>Izrada</a:t>
            </a:r>
            <a:r>
              <a:rPr lang="en-GB" sz="6600" dirty="0">
                <a:solidFill>
                  <a:srgbClr val="04989E"/>
                </a:solidFill>
                <a:latin typeface="+mj-lt"/>
              </a:rPr>
              <a:t> </a:t>
            </a:r>
            <a:r>
              <a:rPr lang="en-GB" sz="6600" dirty="0" err="1">
                <a:solidFill>
                  <a:srgbClr val="04989E"/>
                </a:solidFill>
                <a:latin typeface="+mj-lt"/>
              </a:rPr>
              <a:t>i</a:t>
            </a:r>
            <a:r>
              <a:rPr lang="en-GB" sz="6600" dirty="0">
                <a:solidFill>
                  <a:srgbClr val="04989E"/>
                </a:solidFill>
                <a:latin typeface="+mj-lt"/>
              </a:rPr>
              <a:t> </a:t>
            </a:r>
            <a:r>
              <a:rPr lang="en-GB" sz="6600" dirty="0" err="1">
                <a:solidFill>
                  <a:srgbClr val="04989E"/>
                </a:solidFill>
                <a:latin typeface="+mj-lt"/>
              </a:rPr>
              <a:t>primena</a:t>
            </a:r>
            <a:r>
              <a:rPr lang="en-GB" sz="6600" dirty="0">
                <a:solidFill>
                  <a:srgbClr val="04989E"/>
                </a:solidFill>
                <a:latin typeface="+mj-lt"/>
              </a:rPr>
              <a:t> </a:t>
            </a:r>
            <a:r>
              <a:rPr lang="en-GB" sz="6600" dirty="0" err="1">
                <a:solidFill>
                  <a:srgbClr val="04989E"/>
                </a:solidFill>
                <a:latin typeface="+mj-lt"/>
              </a:rPr>
              <a:t>akcionog</a:t>
            </a:r>
            <a:r>
              <a:rPr lang="en-GB" sz="6600" dirty="0">
                <a:solidFill>
                  <a:srgbClr val="04989E"/>
                </a:solidFill>
                <a:latin typeface="+mj-lt"/>
              </a:rPr>
              <a:t> </a:t>
            </a:r>
            <a:r>
              <a:rPr lang="en-GB" sz="6600" dirty="0" err="1" smtClean="0">
                <a:solidFill>
                  <a:srgbClr val="04989E"/>
                </a:solidFill>
                <a:latin typeface="+mj-lt"/>
              </a:rPr>
              <a:t>plana</a:t>
            </a:r>
            <a:endParaRPr lang="sr-Latn-RS" sz="6600" dirty="0" smtClean="0">
              <a:solidFill>
                <a:srgbClr val="04989E"/>
              </a:solidFill>
              <a:latin typeface="+mj-lt"/>
            </a:endParaRPr>
          </a:p>
          <a:p>
            <a:pPr algn="ctr">
              <a:lnSpc>
                <a:spcPts val="12599"/>
              </a:lnSpc>
            </a:pPr>
            <a:r>
              <a:rPr lang="en-GB" sz="6600" dirty="0" smtClean="0">
                <a:solidFill>
                  <a:srgbClr val="04989E"/>
                </a:solidFill>
                <a:latin typeface="+mj-lt"/>
              </a:rPr>
              <a:t>Of</a:t>
            </a:r>
            <a:r>
              <a:rPr lang="sr-Latn-RS" sz="6600" dirty="0" smtClean="0">
                <a:solidFill>
                  <a:srgbClr val="04989E"/>
                </a:solidFill>
                <a:latin typeface="+mj-lt"/>
              </a:rPr>
              <a:t>laj</a:t>
            </a:r>
            <a:r>
              <a:rPr lang="en-GB" sz="6600" dirty="0" smtClean="0">
                <a:solidFill>
                  <a:srgbClr val="04989E"/>
                </a:solidFill>
                <a:latin typeface="+mj-lt"/>
              </a:rPr>
              <a:t>n </a:t>
            </a:r>
            <a:r>
              <a:rPr lang="sr-Latn-RS" sz="6600" dirty="0" smtClean="0">
                <a:solidFill>
                  <a:srgbClr val="04989E"/>
                </a:solidFill>
                <a:latin typeface="+mj-lt"/>
              </a:rPr>
              <a:t>aktivnosti</a:t>
            </a:r>
            <a:endParaRPr lang="en-US" sz="6600" dirty="0">
              <a:solidFill>
                <a:srgbClr val="04989E"/>
              </a:solidFill>
              <a:latin typeface="+mj-lt"/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>
          <a:xfrm>
            <a:off x="7758608" y="9258300"/>
            <a:ext cx="3710720" cy="77925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76796773-5457-F4B8-8721-3C752EF4AF97}"/>
              </a:ext>
            </a:extLst>
          </p:cNvPr>
          <p:cNvSpPr txBox="1"/>
          <p:nvPr/>
        </p:nvSpPr>
        <p:spPr>
          <a:xfrm>
            <a:off x="2634522" y="7314444"/>
            <a:ext cx="130189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00918E"/>
                </a:solidFill>
              </a:rPr>
              <a:t>Da </a:t>
            </a:r>
            <a:r>
              <a:rPr lang="en-GB" sz="2400" b="1" dirty="0" err="1">
                <a:solidFill>
                  <a:srgbClr val="00918E"/>
                </a:solidFill>
              </a:rPr>
              <a:t>biste</a:t>
            </a:r>
            <a:r>
              <a:rPr lang="en-GB" sz="2400" b="1" dirty="0">
                <a:solidFill>
                  <a:srgbClr val="00918E"/>
                </a:solidFill>
              </a:rPr>
              <a:t> </a:t>
            </a:r>
            <a:r>
              <a:rPr lang="en-GB" sz="2400" b="1" dirty="0" err="1">
                <a:solidFill>
                  <a:srgbClr val="00918E"/>
                </a:solidFill>
              </a:rPr>
              <a:t>ostvarili</a:t>
            </a:r>
            <a:r>
              <a:rPr lang="en-GB" sz="2400" b="1" dirty="0">
                <a:solidFill>
                  <a:srgbClr val="00918E"/>
                </a:solidFill>
              </a:rPr>
              <a:t> </a:t>
            </a:r>
            <a:r>
              <a:rPr lang="en-GB" sz="2400" b="1" dirty="0" err="1">
                <a:solidFill>
                  <a:srgbClr val="00918E"/>
                </a:solidFill>
              </a:rPr>
              <a:t>punu</a:t>
            </a:r>
            <a:r>
              <a:rPr lang="en-GB" sz="2400" b="1" dirty="0">
                <a:solidFill>
                  <a:srgbClr val="00918E"/>
                </a:solidFill>
              </a:rPr>
              <a:t> </a:t>
            </a:r>
            <a:r>
              <a:rPr lang="en-GB" sz="2400" b="1" dirty="0" err="1">
                <a:solidFill>
                  <a:srgbClr val="00918E"/>
                </a:solidFill>
              </a:rPr>
              <a:t>korist</a:t>
            </a:r>
            <a:r>
              <a:rPr lang="en-GB" sz="2400" b="1" dirty="0">
                <a:solidFill>
                  <a:srgbClr val="00918E"/>
                </a:solidFill>
              </a:rPr>
              <a:t> od </a:t>
            </a:r>
            <a:r>
              <a:rPr lang="en-GB" sz="2400" b="1" dirty="0" err="1">
                <a:solidFill>
                  <a:srgbClr val="00918E"/>
                </a:solidFill>
              </a:rPr>
              <a:t>ovog</a:t>
            </a:r>
            <a:r>
              <a:rPr lang="en-GB" sz="2400" b="1" dirty="0">
                <a:solidFill>
                  <a:srgbClr val="00918E"/>
                </a:solidFill>
              </a:rPr>
              <a:t> </a:t>
            </a:r>
            <a:r>
              <a:rPr lang="en-GB" sz="2400" b="1" dirty="0" err="1">
                <a:solidFill>
                  <a:srgbClr val="00918E"/>
                </a:solidFill>
              </a:rPr>
              <a:t>modula</a:t>
            </a:r>
            <a:r>
              <a:rPr lang="en-GB" sz="2400" b="1" dirty="0">
                <a:solidFill>
                  <a:srgbClr val="00918E"/>
                </a:solidFill>
              </a:rPr>
              <a:t>, </a:t>
            </a:r>
            <a:r>
              <a:rPr lang="en-GB" sz="2400" b="1" dirty="0" err="1">
                <a:solidFill>
                  <a:srgbClr val="00918E"/>
                </a:solidFill>
              </a:rPr>
              <a:t>važno</a:t>
            </a:r>
            <a:r>
              <a:rPr lang="en-GB" sz="2400" b="1" dirty="0">
                <a:solidFill>
                  <a:srgbClr val="00918E"/>
                </a:solidFill>
              </a:rPr>
              <a:t> je da </a:t>
            </a:r>
            <a:r>
              <a:rPr lang="en-GB" sz="2400" b="1" dirty="0" err="1">
                <a:solidFill>
                  <a:srgbClr val="00918E"/>
                </a:solidFill>
              </a:rPr>
              <a:t>radite</a:t>
            </a:r>
            <a:r>
              <a:rPr lang="en-GB" sz="2400" b="1" dirty="0">
                <a:solidFill>
                  <a:srgbClr val="00918E"/>
                </a:solidFill>
              </a:rPr>
              <a:t> </a:t>
            </a:r>
            <a:r>
              <a:rPr lang="sr-Latn-RS" sz="2400" b="1" dirty="0" smtClean="0">
                <a:solidFill>
                  <a:srgbClr val="00918E"/>
                </a:solidFill>
              </a:rPr>
              <a:t>i oflajn</a:t>
            </a:r>
            <a:r>
              <a:rPr lang="en-GB" sz="2400" b="1" dirty="0" smtClean="0">
                <a:solidFill>
                  <a:srgbClr val="00918E"/>
                </a:solidFill>
              </a:rPr>
              <a:t>.</a:t>
            </a:r>
            <a:r>
              <a:rPr lang="sr-Latn-RS" sz="2400" b="1" dirty="0" smtClean="0">
                <a:solidFill>
                  <a:srgbClr val="00918E"/>
                </a:solidFill>
              </a:rPr>
              <a:t> </a:t>
            </a:r>
            <a:r>
              <a:rPr lang="en-GB" sz="2400" b="1" dirty="0" smtClean="0">
                <a:solidFill>
                  <a:srgbClr val="00918E"/>
                </a:solidFill>
              </a:rPr>
              <a:t>☺</a:t>
            </a:r>
            <a:endParaRPr lang="en-GB" dirty="0"/>
          </a:p>
        </p:txBody>
      </p:sp>
      <p:pic>
        <p:nvPicPr>
          <p:cNvPr id="29" name="Picture 23">
            <a:extLst>
              <a:ext uri="{FF2B5EF4-FFF2-40B4-BE49-F238E27FC236}">
                <a16:creationId xmlns:a16="http://schemas.microsoft.com/office/drawing/2014/main" id="{143265FD-10F0-8F6F-A425-D127D0568BE9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>
            <a:off x="12391436" y="5435950"/>
            <a:ext cx="1204503" cy="1178907"/>
          </a:xfrm>
          <a:prstGeom prst="rect">
            <a:avLst/>
          </a:prstGeom>
        </p:spPr>
      </p:pic>
      <p:pic>
        <p:nvPicPr>
          <p:cNvPr id="31" name="Picture 23">
            <a:extLst>
              <a:ext uri="{FF2B5EF4-FFF2-40B4-BE49-F238E27FC236}">
                <a16:creationId xmlns:a16="http://schemas.microsoft.com/office/drawing/2014/main" id="{B9092C81-C40D-9830-4E86-6A6560CA878A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>
            <a:off x="4692063" y="5429677"/>
            <a:ext cx="1204503" cy="117890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4196164">
            <a:off x="-5974143" y="8370333"/>
            <a:ext cx="10675280" cy="1137869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7870030" y="9245916"/>
            <a:ext cx="3710720" cy="77925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9614497">
            <a:off x="17215841" y="8047725"/>
            <a:ext cx="4352147" cy="4346443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0487205" y="4506803"/>
            <a:ext cx="7403547" cy="38963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359"/>
              </a:lnSpc>
            </a:pPr>
            <a:r>
              <a:rPr lang="en-US" sz="2400" dirty="0" err="1">
                <a:solidFill>
                  <a:srgbClr val="000000"/>
                </a:solidFill>
              </a:rPr>
              <a:t>Pogledajte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ovaj</a:t>
            </a:r>
            <a:r>
              <a:rPr lang="en-US" sz="2400" dirty="0">
                <a:solidFill>
                  <a:srgbClr val="000000"/>
                </a:solidFill>
              </a:rPr>
              <a:t> TED </a:t>
            </a:r>
            <a:r>
              <a:rPr lang="sr-Latn-RS" sz="2400" dirty="0" smtClean="0">
                <a:solidFill>
                  <a:srgbClr val="000000"/>
                </a:solidFill>
              </a:rPr>
              <a:t>Talk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</a:rPr>
              <a:t>o </a:t>
            </a:r>
            <a:r>
              <a:rPr lang="en-US" sz="2400" dirty="0" err="1">
                <a:solidFill>
                  <a:srgbClr val="000000"/>
                </a:solidFill>
              </a:rPr>
              <a:t>važnosti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postavljanja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ciljeva</a:t>
            </a:r>
            <a:r>
              <a:rPr lang="en-US" sz="2400" dirty="0">
                <a:solidFill>
                  <a:srgbClr val="000000"/>
                </a:solidFill>
              </a:rPr>
              <a:t>. U </a:t>
            </a:r>
            <a:r>
              <a:rPr lang="sr-Latn-RS" sz="2400" dirty="0" smtClean="0">
                <a:solidFill>
                  <a:srgbClr val="000000"/>
                </a:solidFill>
              </a:rPr>
              <a:t>svom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praktičnom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govoru</a:t>
            </a:r>
            <a:r>
              <a:rPr lang="en-US" sz="2400" dirty="0">
                <a:solidFill>
                  <a:srgbClr val="000000"/>
                </a:solidFill>
              </a:rPr>
              <a:t>, </a:t>
            </a:r>
            <a:r>
              <a:rPr lang="en-US" sz="2400" dirty="0" err="1">
                <a:solidFill>
                  <a:srgbClr val="000000"/>
                </a:solidFill>
              </a:rPr>
              <a:t>Doerr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nam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pokazuje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kako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možemo</a:t>
            </a:r>
            <a:r>
              <a:rPr lang="en-US" sz="2400" dirty="0">
                <a:solidFill>
                  <a:srgbClr val="000000"/>
                </a:solidFill>
              </a:rPr>
              <a:t> da se </a:t>
            </a:r>
            <a:r>
              <a:rPr lang="en-US" sz="2400" dirty="0" err="1">
                <a:solidFill>
                  <a:srgbClr val="000000"/>
                </a:solidFill>
              </a:rPr>
              <a:t>vratimo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pravi</a:t>
            </a:r>
            <a:r>
              <a:rPr lang="en-US" sz="2400" dirty="0">
                <a:solidFill>
                  <a:srgbClr val="000000"/>
                </a:solidFill>
              </a:rPr>
              <a:t> put </a:t>
            </a:r>
            <a:r>
              <a:rPr lang="en-US" sz="2400" dirty="0" err="1">
                <a:solidFill>
                  <a:srgbClr val="000000"/>
                </a:solidFill>
              </a:rPr>
              <a:t>sa</a:t>
            </a:r>
            <a:r>
              <a:rPr lang="en-US" sz="2400" dirty="0">
                <a:solidFill>
                  <a:srgbClr val="000000"/>
                </a:solidFill>
              </a:rPr>
              <a:t> „</a:t>
            </a:r>
            <a:r>
              <a:rPr lang="en-US" sz="2400" dirty="0" err="1">
                <a:solidFill>
                  <a:srgbClr val="000000"/>
                </a:solidFill>
              </a:rPr>
              <a:t>Ciljevima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ključnim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rezultatima</a:t>
            </a:r>
            <a:r>
              <a:rPr lang="en-US" sz="2400" dirty="0">
                <a:solidFill>
                  <a:srgbClr val="000000"/>
                </a:solidFill>
              </a:rPr>
              <a:t>“ </a:t>
            </a:r>
            <a:r>
              <a:rPr lang="en-US" sz="2400" dirty="0" err="1">
                <a:solidFill>
                  <a:srgbClr val="000000"/>
                </a:solidFill>
              </a:rPr>
              <a:t>ili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OKR-</a:t>
            </a:r>
            <a:r>
              <a:rPr lang="sr-Latn-RS" sz="2400" dirty="0" smtClean="0">
                <a:solidFill>
                  <a:srgbClr val="000000"/>
                </a:solidFill>
              </a:rPr>
              <a:t>om -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sistemom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postavljanja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ciljeva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koji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su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koristili</a:t>
            </a:r>
            <a:r>
              <a:rPr lang="en-US" sz="2400" dirty="0">
                <a:solidFill>
                  <a:srgbClr val="000000"/>
                </a:solidFill>
              </a:rPr>
              <a:t> Google, Intel </a:t>
            </a:r>
            <a:r>
              <a:rPr lang="en-US" sz="2400" dirty="0" err="1">
                <a:solidFill>
                  <a:srgbClr val="000000"/>
                </a:solidFill>
              </a:rPr>
              <a:t>i</a:t>
            </a:r>
            <a:r>
              <a:rPr lang="en-US" sz="2400" dirty="0">
                <a:solidFill>
                  <a:srgbClr val="000000"/>
                </a:solidFill>
              </a:rPr>
              <a:t> Bono da bi </a:t>
            </a:r>
            <a:r>
              <a:rPr lang="en-US" sz="2400" dirty="0" err="1">
                <a:solidFill>
                  <a:srgbClr val="000000"/>
                </a:solidFill>
              </a:rPr>
              <a:t>postavili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sr-Latn-RS" sz="2400" dirty="0" smtClean="0">
                <a:solidFill>
                  <a:srgbClr val="000000"/>
                </a:solidFill>
              </a:rPr>
              <a:t>realizovali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sr-Latn-RS" sz="2400" dirty="0" smtClean="0">
                <a:solidFill>
                  <a:srgbClr val="000000"/>
                </a:solidFill>
              </a:rPr>
              <a:t>svoje </a:t>
            </a:r>
            <a:r>
              <a:rPr lang="en-US" sz="2400" dirty="0" err="1" smtClean="0">
                <a:solidFill>
                  <a:srgbClr val="000000"/>
                </a:solidFill>
              </a:rPr>
              <a:t>smele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ciljeve</a:t>
            </a:r>
            <a:r>
              <a:rPr lang="en-US" sz="2400" dirty="0">
                <a:solidFill>
                  <a:srgbClr val="000000"/>
                </a:solidFill>
              </a:rPr>
              <a:t>. </a:t>
            </a:r>
            <a:r>
              <a:rPr lang="en-US" sz="2400" dirty="0" err="1">
                <a:solidFill>
                  <a:srgbClr val="000000"/>
                </a:solidFill>
              </a:rPr>
              <a:t>Saznajte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više</a:t>
            </a:r>
            <a:r>
              <a:rPr lang="en-US" sz="2400" dirty="0">
                <a:solidFill>
                  <a:srgbClr val="000000"/>
                </a:solidFill>
              </a:rPr>
              <a:t> o tome </a:t>
            </a:r>
            <a:r>
              <a:rPr lang="en-US" sz="2400" dirty="0" err="1">
                <a:solidFill>
                  <a:srgbClr val="000000"/>
                </a:solidFill>
              </a:rPr>
              <a:t>kako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postavljanje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pravih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ciljeva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može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sr-Latn-RS" sz="2400" dirty="0" smtClean="0">
                <a:solidFill>
                  <a:srgbClr val="000000"/>
                </a:solidFill>
              </a:rPr>
              <a:t>predstavljati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razliku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između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uspeha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neuspeha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kako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možemo</a:t>
            </a:r>
            <a:r>
              <a:rPr lang="en-US" sz="2400" dirty="0">
                <a:solidFill>
                  <a:srgbClr val="000000"/>
                </a:solidFill>
              </a:rPr>
              <a:t> da </a:t>
            </a:r>
            <a:r>
              <a:rPr lang="en-US" sz="2400" dirty="0" err="1">
                <a:solidFill>
                  <a:srgbClr val="000000"/>
                </a:solidFill>
              </a:rPr>
              <a:t>koristimo</a:t>
            </a:r>
            <a:r>
              <a:rPr lang="en-US" sz="2400" dirty="0">
                <a:solidFill>
                  <a:srgbClr val="000000"/>
                </a:solidFill>
              </a:rPr>
              <a:t> OKR da </a:t>
            </a:r>
            <a:r>
              <a:rPr lang="en-US" sz="2400" dirty="0" err="1">
                <a:solidFill>
                  <a:srgbClr val="000000"/>
                </a:solidFill>
              </a:rPr>
              <a:t>bismo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sr-Latn-RS" sz="2400" dirty="0" smtClean="0">
                <a:solidFill>
                  <a:srgbClr val="000000"/>
                </a:solidFill>
              </a:rPr>
              <a:t>mi i nađe vođe ostali </a:t>
            </a:r>
            <a:r>
              <a:rPr lang="en-US" sz="2400" dirty="0" err="1" smtClean="0">
                <a:solidFill>
                  <a:srgbClr val="000000"/>
                </a:solidFill>
              </a:rPr>
              <a:t>odgovorni</a:t>
            </a:r>
            <a:r>
              <a:rPr lang="en-US" sz="2400" dirty="0" smtClean="0">
                <a:solidFill>
                  <a:srgbClr val="000000"/>
                </a:solidFill>
              </a:rPr>
              <a:t>.</a:t>
            </a:r>
            <a:endParaRPr lang="en-US" sz="2400" spc="-36" dirty="0">
              <a:solidFill>
                <a:srgbClr val="000000"/>
              </a:solidFill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445052" y="8036386"/>
            <a:ext cx="7965729" cy="2657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240"/>
              </a:lnSpc>
            </a:pPr>
            <a:r>
              <a:rPr lang="en-GB" sz="1600" spc="-24">
                <a:solidFill>
                  <a:srgbClr val="000000"/>
                </a:solidFill>
                <a:hlinkClick r:id="rId11"/>
              </a:rPr>
              <a:t>John </a:t>
            </a:r>
            <a:r>
              <a:rPr lang="en-GB" sz="1600" spc="-24" err="1">
                <a:solidFill>
                  <a:srgbClr val="000000"/>
                </a:solidFill>
                <a:hlinkClick r:id="rId11"/>
              </a:rPr>
              <a:t>Doerr</a:t>
            </a:r>
            <a:r>
              <a:rPr lang="en-GB" sz="1600" spc="-24">
                <a:solidFill>
                  <a:srgbClr val="000000"/>
                </a:solidFill>
                <a:hlinkClick r:id="rId11"/>
              </a:rPr>
              <a:t>: Why the secret to success is setting the right goals</a:t>
            </a:r>
            <a:r>
              <a:rPr lang="en-US" sz="1600" spc="-24">
                <a:solidFill>
                  <a:srgbClr val="000000"/>
                </a:solidFill>
              </a:rPr>
              <a:t>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606209F-7869-DF45-FE88-73FE94491660}"/>
              </a:ext>
            </a:extLst>
          </p:cNvPr>
          <p:cNvGrpSpPr/>
          <p:nvPr/>
        </p:nvGrpSpPr>
        <p:grpSpPr>
          <a:xfrm>
            <a:off x="13258800" y="2451874"/>
            <a:ext cx="1860359" cy="1863672"/>
            <a:chOff x="10287000" y="1845831"/>
            <a:chExt cx="1860359" cy="1863672"/>
          </a:xfrm>
        </p:grpSpPr>
        <p:pic>
          <p:nvPicPr>
            <p:cNvPr id="18" name="Picture 23">
              <a:extLst>
                <a:ext uri="{FF2B5EF4-FFF2-40B4-BE49-F238E27FC236}">
                  <a16:creationId xmlns:a16="http://schemas.microsoft.com/office/drawing/2014/main" id="{6B9AEC45-0C04-AF51-7692-A70191C1CA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10527150" y="1845831"/>
              <a:ext cx="1204503" cy="1178907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2B61066-4E5E-24ED-9CC1-5E879C3117BD}"/>
                </a:ext>
              </a:extLst>
            </p:cNvPr>
            <p:cNvSpPr txBox="1"/>
            <p:nvPr/>
          </p:nvSpPr>
          <p:spPr>
            <a:xfrm>
              <a:off x="10287000" y="3063172"/>
              <a:ext cx="1860359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b="1" i="0" u="none" strike="noStrike" dirty="0" smtClean="0">
                  <a:solidFill>
                    <a:srgbClr val="00918E"/>
                  </a:solidFill>
                  <a:effectLst/>
                  <a:latin typeface="Abhaya Libre"/>
                </a:rPr>
                <a:t>Of</a:t>
              </a:r>
              <a:r>
                <a:rPr lang="sr-Latn-RS" b="1" i="0" u="none" strike="noStrike" dirty="0" smtClean="0">
                  <a:solidFill>
                    <a:srgbClr val="00918E"/>
                  </a:solidFill>
                  <a:effectLst/>
                  <a:latin typeface="Abhaya Libre"/>
                </a:rPr>
                <a:t>lajn aktivnost</a:t>
              </a:r>
              <a:r>
                <a:rPr lang="en-GB" b="1" i="0" u="none" strike="noStrike" dirty="0" smtClean="0">
                  <a:solidFill>
                    <a:srgbClr val="00918E"/>
                  </a:solidFill>
                  <a:effectLst/>
                  <a:latin typeface="Abhaya Libre"/>
                </a:rPr>
                <a:t> 1</a:t>
              </a:r>
              <a:endParaRPr lang="en-GB" sz="1400" dirty="0"/>
            </a:p>
          </p:txBody>
        </p:sp>
      </p:grpSp>
      <p:pic>
        <p:nvPicPr>
          <p:cNvPr id="20" name="Online Media 19" title="Why the secret to success is setting the right goals | John Doerr | TED">
            <a:hlinkClick r:id="" action="ppaction://media"/>
            <a:extLst>
              <a:ext uri="{FF2B5EF4-FFF2-40B4-BE49-F238E27FC236}">
                <a16:creationId xmlns:a16="http://schemas.microsoft.com/office/drawing/2014/main" id="{07227DCA-2752-2EBB-FE3B-0D80ED99A05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14"/>
          <a:stretch>
            <a:fillRect/>
          </a:stretch>
        </p:blipFill>
        <p:spPr>
          <a:xfrm>
            <a:off x="445052" y="2451874"/>
            <a:ext cx="9678124" cy="5468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4196164">
            <a:off x="-5974143" y="8370333"/>
            <a:ext cx="10675280" cy="1137869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7870030" y="9245916"/>
            <a:ext cx="3710720" cy="77925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9614497">
            <a:off x="17215841" y="8047725"/>
            <a:ext cx="4352147" cy="4346443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4572000" y="3064927"/>
            <a:ext cx="5861950" cy="34881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359"/>
              </a:lnSpc>
            </a:pPr>
            <a:r>
              <a:rPr lang="en-US" sz="2400" dirty="0" err="1">
                <a:solidFill>
                  <a:srgbClr val="000000"/>
                </a:solidFill>
              </a:rPr>
              <a:t>Sada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kada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znate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ključne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elemente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akcionog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plana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i</a:t>
            </a:r>
            <a:r>
              <a:rPr lang="en-US" sz="2400" dirty="0">
                <a:solidFill>
                  <a:srgbClr val="000000"/>
                </a:solidFill>
              </a:rPr>
              <a:t> pre </a:t>
            </a:r>
            <a:r>
              <a:rPr lang="en-US" sz="2400" dirty="0" err="1">
                <a:solidFill>
                  <a:srgbClr val="000000"/>
                </a:solidFill>
              </a:rPr>
              <a:t>nego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što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saznate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više</a:t>
            </a:r>
            <a:r>
              <a:rPr lang="en-US" sz="2400" dirty="0">
                <a:solidFill>
                  <a:srgbClr val="000000"/>
                </a:solidFill>
              </a:rPr>
              <a:t> o </a:t>
            </a:r>
            <a:r>
              <a:rPr lang="en-US" sz="2400" dirty="0" err="1">
                <a:solidFill>
                  <a:srgbClr val="000000"/>
                </a:solidFill>
              </a:rPr>
              <a:t>procesu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njegovog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izrade</a:t>
            </a:r>
            <a:r>
              <a:rPr lang="en-US" sz="2400" dirty="0">
                <a:solidFill>
                  <a:srgbClr val="000000"/>
                </a:solidFill>
              </a:rPr>
              <a:t>, </a:t>
            </a:r>
            <a:r>
              <a:rPr lang="en-US" sz="2400" dirty="0" err="1">
                <a:solidFill>
                  <a:srgbClr val="000000"/>
                </a:solidFill>
              </a:rPr>
              <a:t>osmislite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listu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koraka</a:t>
            </a:r>
            <a:r>
              <a:rPr lang="en-US" sz="2400" dirty="0">
                <a:solidFill>
                  <a:srgbClr val="000000"/>
                </a:solidFill>
              </a:rPr>
              <a:t> za </a:t>
            </a:r>
            <a:r>
              <a:rPr lang="en-US" sz="2400" dirty="0" err="1">
                <a:solidFill>
                  <a:srgbClr val="000000"/>
                </a:solidFill>
              </a:rPr>
              <a:t>koje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mislite</a:t>
            </a:r>
            <a:r>
              <a:rPr lang="en-US" sz="2400" dirty="0">
                <a:solidFill>
                  <a:srgbClr val="000000"/>
                </a:solidFill>
              </a:rPr>
              <a:t> da bi </a:t>
            </a:r>
            <a:r>
              <a:rPr lang="en-US" sz="2400" dirty="0" err="1">
                <a:solidFill>
                  <a:srgbClr val="000000"/>
                </a:solidFill>
              </a:rPr>
              <a:t>mogli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biti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uključeni</a:t>
            </a:r>
            <a:r>
              <a:rPr lang="en-US" sz="2400" dirty="0">
                <a:solidFill>
                  <a:srgbClr val="000000"/>
                </a:solidFill>
              </a:rPr>
              <a:t> u </a:t>
            </a:r>
            <a:r>
              <a:rPr lang="en-US" sz="2400" dirty="0" err="1">
                <a:solidFill>
                  <a:srgbClr val="000000"/>
                </a:solidFill>
              </a:rPr>
              <a:t>njegovu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izradu</a:t>
            </a:r>
            <a:r>
              <a:rPr lang="en-US" sz="2400" dirty="0">
                <a:solidFill>
                  <a:srgbClr val="000000"/>
                </a:solidFill>
              </a:rPr>
              <a:t>.</a:t>
            </a:r>
          </a:p>
          <a:p>
            <a:pPr algn="just">
              <a:lnSpc>
                <a:spcPts val="3359"/>
              </a:lnSpc>
            </a:pPr>
            <a:r>
              <a:rPr lang="en-US" sz="2400" dirty="0">
                <a:solidFill>
                  <a:srgbClr val="000000"/>
                </a:solidFill>
              </a:rPr>
              <a:t>Da ne </a:t>
            </a:r>
            <a:r>
              <a:rPr lang="en-US" sz="2400" dirty="0" err="1">
                <a:solidFill>
                  <a:srgbClr val="000000"/>
                </a:solidFill>
              </a:rPr>
              <a:t>biste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počeli</a:t>
            </a:r>
            <a:r>
              <a:rPr lang="en-US" sz="2400" dirty="0">
                <a:solidFill>
                  <a:srgbClr val="000000"/>
                </a:solidFill>
              </a:rPr>
              <a:t> od </a:t>
            </a:r>
            <a:r>
              <a:rPr lang="en-US" sz="2400" dirty="0" err="1">
                <a:solidFill>
                  <a:srgbClr val="000000"/>
                </a:solidFill>
              </a:rPr>
              <a:t>nule</a:t>
            </a:r>
            <a:r>
              <a:rPr lang="en-US" sz="2400" dirty="0">
                <a:solidFill>
                  <a:srgbClr val="000000"/>
                </a:solidFill>
              </a:rPr>
              <a:t>, </a:t>
            </a:r>
            <a:r>
              <a:rPr lang="en-US" sz="2400" dirty="0" err="1">
                <a:solidFill>
                  <a:srgbClr val="000000"/>
                </a:solidFill>
              </a:rPr>
              <a:t>evo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kratkog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podsetnika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šta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sr-Latn-RS" sz="2400" dirty="0" err="1" smtClean="0">
                <a:solidFill>
                  <a:srgbClr val="000000"/>
                </a:solidFill>
              </a:rPr>
              <a:t>r</a:t>
            </a:r>
            <a:r>
              <a:rPr lang="en-US" sz="2400" dirty="0" err="1" smtClean="0">
                <a:solidFill>
                  <a:srgbClr val="000000"/>
                </a:solidFill>
              </a:rPr>
              <a:t>egionalni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akcioni</a:t>
            </a:r>
            <a:r>
              <a:rPr lang="en-US" sz="2400" dirty="0">
                <a:solidFill>
                  <a:srgbClr val="000000"/>
                </a:solidFill>
              </a:rPr>
              <a:t> plan </a:t>
            </a:r>
            <a:r>
              <a:rPr lang="en-US" sz="2400" dirty="0" err="1">
                <a:solidFill>
                  <a:srgbClr val="000000"/>
                </a:solidFill>
              </a:rPr>
              <a:t>uključuje</a:t>
            </a:r>
            <a:r>
              <a:rPr lang="en-US" sz="2400" dirty="0">
                <a:solidFill>
                  <a:srgbClr val="000000"/>
                </a:solidFill>
              </a:rPr>
              <a:t>.</a:t>
            </a:r>
            <a:endParaRPr lang="en-US" sz="2400" spc="-36" dirty="0">
              <a:solidFill>
                <a:srgbClr val="000000"/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6577327-1738-927A-40D3-C567ECFF0302}"/>
              </a:ext>
            </a:extLst>
          </p:cNvPr>
          <p:cNvGrpSpPr/>
          <p:nvPr/>
        </p:nvGrpSpPr>
        <p:grpSpPr>
          <a:xfrm>
            <a:off x="2362200" y="3039919"/>
            <a:ext cx="1860359" cy="1863672"/>
            <a:chOff x="10287000" y="1845831"/>
            <a:chExt cx="1860359" cy="1863672"/>
          </a:xfrm>
        </p:grpSpPr>
        <p:pic>
          <p:nvPicPr>
            <p:cNvPr id="22" name="Picture 23">
              <a:extLst>
                <a:ext uri="{FF2B5EF4-FFF2-40B4-BE49-F238E27FC236}">
                  <a16:creationId xmlns:a16="http://schemas.microsoft.com/office/drawing/2014/main" id="{CB9F0855-865E-3135-AD6B-0B1635F13FA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10527150" y="1845831"/>
              <a:ext cx="1204503" cy="1178907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CBDFBAB-DA08-7654-F85A-87030E0550FD}"/>
                </a:ext>
              </a:extLst>
            </p:cNvPr>
            <p:cNvSpPr txBox="1"/>
            <p:nvPr/>
          </p:nvSpPr>
          <p:spPr>
            <a:xfrm>
              <a:off x="10287000" y="3063172"/>
              <a:ext cx="1860359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b="1" i="0" u="none" strike="noStrike" dirty="0" smtClean="0">
                  <a:solidFill>
                    <a:srgbClr val="00918E"/>
                  </a:solidFill>
                  <a:effectLst/>
                  <a:latin typeface="Abhaya Libre"/>
                </a:rPr>
                <a:t>Of</a:t>
              </a:r>
              <a:r>
                <a:rPr lang="sr-Latn-RS" b="1" i="0" u="none" strike="noStrike" dirty="0" smtClean="0">
                  <a:solidFill>
                    <a:srgbClr val="00918E"/>
                  </a:solidFill>
                  <a:effectLst/>
                  <a:latin typeface="Abhaya Libre"/>
                </a:rPr>
                <a:t>lajn aktivnost </a:t>
              </a:r>
              <a:r>
                <a:rPr lang="en-GB" b="1" i="0" u="none" strike="noStrike" dirty="0" smtClean="0">
                  <a:solidFill>
                    <a:srgbClr val="00918E"/>
                  </a:solidFill>
                  <a:effectLst/>
                  <a:latin typeface="Abhaya Libre"/>
                </a:rPr>
                <a:t>2</a:t>
              </a:r>
              <a:endParaRPr lang="en-GB" sz="1400" dirty="0"/>
            </a:p>
          </p:txBody>
        </p:sp>
      </p:grp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FE84E72E-D608-5924-9CF3-AED6E3A85D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7385431"/>
              </p:ext>
            </p:extLst>
          </p:nvPr>
        </p:nvGraphicFramePr>
        <p:xfrm>
          <a:off x="8077200" y="1288882"/>
          <a:ext cx="10656905" cy="77092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4196164">
            <a:off x="-4479290" y="8344145"/>
            <a:ext cx="10957223" cy="1167921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7870030" y="9245916"/>
            <a:ext cx="3710720" cy="779251"/>
          </a:xfrm>
          <a:prstGeom prst="rect">
            <a:avLst/>
          </a:prstGeom>
        </p:spPr>
      </p:pic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1874996" y="2315067"/>
            <a:ext cx="5892212" cy="5755832"/>
            <a:chOff x="0" y="0"/>
            <a:chExt cx="4828540" cy="4716780"/>
          </a:xfrm>
        </p:grpSpPr>
        <p:sp>
          <p:nvSpPr>
            <p:cNvPr id="7" name="Freeform 7"/>
            <p:cNvSpPr/>
            <p:nvPr/>
          </p:nvSpPr>
          <p:spPr>
            <a:xfrm>
              <a:off x="0" y="-7620"/>
              <a:ext cx="4833620" cy="4726940"/>
            </a:xfrm>
            <a:custGeom>
              <a:avLst/>
              <a:gdLst/>
              <a:ahLst/>
              <a:cxnLst/>
              <a:rect l="l" t="t" r="r" b="b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id="8" name="TextBox 8"/>
          <p:cNvSpPr txBox="1"/>
          <p:nvPr/>
        </p:nvSpPr>
        <p:spPr>
          <a:xfrm>
            <a:off x="762057" y="3300732"/>
            <a:ext cx="10334396" cy="4193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dirty="0" err="1">
                <a:solidFill>
                  <a:srgbClr val="000000"/>
                </a:solidFill>
              </a:rPr>
              <a:t>Identifikujte</a:t>
            </a:r>
            <a:r>
              <a:rPr lang="en-US" sz="2400" dirty="0">
                <a:solidFill>
                  <a:srgbClr val="000000"/>
                </a:solidFill>
              </a:rPr>
              <a:t> SMART </a:t>
            </a:r>
            <a:r>
              <a:rPr lang="en-US" sz="2400" dirty="0" err="1">
                <a:solidFill>
                  <a:srgbClr val="000000"/>
                </a:solidFill>
              </a:rPr>
              <a:t>ciljeve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ciljeve</a:t>
            </a:r>
            <a:r>
              <a:rPr lang="en-US" sz="2400" dirty="0">
                <a:solidFill>
                  <a:srgbClr val="000000"/>
                </a:solidFill>
              </a:rPr>
              <a:t> za </a:t>
            </a:r>
            <a:r>
              <a:rPr lang="en-US" sz="2400" dirty="0" err="1">
                <a:solidFill>
                  <a:srgbClr val="000000"/>
                </a:solidFill>
              </a:rPr>
              <a:t>projekat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razvoja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vašeg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regiona</a:t>
            </a:r>
            <a:r>
              <a:rPr lang="en-US" sz="2400" b="0" i="0" dirty="0" smtClean="0">
                <a:solidFill>
                  <a:srgbClr val="000000"/>
                </a:solidFill>
                <a:effectLst/>
              </a:rPr>
              <a:t>.</a:t>
            </a:r>
            <a:endParaRPr lang="en-US" sz="2400" spc="-36" dirty="0">
              <a:solidFill>
                <a:srgbClr val="000000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9163E1B-7386-777B-F7A2-3058FAC9F703}"/>
              </a:ext>
            </a:extLst>
          </p:cNvPr>
          <p:cNvGrpSpPr/>
          <p:nvPr/>
        </p:nvGrpSpPr>
        <p:grpSpPr>
          <a:xfrm>
            <a:off x="4997641" y="1519196"/>
            <a:ext cx="1860359" cy="1863672"/>
            <a:chOff x="10287000" y="1845831"/>
            <a:chExt cx="1860359" cy="1863672"/>
          </a:xfrm>
        </p:grpSpPr>
        <p:pic>
          <p:nvPicPr>
            <p:cNvPr id="13" name="Picture 23">
              <a:extLst>
                <a:ext uri="{FF2B5EF4-FFF2-40B4-BE49-F238E27FC236}">
                  <a16:creationId xmlns:a16="http://schemas.microsoft.com/office/drawing/2014/main" id="{A35E3314-B50D-7D90-D811-7785EDFBE23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10527150" y="1845831"/>
              <a:ext cx="1204503" cy="1178907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6362D30-D9DB-416B-7FEF-84448ECA9B34}"/>
                </a:ext>
              </a:extLst>
            </p:cNvPr>
            <p:cNvSpPr txBox="1"/>
            <p:nvPr/>
          </p:nvSpPr>
          <p:spPr>
            <a:xfrm>
              <a:off x="10287000" y="3063172"/>
              <a:ext cx="1860359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b="1" i="0" u="none" strike="noStrike" dirty="0" smtClean="0">
                  <a:solidFill>
                    <a:srgbClr val="00918E"/>
                  </a:solidFill>
                  <a:effectLst/>
                  <a:latin typeface="Abhaya Libre"/>
                </a:rPr>
                <a:t>Of</a:t>
              </a:r>
              <a:r>
                <a:rPr lang="sr-Latn-RS" b="1" i="0" u="none" strike="noStrike" dirty="0" smtClean="0">
                  <a:solidFill>
                    <a:srgbClr val="00918E"/>
                  </a:solidFill>
                  <a:effectLst/>
                  <a:latin typeface="Abhaya Libre"/>
                </a:rPr>
                <a:t>lajn aktivnost </a:t>
              </a:r>
              <a:r>
                <a:rPr lang="en-GB" b="1" i="0" u="none" strike="noStrike" dirty="0" smtClean="0">
                  <a:solidFill>
                    <a:srgbClr val="00918E"/>
                  </a:solidFill>
                  <a:effectLst/>
                  <a:latin typeface="Abhaya Libre"/>
                </a:rPr>
                <a:t>3</a:t>
              </a:r>
              <a:endParaRPr lang="en-GB" sz="1400" dirty="0"/>
            </a:p>
          </p:txBody>
        </p:sp>
      </p:grpSp>
      <p:sp>
        <p:nvSpPr>
          <p:cNvPr id="225" name="TextBox 224">
            <a:extLst>
              <a:ext uri="{FF2B5EF4-FFF2-40B4-BE49-F238E27FC236}">
                <a16:creationId xmlns:a16="http://schemas.microsoft.com/office/drawing/2014/main" id="{4F8520FE-4461-6554-8E53-CF5281C454EB}"/>
              </a:ext>
            </a:extLst>
          </p:cNvPr>
          <p:cNvSpPr txBox="1"/>
          <p:nvPr/>
        </p:nvSpPr>
        <p:spPr>
          <a:xfrm>
            <a:off x="12744297" y="2939068"/>
            <a:ext cx="435930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440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440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440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440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440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4400"/>
              <a:t> </a:t>
            </a:r>
          </a:p>
          <a:p>
            <a:r>
              <a:rPr lang="en-GB" sz="4400"/>
              <a:t>… </a:t>
            </a:r>
          </a:p>
        </p:txBody>
      </p:sp>
      <p:grpSp>
        <p:nvGrpSpPr>
          <p:cNvPr id="231" name="Group 230">
            <a:extLst>
              <a:ext uri="{FF2B5EF4-FFF2-40B4-BE49-F238E27FC236}">
                <a16:creationId xmlns:a16="http://schemas.microsoft.com/office/drawing/2014/main" id="{D2790EE7-F6B4-E2BD-BB68-43E2F3CDDD61}"/>
              </a:ext>
            </a:extLst>
          </p:cNvPr>
          <p:cNvGrpSpPr/>
          <p:nvPr/>
        </p:nvGrpSpPr>
        <p:grpSpPr>
          <a:xfrm>
            <a:off x="618531" y="4214195"/>
            <a:ext cx="10570921" cy="4282198"/>
            <a:chOff x="152400" y="3848713"/>
            <a:chExt cx="10570921" cy="4282198"/>
          </a:xfrm>
        </p:grpSpPr>
        <p:grpSp>
          <p:nvGrpSpPr>
            <p:cNvPr id="155" name="Group 154">
              <a:extLst>
                <a:ext uri="{FF2B5EF4-FFF2-40B4-BE49-F238E27FC236}">
                  <a16:creationId xmlns:a16="http://schemas.microsoft.com/office/drawing/2014/main" id="{28EB3428-C80C-1F2D-CB0F-567DEE9DBF3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52400" y="3848713"/>
              <a:ext cx="10570921" cy="4282198"/>
              <a:chOff x="138524" y="1775702"/>
              <a:chExt cx="6579366" cy="2665250"/>
            </a:xfrm>
          </p:grpSpPr>
          <p:sp>
            <p:nvSpPr>
              <p:cNvPr id="156" name="Rectangle 30">
                <a:extLst>
                  <a:ext uri="{FF2B5EF4-FFF2-40B4-BE49-F238E27FC236}">
                    <a16:creationId xmlns:a16="http://schemas.microsoft.com/office/drawing/2014/main" id="{15BB29C9-7684-A6E2-5407-6B9887FF75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85284" y="3288343"/>
                <a:ext cx="1050098" cy="890083"/>
              </a:xfrm>
              <a:prstGeom prst="rect">
                <a:avLst/>
              </a:prstGeom>
              <a:solidFill>
                <a:srgbClr val="EBEB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Roboto"/>
                </a:endParaRPr>
              </a:p>
            </p:txBody>
          </p:sp>
          <p:grpSp>
            <p:nvGrpSpPr>
              <p:cNvPr id="157" name="Group 156">
                <a:extLst>
                  <a:ext uri="{FF2B5EF4-FFF2-40B4-BE49-F238E27FC236}">
                    <a16:creationId xmlns:a16="http://schemas.microsoft.com/office/drawing/2014/main" id="{4BAD9E9F-63F8-3B28-4B38-134948DB34D3}"/>
                  </a:ext>
                </a:extLst>
              </p:cNvPr>
              <p:cNvGrpSpPr/>
              <p:nvPr/>
            </p:nvGrpSpPr>
            <p:grpSpPr>
              <a:xfrm>
                <a:off x="5502776" y="1788204"/>
                <a:ext cx="1215114" cy="2652748"/>
                <a:chOff x="7205663" y="1431926"/>
                <a:chExt cx="1543050" cy="3368675"/>
              </a:xfrm>
              <a:solidFill>
                <a:srgbClr val="ADD2D9"/>
              </a:solidFill>
            </p:grpSpPr>
            <p:sp>
              <p:nvSpPr>
                <p:cNvPr id="221" name="Freeform 31">
                  <a:extLst>
                    <a:ext uri="{FF2B5EF4-FFF2-40B4-BE49-F238E27FC236}">
                      <a16:creationId xmlns:a16="http://schemas.microsoft.com/office/drawing/2014/main" id="{49E655D1-8399-F2C2-C7FD-C2DA4858AC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205663" y="4354513"/>
                  <a:ext cx="1543050" cy="446088"/>
                </a:xfrm>
                <a:custGeom>
                  <a:avLst/>
                  <a:gdLst>
                    <a:gd name="T0" fmla="*/ 0 w 972"/>
                    <a:gd name="T1" fmla="*/ 0 h 281"/>
                    <a:gd name="T2" fmla="*/ 0 w 972"/>
                    <a:gd name="T3" fmla="*/ 28 h 281"/>
                    <a:gd name="T4" fmla="*/ 0 w 972"/>
                    <a:gd name="T5" fmla="*/ 119 h 281"/>
                    <a:gd name="T6" fmla="*/ 486 w 972"/>
                    <a:gd name="T7" fmla="*/ 281 h 281"/>
                    <a:gd name="T8" fmla="*/ 972 w 972"/>
                    <a:gd name="T9" fmla="*/ 119 h 281"/>
                    <a:gd name="T10" fmla="*/ 972 w 972"/>
                    <a:gd name="T11" fmla="*/ 28 h 281"/>
                    <a:gd name="T12" fmla="*/ 972 w 972"/>
                    <a:gd name="T13" fmla="*/ 0 h 281"/>
                    <a:gd name="T14" fmla="*/ 0 w 972"/>
                    <a:gd name="T15" fmla="*/ 0 h 2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72" h="281">
                      <a:moveTo>
                        <a:pt x="0" y="0"/>
                      </a:moveTo>
                      <a:lnTo>
                        <a:pt x="0" y="28"/>
                      </a:lnTo>
                      <a:lnTo>
                        <a:pt x="0" y="119"/>
                      </a:lnTo>
                      <a:lnTo>
                        <a:pt x="486" y="281"/>
                      </a:lnTo>
                      <a:lnTo>
                        <a:pt x="972" y="119"/>
                      </a:lnTo>
                      <a:lnTo>
                        <a:pt x="972" y="28"/>
                      </a:lnTo>
                      <a:lnTo>
                        <a:pt x="97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Roboto"/>
                  </a:endParaRPr>
                </a:p>
              </p:txBody>
            </p:sp>
            <p:sp>
              <p:nvSpPr>
                <p:cNvPr id="222" name="Freeform 32">
                  <a:extLst>
                    <a:ext uri="{FF2B5EF4-FFF2-40B4-BE49-F238E27FC236}">
                      <a16:creationId xmlns:a16="http://schemas.microsoft.com/office/drawing/2014/main" id="{23ECEE13-F7A3-2F06-F906-2CA841DBA0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205663" y="2606676"/>
                  <a:ext cx="1543050" cy="168275"/>
                </a:xfrm>
                <a:custGeom>
                  <a:avLst/>
                  <a:gdLst>
                    <a:gd name="T0" fmla="*/ 819 w 972"/>
                    <a:gd name="T1" fmla="*/ 68 h 106"/>
                    <a:gd name="T2" fmla="*/ 486 w 972"/>
                    <a:gd name="T3" fmla="*/ 0 h 106"/>
                    <a:gd name="T4" fmla="*/ 153 w 972"/>
                    <a:gd name="T5" fmla="*/ 68 h 106"/>
                    <a:gd name="T6" fmla="*/ 0 w 972"/>
                    <a:gd name="T7" fmla="*/ 0 h 106"/>
                    <a:gd name="T8" fmla="*/ 0 w 972"/>
                    <a:gd name="T9" fmla="*/ 39 h 106"/>
                    <a:gd name="T10" fmla="*/ 153 w 972"/>
                    <a:gd name="T11" fmla="*/ 106 h 106"/>
                    <a:gd name="T12" fmla="*/ 486 w 972"/>
                    <a:gd name="T13" fmla="*/ 39 h 106"/>
                    <a:gd name="T14" fmla="*/ 819 w 972"/>
                    <a:gd name="T15" fmla="*/ 106 h 106"/>
                    <a:gd name="T16" fmla="*/ 972 w 972"/>
                    <a:gd name="T17" fmla="*/ 39 h 106"/>
                    <a:gd name="T18" fmla="*/ 972 w 972"/>
                    <a:gd name="T19" fmla="*/ 0 h 106"/>
                    <a:gd name="T20" fmla="*/ 819 w 972"/>
                    <a:gd name="T21" fmla="*/ 68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972" h="106">
                      <a:moveTo>
                        <a:pt x="819" y="68"/>
                      </a:moveTo>
                      <a:lnTo>
                        <a:pt x="486" y="0"/>
                      </a:lnTo>
                      <a:lnTo>
                        <a:pt x="153" y="68"/>
                      </a:lnTo>
                      <a:lnTo>
                        <a:pt x="0" y="0"/>
                      </a:lnTo>
                      <a:lnTo>
                        <a:pt x="0" y="39"/>
                      </a:lnTo>
                      <a:lnTo>
                        <a:pt x="153" y="106"/>
                      </a:lnTo>
                      <a:lnTo>
                        <a:pt x="486" y="39"/>
                      </a:lnTo>
                      <a:lnTo>
                        <a:pt x="819" y="106"/>
                      </a:lnTo>
                      <a:lnTo>
                        <a:pt x="972" y="39"/>
                      </a:lnTo>
                      <a:lnTo>
                        <a:pt x="972" y="0"/>
                      </a:lnTo>
                      <a:lnTo>
                        <a:pt x="819" y="6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Roboto"/>
                  </a:endParaRPr>
                </a:p>
              </p:txBody>
            </p:sp>
            <p:sp>
              <p:nvSpPr>
                <p:cNvPr id="223" name="Freeform 33">
                  <a:extLst>
                    <a:ext uri="{FF2B5EF4-FFF2-40B4-BE49-F238E27FC236}">
                      <a16:creationId xmlns:a16="http://schemas.microsoft.com/office/drawing/2014/main" id="{1B53C2CA-8FC5-ED17-DF65-37646318CB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205663" y="2700338"/>
                  <a:ext cx="1543050" cy="954088"/>
                </a:xfrm>
                <a:custGeom>
                  <a:avLst/>
                  <a:gdLst>
                    <a:gd name="T0" fmla="*/ 486 w 972"/>
                    <a:gd name="T1" fmla="*/ 0 h 601"/>
                    <a:gd name="T2" fmla="*/ 153 w 972"/>
                    <a:gd name="T3" fmla="*/ 68 h 601"/>
                    <a:gd name="T4" fmla="*/ 0 w 972"/>
                    <a:gd name="T5" fmla="*/ 0 h 601"/>
                    <a:gd name="T6" fmla="*/ 0 w 972"/>
                    <a:gd name="T7" fmla="*/ 232 h 601"/>
                    <a:gd name="T8" fmla="*/ 0 w 972"/>
                    <a:gd name="T9" fmla="*/ 270 h 601"/>
                    <a:gd name="T10" fmla="*/ 0 w 972"/>
                    <a:gd name="T11" fmla="*/ 303 h 601"/>
                    <a:gd name="T12" fmla="*/ 0 w 972"/>
                    <a:gd name="T13" fmla="*/ 410 h 601"/>
                    <a:gd name="T14" fmla="*/ 486 w 972"/>
                    <a:gd name="T15" fmla="*/ 601 h 601"/>
                    <a:gd name="T16" fmla="*/ 972 w 972"/>
                    <a:gd name="T17" fmla="*/ 410 h 601"/>
                    <a:gd name="T18" fmla="*/ 972 w 972"/>
                    <a:gd name="T19" fmla="*/ 303 h 601"/>
                    <a:gd name="T20" fmla="*/ 972 w 972"/>
                    <a:gd name="T21" fmla="*/ 270 h 601"/>
                    <a:gd name="T22" fmla="*/ 972 w 972"/>
                    <a:gd name="T23" fmla="*/ 232 h 601"/>
                    <a:gd name="T24" fmla="*/ 972 w 972"/>
                    <a:gd name="T25" fmla="*/ 0 h 601"/>
                    <a:gd name="T26" fmla="*/ 819 w 972"/>
                    <a:gd name="T27" fmla="*/ 68 h 601"/>
                    <a:gd name="T28" fmla="*/ 486 w 972"/>
                    <a:gd name="T29" fmla="*/ 0 h 6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972" h="601">
                      <a:moveTo>
                        <a:pt x="486" y="0"/>
                      </a:moveTo>
                      <a:lnTo>
                        <a:pt x="153" y="68"/>
                      </a:lnTo>
                      <a:lnTo>
                        <a:pt x="0" y="0"/>
                      </a:lnTo>
                      <a:lnTo>
                        <a:pt x="0" y="232"/>
                      </a:lnTo>
                      <a:lnTo>
                        <a:pt x="0" y="270"/>
                      </a:lnTo>
                      <a:lnTo>
                        <a:pt x="0" y="303"/>
                      </a:lnTo>
                      <a:lnTo>
                        <a:pt x="0" y="410"/>
                      </a:lnTo>
                      <a:lnTo>
                        <a:pt x="486" y="601"/>
                      </a:lnTo>
                      <a:lnTo>
                        <a:pt x="972" y="410"/>
                      </a:lnTo>
                      <a:lnTo>
                        <a:pt x="972" y="303"/>
                      </a:lnTo>
                      <a:lnTo>
                        <a:pt x="972" y="270"/>
                      </a:lnTo>
                      <a:lnTo>
                        <a:pt x="972" y="232"/>
                      </a:lnTo>
                      <a:lnTo>
                        <a:pt x="972" y="0"/>
                      </a:lnTo>
                      <a:lnTo>
                        <a:pt x="819" y="68"/>
                      </a:lnTo>
                      <a:lnTo>
                        <a:pt x="486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Roboto"/>
                  </a:endParaRPr>
                </a:p>
              </p:txBody>
            </p:sp>
            <p:sp>
              <p:nvSpPr>
                <p:cNvPr id="224" name="Freeform 55">
                  <a:extLst>
                    <a:ext uri="{FF2B5EF4-FFF2-40B4-BE49-F238E27FC236}">
                      <a16:creationId xmlns:a16="http://schemas.microsoft.com/office/drawing/2014/main" id="{5E21CA6E-B04A-5453-920E-9125F83CA2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66026" y="1431926"/>
                  <a:ext cx="822325" cy="1055688"/>
                </a:xfrm>
                <a:custGeom>
                  <a:avLst/>
                  <a:gdLst>
                    <a:gd name="T0" fmla="*/ 518 w 518"/>
                    <a:gd name="T1" fmla="*/ 89 h 665"/>
                    <a:gd name="T2" fmla="*/ 313 w 518"/>
                    <a:gd name="T3" fmla="*/ 89 h 665"/>
                    <a:gd name="T4" fmla="*/ 313 w 518"/>
                    <a:gd name="T5" fmla="*/ 665 h 665"/>
                    <a:gd name="T6" fmla="*/ 201 w 518"/>
                    <a:gd name="T7" fmla="*/ 665 h 665"/>
                    <a:gd name="T8" fmla="*/ 201 w 518"/>
                    <a:gd name="T9" fmla="*/ 89 h 665"/>
                    <a:gd name="T10" fmla="*/ 0 w 518"/>
                    <a:gd name="T11" fmla="*/ 89 h 665"/>
                    <a:gd name="T12" fmla="*/ 0 w 518"/>
                    <a:gd name="T13" fmla="*/ 0 h 665"/>
                    <a:gd name="T14" fmla="*/ 518 w 518"/>
                    <a:gd name="T15" fmla="*/ 0 h 665"/>
                    <a:gd name="T16" fmla="*/ 518 w 518"/>
                    <a:gd name="T17" fmla="*/ 89 h 6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18" h="665">
                      <a:moveTo>
                        <a:pt x="518" y="89"/>
                      </a:moveTo>
                      <a:lnTo>
                        <a:pt x="313" y="89"/>
                      </a:lnTo>
                      <a:lnTo>
                        <a:pt x="313" y="665"/>
                      </a:lnTo>
                      <a:lnTo>
                        <a:pt x="201" y="665"/>
                      </a:lnTo>
                      <a:lnTo>
                        <a:pt x="201" y="89"/>
                      </a:lnTo>
                      <a:lnTo>
                        <a:pt x="0" y="89"/>
                      </a:lnTo>
                      <a:lnTo>
                        <a:pt x="0" y="0"/>
                      </a:lnTo>
                      <a:lnTo>
                        <a:pt x="518" y="0"/>
                      </a:lnTo>
                      <a:lnTo>
                        <a:pt x="518" y="8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Roboto"/>
                  </a:endParaRPr>
                </a:p>
              </p:txBody>
            </p:sp>
          </p:grpSp>
          <p:sp>
            <p:nvSpPr>
              <p:cNvPr id="158" name="Rectangle 25">
                <a:extLst>
                  <a:ext uri="{FF2B5EF4-FFF2-40B4-BE49-F238E27FC236}">
                    <a16:creationId xmlns:a16="http://schemas.microsoft.com/office/drawing/2014/main" id="{6440AF87-755D-9842-73E7-55E33D2785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43909" y="3288343"/>
                <a:ext cx="1050098" cy="890083"/>
              </a:xfrm>
              <a:prstGeom prst="rect">
                <a:avLst/>
              </a:prstGeom>
              <a:solidFill>
                <a:srgbClr val="EBEB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Roboto"/>
                </a:endParaRPr>
              </a:p>
            </p:txBody>
          </p:sp>
          <p:grpSp>
            <p:nvGrpSpPr>
              <p:cNvPr id="159" name="Group 158">
                <a:extLst>
                  <a:ext uri="{FF2B5EF4-FFF2-40B4-BE49-F238E27FC236}">
                    <a16:creationId xmlns:a16="http://schemas.microsoft.com/office/drawing/2014/main" id="{02797F06-B2A1-90DD-5674-4C514D498E5B}"/>
                  </a:ext>
                </a:extLst>
              </p:cNvPr>
              <p:cNvGrpSpPr/>
              <p:nvPr/>
            </p:nvGrpSpPr>
            <p:grpSpPr>
              <a:xfrm>
                <a:off x="4162651" y="1788204"/>
                <a:ext cx="1213864" cy="2652748"/>
                <a:chOff x="5503863" y="1431926"/>
                <a:chExt cx="1541463" cy="3368675"/>
              </a:xfrm>
            </p:grpSpPr>
            <p:sp>
              <p:nvSpPr>
                <p:cNvPr id="217" name="Freeform 26">
                  <a:extLst>
                    <a:ext uri="{FF2B5EF4-FFF2-40B4-BE49-F238E27FC236}">
                      <a16:creationId xmlns:a16="http://schemas.microsoft.com/office/drawing/2014/main" id="{3E869785-3D69-BFFB-08B7-AE21D26B12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03863" y="4354513"/>
                  <a:ext cx="1541463" cy="446088"/>
                </a:xfrm>
                <a:custGeom>
                  <a:avLst/>
                  <a:gdLst>
                    <a:gd name="T0" fmla="*/ 0 w 971"/>
                    <a:gd name="T1" fmla="*/ 0 h 281"/>
                    <a:gd name="T2" fmla="*/ 0 w 971"/>
                    <a:gd name="T3" fmla="*/ 28 h 281"/>
                    <a:gd name="T4" fmla="*/ 0 w 971"/>
                    <a:gd name="T5" fmla="*/ 119 h 281"/>
                    <a:gd name="T6" fmla="*/ 486 w 971"/>
                    <a:gd name="T7" fmla="*/ 281 h 281"/>
                    <a:gd name="T8" fmla="*/ 971 w 971"/>
                    <a:gd name="T9" fmla="*/ 119 h 281"/>
                    <a:gd name="T10" fmla="*/ 971 w 971"/>
                    <a:gd name="T11" fmla="*/ 28 h 281"/>
                    <a:gd name="T12" fmla="*/ 971 w 971"/>
                    <a:gd name="T13" fmla="*/ 0 h 281"/>
                    <a:gd name="T14" fmla="*/ 0 w 971"/>
                    <a:gd name="T15" fmla="*/ 0 h 2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71" h="281">
                      <a:moveTo>
                        <a:pt x="0" y="0"/>
                      </a:moveTo>
                      <a:lnTo>
                        <a:pt x="0" y="28"/>
                      </a:lnTo>
                      <a:lnTo>
                        <a:pt x="0" y="119"/>
                      </a:lnTo>
                      <a:lnTo>
                        <a:pt x="486" y="281"/>
                      </a:lnTo>
                      <a:lnTo>
                        <a:pt x="971" y="119"/>
                      </a:lnTo>
                      <a:lnTo>
                        <a:pt x="971" y="28"/>
                      </a:lnTo>
                      <a:lnTo>
                        <a:pt x="97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77929D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Roboto"/>
                  </a:endParaRPr>
                </a:p>
              </p:txBody>
            </p:sp>
            <p:sp>
              <p:nvSpPr>
                <p:cNvPr id="218" name="Freeform 27">
                  <a:extLst>
                    <a:ext uri="{FF2B5EF4-FFF2-40B4-BE49-F238E27FC236}">
                      <a16:creationId xmlns:a16="http://schemas.microsoft.com/office/drawing/2014/main" id="{738C3CB6-3D73-DC10-38DA-B5EED382A1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03863" y="2606676"/>
                  <a:ext cx="1541463" cy="168275"/>
                </a:xfrm>
                <a:custGeom>
                  <a:avLst/>
                  <a:gdLst>
                    <a:gd name="T0" fmla="*/ 819 w 971"/>
                    <a:gd name="T1" fmla="*/ 68 h 106"/>
                    <a:gd name="T2" fmla="*/ 486 w 971"/>
                    <a:gd name="T3" fmla="*/ 0 h 106"/>
                    <a:gd name="T4" fmla="*/ 151 w 971"/>
                    <a:gd name="T5" fmla="*/ 68 h 106"/>
                    <a:gd name="T6" fmla="*/ 0 w 971"/>
                    <a:gd name="T7" fmla="*/ 0 h 106"/>
                    <a:gd name="T8" fmla="*/ 0 w 971"/>
                    <a:gd name="T9" fmla="*/ 39 h 106"/>
                    <a:gd name="T10" fmla="*/ 151 w 971"/>
                    <a:gd name="T11" fmla="*/ 106 h 106"/>
                    <a:gd name="T12" fmla="*/ 486 w 971"/>
                    <a:gd name="T13" fmla="*/ 39 h 106"/>
                    <a:gd name="T14" fmla="*/ 819 w 971"/>
                    <a:gd name="T15" fmla="*/ 106 h 106"/>
                    <a:gd name="T16" fmla="*/ 971 w 971"/>
                    <a:gd name="T17" fmla="*/ 39 h 106"/>
                    <a:gd name="T18" fmla="*/ 971 w 971"/>
                    <a:gd name="T19" fmla="*/ 0 h 106"/>
                    <a:gd name="T20" fmla="*/ 819 w 971"/>
                    <a:gd name="T21" fmla="*/ 68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971" h="106">
                      <a:moveTo>
                        <a:pt x="819" y="68"/>
                      </a:moveTo>
                      <a:lnTo>
                        <a:pt x="486" y="0"/>
                      </a:lnTo>
                      <a:lnTo>
                        <a:pt x="151" y="68"/>
                      </a:lnTo>
                      <a:lnTo>
                        <a:pt x="0" y="0"/>
                      </a:lnTo>
                      <a:lnTo>
                        <a:pt x="0" y="39"/>
                      </a:lnTo>
                      <a:lnTo>
                        <a:pt x="151" y="106"/>
                      </a:lnTo>
                      <a:lnTo>
                        <a:pt x="486" y="39"/>
                      </a:lnTo>
                      <a:lnTo>
                        <a:pt x="819" y="106"/>
                      </a:lnTo>
                      <a:lnTo>
                        <a:pt x="971" y="39"/>
                      </a:lnTo>
                      <a:lnTo>
                        <a:pt x="971" y="0"/>
                      </a:lnTo>
                      <a:lnTo>
                        <a:pt x="819" y="68"/>
                      </a:lnTo>
                      <a:close/>
                    </a:path>
                  </a:pathLst>
                </a:custGeom>
                <a:solidFill>
                  <a:srgbClr val="77929D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Roboto"/>
                  </a:endParaRPr>
                </a:p>
              </p:txBody>
            </p:sp>
            <p:sp>
              <p:nvSpPr>
                <p:cNvPr id="219" name="Freeform 28">
                  <a:extLst>
                    <a:ext uri="{FF2B5EF4-FFF2-40B4-BE49-F238E27FC236}">
                      <a16:creationId xmlns:a16="http://schemas.microsoft.com/office/drawing/2014/main" id="{CDFD4B86-D5C7-241D-DD46-1B4AF1F7C1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03863" y="2700338"/>
                  <a:ext cx="1541463" cy="954088"/>
                </a:xfrm>
                <a:custGeom>
                  <a:avLst/>
                  <a:gdLst>
                    <a:gd name="T0" fmla="*/ 486 w 971"/>
                    <a:gd name="T1" fmla="*/ 0 h 601"/>
                    <a:gd name="T2" fmla="*/ 151 w 971"/>
                    <a:gd name="T3" fmla="*/ 68 h 601"/>
                    <a:gd name="T4" fmla="*/ 0 w 971"/>
                    <a:gd name="T5" fmla="*/ 0 h 601"/>
                    <a:gd name="T6" fmla="*/ 0 w 971"/>
                    <a:gd name="T7" fmla="*/ 232 h 601"/>
                    <a:gd name="T8" fmla="*/ 0 w 971"/>
                    <a:gd name="T9" fmla="*/ 270 h 601"/>
                    <a:gd name="T10" fmla="*/ 0 w 971"/>
                    <a:gd name="T11" fmla="*/ 303 h 601"/>
                    <a:gd name="T12" fmla="*/ 0 w 971"/>
                    <a:gd name="T13" fmla="*/ 410 h 601"/>
                    <a:gd name="T14" fmla="*/ 486 w 971"/>
                    <a:gd name="T15" fmla="*/ 601 h 601"/>
                    <a:gd name="T16" fmla="*/ 971 w 971"/>
                    <a:gd name="T17" fmla="*/ 410 h 601"/>
                    <a:gd name="T18" fmla="*/ 971 w 971"/>
                    <a:gd name="T19" fmla="*/ 303 h 601"/>
                    <a:gd name="T20" fmla="*/ 971 w 971"/>
                    <a:gd name="T21" fmla="*/ 270 h 601"/>
                    <a:gd name="T22" fmla="*/ 971 w 971"/>
                    <a:gd name="T23" fmla="*/ 232 h 601"/>
                    <a:gd name="T24" fmla="*/ 971 w 971"/>
                    <a:gd name="T25" fmla="*/ 0 h 601"/>
                    <a:gd name="T26" fmla="*/ 819 w 971"/>
                    <a:gd name="T27" fmla="*/ 68 h 601"/>
                    <a:gd name="T28" fmla="*/ 486 w 971"/>
                    <a:gd name="T29" fmla="*/ 0 h 6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971" h="601">
                      <a:moveTo>
                        <a:pt x="486" y="0"/>
                      </a:moveTo>
                      <a:lnTo>
                        <a:pt x="151" y="68"/>
                      </a:lnTo>
                      <a:lnTo>
                        <a:pt x="0" y="0"/>
                      </a:lnTo>
                      <a:lnTo>
                        <a:pt x="0" y="232"/>
                      </a:lnTo>
                      <a:lnTo>
                        <a:pt x="0" y="270"/>
                      </a:lnTo>
                      <a:lnTo>
                        <a:pt x="0" y="303"/>
                      </a:lnTo>
                      <a:lnTo>
                        <a:pt x="0" y="410"/>
                      </a:lnTo>
                      <a:lnTo>
                        <a:pt x="486" y="601"/>
                      </a:lnTo>
                      <a:lnTo>
                        <a:pt x="971" y="410"/>
                      </a:lnTo>
                      <a:lnTo>
                        <a:pt x="971" y="303"/>
                      </a:lnTo>
                      <a:lnTo>
                        <a:pt x="971" y="270"/>
                      </a:lnTo>
                      <a:lnTo>
                        <a:pt x="971" y="232"/>
                      </a:lnTo>
                      <a:lnTo>
                        <a:pt x="971" y="0"/>
                      </a:lnTo>
                      <a:lnTo>
                        <a:pt x="819" y="68"/>
                      </a:lnTo>
                      <a:lnTo>
                        <a:pt x="486" y="0"/>
                      </a:lnTo>
                      <a:close/>
                    </a:path>
                  </a:pathLst>
                </a:custGeom>
                <a:solidFill>
                  <a:srgbClr val="77929D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Roboto"/>
                  </a:endParaRPr>
                </a:p>
              </p:txBody>
            </p:sp>
            <p:sp>
              <p:nvSpPr>
                <p:cNvPr id="220" name="Freeform 54">
                  <a:extLst>
                    <a:ext uri="{FF2B5EF4-FFF2-40B4-BE49-F238E27FC236}">
                      <a16:creationId xmlns:a16="http://schemas.microsoft.com/office/drawing/2014/main" id="{44616A44-21AF-A3DF-4F88-C267EDF72EC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870576" y="1431926"/>
                  <a:ext cx="784225" cy="1055688"/>
                </a:xfrm>
                <a:custGeom>
                  <a:avLst/>
                  <a:gdLst>
                    <a:gd name="T0" fmla="*/ 98 w 437"/>
                    <a:gd name="T1" fmla="*/ 344 h 588"/>
                    <a:gd name="T2" fmla="*/ 98 w 437"/>
                    <a:gd name="T3" fmla="*/ 588 h 588"/>
                    <a:gd name="T4" fmla="*/ 0 w 437"/>
                    <a:gd name="T5" fmla="*/ 588 h 588"/>
                    <a:gd name="T6" fmla="*/ 0 w 437"/>
                    <a:gd name="T7" fmla="*/ 0 h 588"/>
                    <a:gd name="T8" fmla="*/ 202 w 437"/>
                    <a:gd name="T9" fmla="*/ 0 h 588"/>
                    <a:gd name="T10" fmla="*/ 354 w 437"/>
                    <a:gd name="T11" fmla="*/ 44 h 588"/>
                    <a:gd name="T12" fmla="*/ 408 w 437"/>
                    <a:gd name="T13" fmla="*/ 171 h 588"/>
                    <a:gd name="T14" fmla="*/ 384 w 437"/>
                    <a:gd name="T15" fmla="*/ 250 h 588"/>
                    <a:gd name="T16" fmla="*/ 315 w 437"/>
                    <a:gd name="T17" fmla="*/ 302 h 588"/>
                    <a:gd name="T18" fmla="*/ 387 w 437"/>
                    <a:gd name="T19" fmla="*/ 354 h 588"/>
                    <a:gd name="T20" fmla="*/ 409 w 437"/>
                    <a:gd name="T21" fmla="*/ 442 h 588"/>
                    <a:gd name="T22" fmla="*/ 409 w 437"/>
                    <a:gd name="T23" fmla="*/ 491 h 588"/>
                    <a:gd name="T24" fmla="*/ 415 w 437"/>
                    <a:gd name="T25" fmla="*/ 541 h 588"/>
                    <a:gd name="T26" fmla="*/ 437 w 437"/>
                    <a:gd name="T27" fmla="*/ 579 h 588"/>
                    <a:gd name="T28" fmla="*/ 437 w 437"/>
                    <a:gd name="T29" fmla="*/ 588 h 588"/>
                    <a:gd name="T30" fmla="*/ 336 w 437"/>
                    <a:gd name="T31" fmla="*/ 588 h 588"/>
                    <a:gd name="T32" fmla="*/ 315 w 437"/>
                    <a:gd name="T33" fmla="*/ 546 h 588"/>
                    <a:gd name="T34" fmla="*/ 311 w 437"/>
                    <a:gd name="T35" fmla="*/ 490 h 588"/>
                    <a:gd name="T36" fmla="*/ 311 w 437"/>
                    <a:gd name="T37" fmla="*/ 443 h 588"/>
                    <a:gd name="T38" fmla="*/ 285 w 437"/>
                    <a:gd name="T39" fmla="*/ 371 h 588"/>
                    <a:gd name="T40" fmla="*/ 214 w 437"/>
                    <a:gd name="T41" fmla="*/ 344 h 588"/>
                    <a:gd name="T42" fmla="*/ 98 w 437"/>
                    <a:gd name="T43" fmla="*/ 344 h 588"/>
                    <a:gd name="T44" fmla="*/ 98 w 437"/>
                    <a:gd name="T45" fmla="*/ 265 h 588"/>
                    <a:gd name="T46" fmla="*/ 197 w 437"/>
                    <a:gd name="T47" fmla="*/ 265 h 588"/>
                    <a:gd name="T48" fmla="*/ 283 w 437"/>
                    <a:gd name="T49" fmla="*/ 243 h 588"/>
                    <a:gd name="T50" fmla="*/ 310 w 437"/>
                    <a:gd name="T51" fmla="*/ 174 h 588"/>
                    <a:gd name="T52" fmla="*/ 283 w 437"/>
                    <a:gd name="T53" fmla="*/ 104 h 588"/>
                    <a:gd name="T54" fmla="*/ 202 w 437"/>
                    <a:gd name="T55" fmla="*/ 79 h 588"/>
                    <a:gd name="T56" fmla="*/ 98 w 437"/>
                    <a:gd name="T57" fmla="*/ 79 h 588"/>
                    <a:gd name="T58" fmla="*/ 98 w 437"/>
                    <a:gd name="T59" fmla="*/ 265 h 5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437" h="588">
                      <a:moveTo>
                        <a:pt x="98" y="344"/>
                      </a:moveTo>
                      <a:cubicBezTo>
                        <a:pt x="98" y="588"/>
                        <a:pt x="98" y="588"/>
                        <a:pt x="98" y="588"/>
                      </a:cubicBezTo>
                      <a:cubicBezTo>
                        <a:pt x="0" y="588"/>
                        <a:pt x="0" y="588"/>
                        <a:pt x="0" y="588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02" y="0"/>
                        <a:pt x="202" y="0"/>
                        <a:pt x="202" y="0"/>
                      </a:cubicBezTo>
                      <a:cubicBezTo>
                        <a:pt x="268" y="0"/>
                        <a:pt x="318" y="15"/>
                        <a:pt x="354" y="44"/>
                      </a:cubicBezTo>
                      <a:cubicBezTo>
                        <a:pt x="390" y="74"/>
                        <a:pt x="408" y="116"/>
                        <a:pt x="408" y="171"/>
                      </a:cubicBezTo>
                      <a:cubicBezTo>
                        <a:pt x="408" y="202"/>
                        <a:pt x="400" y="228"/>
                        <a:pt x="384" y="250"/>
                      </a:cubicBezTo>
                      <a:cubicBezTo>
                        <a:pt x="368" y="272"/>
                        <a:pt x="345" y="289"/>
                        <a:pt x="315" y="302"/>
                      </a:cubicBezTo>
                      <a:cubicBezTo>
                        <a:pt x="348" y="313"/>
                        <a:pt x="372" y="330"/>
                        <a:pt x="387" y="354"/>
                      </a:cubicBezTo>
                      <a:cubicBezTo>
                        <a:pt x="402" y="377"/>
                        <a:pt x="409" y="407"/>
                        <a:pt x="409" y="442"/>
                      </a:cubicBezTo>
                      <a:cubicBezTo>
                        <a:pt x="409" y="491"/>
                        <a:pt x="409" y="491"/>
                        <a:pt x="409" y="491"/>
                      </a:cubicBezTo>
                      <a:cubicBezTo>
                        <a:pt x="409" y="508"/>
                        <a:pt x="411" y="525"/>
                        <a:pt x="415" y="541"/>
                      </a:cubicBezTo>
                      <a:cubicBezTo>
                        <a:pt x="420" y="557"/>
                        <a:pt x="427" y="570"/>
                        <a:pt x="437" y="579"/>
                      </a:cubicBezTo>
                      <a:cubicBezTo>
                        <a:pt x="437" y="588"/>
                        <a:pt x="437" y="588"/>
                        <a:pt x="437" y="588"/>
                      </a:cubicBezTo>
                      <a:cubicBezTo>
                        <a:pt x="336" y="588"/>
                        <a:pt x="336" y="588"/>
                        <a:pt x="336" y="588"/>
                      </a:cubicBezTo>
                      <a:cubicBezTo>
                        <a:pt x="325" y="579"/>
                        <a:pt x="318" y="565"/>
                        <a:pt x="315" y="546"/>
                      </a:cubicBezTo>
                      <a:cubicBezTo>
                        <a:pt x="312" y="527"/>
                        <a:pt x="311" y="509"/>
                        <a:pt x="311" y="490"/>
                      </a:cubicBezTo>
                      <a:cubicBezTo>
                        <a:pt x="311" y="443"/>
                        <a:pt x="311" y="443"/>
                        <a:pt x="311" y="443"/>
                      </a:cubicBezTo>
                      <a:cubicBezTo>
                        <a:pt x="311" y="412"/>
                        <a:pt x="302" y="388"/>
                        <a:pt x="285" y="371"/>
                      </a:cubicBezTo>
                      <a:cubicBezTo>
                        <a:pt x="267" y="353"/>
                        <a:pt x="244" y="344"/>
                        <a:pt x="214" y="344"/>
                      </a:cubicBezTo>
                      <a:lnTo>
                        <a:pt x="98" y="344"/>
                      </a:lnTo>
                      <a:close/>
                      <a:moveTo>
                        <a:pt x="98" y="265"/>
                      </a:moveTo>
                      <a:cubicBezTo>
                        <a:pt x="197" y="265"/>
                        <a:pt x="197" y="265"/>
                        <a:pt x="197" y="265"/>
                      </a:cubicBezTo>
                      <a:cubicBezTo>
                        <a:pt x="236" y="265"/>
                        <a:pt x="265" y="258"/>
                        <a:pt x="283" y="243"/>
                      </a:cubicBezTo>
                      <a:cubicBezTo>
                        <a:pt x="301" y="228"/>
                        <a:pt x="310" y="205"/>
                        <a:pt x="310" y="174"/>
                      </a:cubicBezTo>
                      <a:cubicBezTo>
                        <a:pt x="310" y="144"/>
                        <a:pt x="301" y="121"/>
                        <a:pt x="283" y="104"/>
                      </a:cubicBezTo>
                      <a:cubicBezTo>
                        <a:pt x="266" y="87"/>
                        <a:pt x="239" y="79"/>
                        <a:pt x="202" y="79"/>
                      </a:cubicBezTo>
                      <a:cubicBezTo>
                        <a:pt x="98" y="79"/>
                        <a:pt x="98" y="79"/>
                        <a:pt x="98" y="79"/>
                      </a:cubicBezTo>
                      <a:lnTo>
                        <a:pt x="98" y="265"/>
                      </a:lnTo>
                      <a:close/>
                    </a:path>
                  </a:pathLst>
                </a:custGeom>
                <a:solidFill>
                  <a:srgbClr val="77929D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Roboto"/>
                  </a:endParaRPr>
                </a:p>
              </p:txBody>
            </p:sp>
          </p:grpSp>
          <p:sp>
            <p:nvSpPr>
              <p:cNvPr id="160" name="Rectangle 5">
                <a:extLst>
                  <a:ext uri="{FF2B5EF4-FFF2-40B4-BE49-F238E27FC236}">
                    <a16:creationId xmlns:a16="http://schemas.microsoft.com/office/drawing/2014/main" id="{0DC0CA73-B4A2-E175-8EEB-F6404CFD12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641" y="3288343"/>
                <a:ext cx="1048849" cy="890083"/>
              </a:xfrm>
              <a:prstGeom prst="rect">
                <a:avLst/>
              </a:prstGeom>
              <a:solidFill>
                <a:srgbClr val="EBEB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Roboto"/>
                </a:endParaRPr>
              </a:p>
            </p:txBody>
          </p:sp>
          <p:grpSp>
            <p:nvGrpSpPr>
              <p:cNvPr id="161" name="Group 160">
                <a:extLst>
                  <a:ext uri="{FF2B5EF4-FFF2-40B4-BE49-F238E27FC236}">
                    <a16:creationId xmlns:a16="http://schemas.microsoft.com/office/drawing/2014/main" id="{C43443BF-31A4-7DEA-85BD-027764F10DC4}"/>
                  </a:ext>
                </a:extLst>
              </p:cNvPr>
              <p:cNvGrpSpPr/>
              <p:nvPr/>
            </p:nvGrpSpPr>
            <p:grpSpPr>
              <a:xfrm>
                <a:off x="138524" y="1775702"/>
                <a:ext cx="1215114" cy="2665249"/>
                <a:chOff x="393701" y="1416051"/>
                <a:chExt cx="1543050" cy="3384550"/>
              </a:xfrm>
              <a:solidFill>
                <a:srgbClr val="3F3F41"/>
              </a:solidFill>
            </p:grpSpPr>
            <p:sp>
              <p:nvSpPr>
                <p:cNvPr id="213" name="Freeform 6">
                  <a:extLst>
                    <a:ext uri="{FF2B5EF4-FFF2-40B4-BE49-F238E27FC236}">
                      <a16:creationId xmlns:a16="http://schemas.microsoft.com/office/drawing/2014/main" id="{CCF13C65-FFF2-CE5A-1084-5D0D34595D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3701" y="4354513"/>
                  <a:ext cx="1543050" cy="446088"/>
                </a:xfrm>
                <a:custGeom>
                  <a:avLst/>
                  <a:gdLst>
                    <a:gd name="T0" fmla="*/ 0 w 972"/>
                    <a:gd name="T1" fmla="*/ 0 h 281"/>
                    <a:gd name="T2" fmla="*/ 0 w 972"/>
                    <a:gd name="T3" fmla="*/ 28 h 281"/>
                    <a:gd name="T4" fmla="*/ 0 w 972"/>
                    <a:gd name="T5" fmla="*/ 119 h 281"/>
                    <a:gd name="T6" fmla="*/ 486 w 972"/>
                    <a:gd name="T7" fmla="*/ 281 h 281"/>
                    <a:gd name="T8" fmla="*/ 972 w 972"/>
                    <a:gd name="T9" fmla="*/ 119 h 281"/>
                    <a:gd name="T10" fmla="*/ 972 w 972"/>
                    <a:gd name="T11" fmla="*/ 28 h 281"/>
                    <a:gd name="T12" fmla="*/ 972 w 972"/>
                    <a:gd name="T13" fmla="*/ 0 h 281"/>
                    <a:gd name="T14" fmla="*/ 0 w 972"/>
                    <a:gd name="T15" fmla="*/ 0 h 2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72" h="281">
                      <a:moveTo>
                        <a:pt x="0" y="0"/>
                      </a:moveTo>
                      <a:lnTo>
                        <a:pt x="0" y="28"/>
                      </a:lnTo>
                      <a:lnTo>
                        <a:pt x="0" y="119"/>
                      </a:lnTo>
                      <a:lnTo>
                        <a:pt x="486" y="281"/>
                      </a:lnTo>
                      <a:lnTo>
                        <a:pt x="972" y="119"/>
                      </a:lnTo>
                      <a:lnTo>
                        <a:pt x="972" y="28"/>
                      </a:lnTo>
                      <a:lnTo>
                        <a:pt x="97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Roboto"/>
                  </a:endParaRPr>
                </a:p>
              </p:txBody>
            </p:sp>
            <p:sp>
              <p:nvSpPr>
                <p:cNvPr id="214" name="Freeform 7">
                  <a:extLst>
                    <a:ext uri="{FF2B5EF4-FFF2-40B4-BE49-F238E27FC236}">
                      <a16:creationId xmlns:a16="http://schemas.microsoft.com/office/drawing/2014/main" id="{41764132-4FAB-5623-528D-1D505CC1E4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3701" y="2606676"/>
                  <a:ext cx="1543050" cy="168275"/>
                </a:xfrm>
                <a:custGeom>
                  <a:avLst/>
                  <a:gdLst>
                    <a:gd name="T0" fmla="*/ 820 w 972"/>
                    <a:gd name="T1" fmla="*/ 68 h 106"/>
                    <a:gd name="T2" fmla="*/ 486 w 972"/>
                    <a:gd name="T3" fmla="*/ 0 h 106"/>
                    <a:gd name="T4" fmla="*/ 152 w 972"/>
                    <a:gd name="T5" fmla="*/ 68 h 106"/>
                    <a:gd name="T6" fmla="*/ 0 w 972"/>
                    <a:gd name="T7" fmla="*/ 0 h 106"/>
                    <a:gd name="T8" fmla="*/ 0 w 972"/>
                    <a:gd name="T9" fmla="*/ 39 h 106"/>
                    <a:gd name="T10" fmla="*/ 152 w 972"/>
                    <a:gd name="T11" fmla="*/ 106 h 106"/>
                    <a:gd name="T12" fmla="*/ 486 w 972"/>
                    <a:gd name="T13" fmla="*/ 39 h 106"/>
                    <a:gd name="T14" fmla="*/ 820 w 972"/>
                    <a:gd name="T15" fmla="*/ 106 h 106"/>
                    <a:gd name="T16" fmla="*/ 972 w 972"/>
                    <a:gd name="T17" fmla="*/ 39 h 106"/>
                    <a:gd name="T18" fmla="*/ 972 w 972"/>
                    <a:gd name="T19" fmla="*/ 0 h 106"/>
                    <a:gd name="T20" fmla="*/ 820 w 972"/>
                    <a:gd name="T21" fmla="*/ 68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972" h="106">
                      <a:moveTo>
                        <a:pt x="820" y="68"/>
                      </a:moveTo>
                      <a:lnTo>
                        <a:pt x="486" y="0"/>
                      </a:lnTo>
                      <a:lnTo>
                        <a:pt x="152" y="68"/>
                      </a:lnTo>
                      <a:lnTo>
                        <a:pt x="0" y="0"/>
                      </a:lnTo>
                      <a:lnTo>
                        <a:pt x="0" y="39"/>
                      </a:lnTo>
                      <a:lnTo>
                        <a:pt x="152" y="106"/>
                      </a:lnTo>
                      <a:lnTo>
                        <a:pt x="486" y="39"/>
                      </a:lnTo>
                      <a:lnTo>
                        <a:pt x="820" y="106"/>
                      </a:lnTo>
                      <a:lnTo>
                        <a:pt x="972" y="39"/>
                      </a:lnTo>
                      <a:lnTo>
                        <a:pt x="972" y="0"/>
                      </a:lnTo>
                      <a:lnTo>
                        <a:pt x="820" y="6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Roboto"/>
                  </a:endParaRPr>
                </a:p>
              </p:txBody>
            </p:sp>
            <p:sp>
              <p:nvSpPr>
                <p:cNvPr id="215" name="Freeform 8">
                  <a:extLst>
                    <a:ext uri="{FF2B5EF4-FFF2-40B4-BE49-F238E27FC236}">
                      <a16:creationId xmlns:a16="http://schemas.microsoft.com/office/drawing/2014/main" id="{E53E833C-59BF-21FA-0C0F-CE840D9D44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3701" y="2700338"/>
                  <a:ext cx="1543050" cy="954088"/>
                </a:xfrm>
                <a:custGeom>
                  <a:avLst/>
                  <a:gdLst>
                    <a:gd name="T0" fmla="*/ 486 w 972"/>
                    <a:gd name="T1" fmla="*/ 0 h 601"/>
                    <a:gd name="T2" fmla="*/ 152 w 972"/>
                    <a:gd name="T3" fmla="*/ 68 h 601"/>
                    <a:gd name="T4" fmla="*/ 0 w 972"/>
                    <a:gd name="T5" fmla="*/ 0 h 601"/>
                    <a:gd name="T6" fmla="*/ 0 w 972"/>
                    <a:gd name="T7" fmla="*/ 232 h 601"/>
                    <a:gd name="T8" fmla="*/ 0 w 972"/>
                    <a:gd name="T9" fmla="*/ 270 h 601"/>
                    <a:gd name="T10" fmla="*/ 0 w 972"/>
                    <a:gd name="T11" fmla="*/ 303 h 601"/>
                    <a:gd name="T12" fmla="*/ 0 w 972"/>
                    <a:gd name="T13" fmla="*/ 410 h 601"/>
                    <a:gd name="T14" fmla="*/ 486 w 972"/>
                    <a:gd name="T15" fmla="*/ 601 h 601"/>
                    <a:gd name="T16" fmla="*/ 972 w 972"/>
                    <a:gd name="T17" fmla="*/ 410 h 601"/>
                    <a:gd name="T18" fmla="*/ 972 w 972"/>
                    <a:gd name="T19" fmla="*/ 303 h 601"/>
                    <a:gd name="T20" fmla="*/ 972 w 972"/>
                    <a:gd name="T21" fmla="*/ 270 h 601"/>
                    <a:gd name="T22" fmla="*/ 972 w 972"/>
                    <a:gd name="T23" fmla="*/ 232 h 601"/>
                    <a:gd name="T24" fmla="*/ 972 w 972"/>
                    <a:gd name="T25" fmla="*/ 0 h 601"/>
                    <a:gd name="T26" fmla="*/ 820 w 972"/>
                    <a:gd name="T27" fmla="*/ 68 h 601"/>
                    <a:gd name="T28" fmla="*/ 486 w 972"/>
                    <a:gd name="T29" fmla="*/ 0 h 6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972" h="601">
                      <a:moveTo>
                        <a:pt x="486" y="0"/>
                      </a:moveTo>
                      <a:lnTo>
                        <a:pt x="152" y="68"/>
                      </a:lnTo>
                      <a:lnTo>
                        <a:pt x="0" y="0"/>
                      </a:lnTo>
                      <a:lnTo>
                        <a:pt x="0" y="232"/>
                      </a:lnTo>
                      <a:lnTo>
                        <a:pt x="0" y="270"/>
                      </a:lnTo>
                      <a:lnTo>
                        <a:pt x="0" y="303"/>
                      </a:lnTo>
                      <a:lnTo>
                        <a:pt x="0" y="410"/>
                      </a:lnTo>
                      <a:lnTo>
                        <a:pt x="486" y="601"/>
                      </a:lnTo>
                      <a:lnTo>
                        <a:pt x="972" y="410"/>
                      </a:lnTo>
                      <a:lnTo>
                        <a:pt x="972" y="303"/>
                      </a:lnTo>
                      <a:lnTo>
                        <a:pt x="972" y="270"/>
                      </a:lnTo>
                      <a:lnTo>
                        <a:pt x="972" y="232"/>
                      </a:lnTo>
                      <a:lnTo>
                        <a:pt x="972" y="0"/>
                      </a:lnTo>
                      <a:lnTo>
                        <a:pt x="820" y="68"/>
                      </a:lnTo>
                      <a:lnTo>
                        <a:pt x="486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Roboto"/>
                  </a:endParaRPr>
                </a:p>
              </p:txBody>
            </p:sp>
            <p:sp>
              <p:nvSpPr>
                <p:cNvPr id="216" name="Freeform 51">
                  <a:extLst>
                    <a:ext uri="{FF2B5EF4-FFF2-40B4-BE49-F238E27FC236}">
                      <a16:creationId xmlns:a16="http://schemas.microsoft.com/office/drawing/2014/main" id="{7E7D3286-E015-C687-836B-4BC9B56569A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5176" y="1416051"/>
                  <a:ext cx="771525" cy="1085850"/>
                </a:xfrm>
                <a:custGeom>
                  <a:avLst/>
                  <a:gdLst>
                    <a:gd name="T0" fmla="*/ 332 w 430"/>
                    <a:gd name="T1" fmla="*/ 446 h 605"/>
                    <a:gd name="T2" fmla="*/ 306 w 430"/>
                    <a:gd name="T3" fmla="*/ 386 h 605"/>
                    <a:gd name="T4" fmla="*/ 214 w 430"/>
                    <a:gd name="T5" fmla="*/ 344 h 605"/>
                    <a:gd name="T6" fmla="*/ 68 w 430"/>
                    <a:gd name="T7" fmla="*/ 275 h 605"/>
                    <a:gd name="T8" fmla="*/ 16 w 430"/>
                    <a:gd name="T9" fmla="*/ 164 h 605"/>
                    <a:gd name="T10" fmla="*/ 73 w 430"/>
                    <a:gd name="T11" fmla="*/ 46 h 605"/>
                    <a:gd name="T12" fmla="*/ 218 w 430"/>
                    <a:gd name="T13" fmla="*/ 0 h 605"/>
                    <a:gd name="T14" fmla="*/ 370 w 430"/>
                    <a:gd name="T15" fmla="*/ 52 h 605"/>
                    <a:gd name="T16" fmla="*/ 426 w 430"/>
                    <a:gd name="T17" fmla="*/ 178 h 605"/>
                    <a:gd name="T18" fmla="*/ 425 w 430"/>
                    <a:gd name="T19" fmla="*/ 180 h 605"/>
                    <a:gd name="T20" fmla="*/ 330 w 430"/>
                    <a:gd name="T21" fmla="*/ 180 h 605"/>
                    <a:gd name="T22" fmla="*/ 299 w 430"/>
                    <a:gd name="T23" fmla="*/ 106 h 605"/>
                    <a:gd name="T24" fmla="*/ 217 w 430"/>
                    <a:gd name="T25" fmla="*/ 79 h 605"/>
                    <a:gd name="T26" fmla="*/ 141 w 430"/>
                    <a:gd name="T27" fmla="*/ 102 h 605"/>
                    <a:gd name="T28" fmla="*/ 114 w 430"/>
                    <a:gd name="T29" fmla="*/ 163 h 605"/>
                    <a:gd name="T30" fmla="*/ 143 w 430"/>
                    <a:gd name="T31" fmla="*/ 219 h 605"/>
                    <a:gd name="T32" fmla="*/ 241 w 430"/>
                    <a:gd name="T33" fmla="*/ 260 h 605"/>
                    <a:gd name="T34" fmla="*/ 382 w 430"/>
                    <a:gd name="T35" fmla="*/ 331 h 605"/>
                    <a:gd name="T36" fmla="*/ 430 w 430"/>
                    <a:gd name="T37" fmla="*/ 445 h 605"/>
                    <a:gd name="T38" fmla="*/ 373 w 430"/>
                    <a:gd name="T39" fmla="*/ 562 h 605"/>
                    <a:gd name="T40" fmla="*/ 222 w 430"/>
                    <a:gd name="T41" fmla="*/ 605 h 605"/>
                    <a:gd name="T42" fmla="*/ 66 w 430"/>
                    <a:gd name="T43" fmla="*/ 558 h 605"/>
                    <a:gd name="T44" fmla="*/ 2 w 430"/>
                    <a:gd name="T45" fmla="*/ 423 h 605"/>
                    <a:gd name="T46" fmla="*/ 2 w 430"/>
                    <a:gd name="T47" fmla="*/ 421 h 605"/>
                    <a:gd name="T48" fmla="*/ 97 w 430"/>
                    <a:gd name="T49" fmla="*/ 421 h 605"/>
                    <a:gd name="T50" fmla="*/ 133 w 430"/>
                    <a:gd name="T51" fmla="*/ 501 h 605"/>
                    <a:gd name="T52" fmla="*/ 222 w 430"/>
                    <a:gd name="T53" fmla="*/ 527 h 605"/>
                    <a:gd name="T54" fmla="*/ 303 w 430"/>
                    <a:gd name="T55" fmla="*/ 505 h 605"/>
                    <a:gd name="T56" fmla="*/ 332 w 430"/>
                    <a:gd name="T57" fmla="*/ 446 h 6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430" h="605">
                      <a:moveTo>
                        <a:pt x="332" y="446"/>
                      </a:moveTo>
                      <a:cubicBezTo>
                        <a:pt x="332" y="421"/>
                        <a:pt x="324" y="401"/>
                        <a:pt x="306" y="386"/>
                      </a:cubicBezTo>
                      <a:cubicBezTo>
                        <a:pt x="289" y="370"/>
                        <a:pt x="258" y="356"/>
                        <a:pt x="214" y="344"/>
                      </a:cubicBezTo>
                      <a:cubicBezTo>
                        <a:pt x="151" y="326"/>
                        <a:pt x="102" y="303"/>
                        <a:pt x="68" y="275"/>
                      </a:cubicBezTo>
                      <a:cubicBezTo>
                        <a:pt x="33" y="246"/>
                        <a:pt x="16" y="209"/>
                        <a:pt x="16" y="164"/>
                      </a:cubicBezTo>
                      <a:cubicBezTo>
                        <a:pt x="16" y="116"/>
                        <a:pt x="35" y="77"/>
                        <a:pt x="73" y="46"/>
                      </a:cubicBezTo>
                      <a:cubicBezTo>
                        <a:pt x="110" y="16"/>
                        <a:pt x="159" y="0"/>
                        <a:pt x="218" y="0"/>
                      </a:cubicBezTo>
                      <a:cubicBezTo>
                        <a:pt x="282" y="0"/>
                        <a:pt x="332" y="17"/>
                        <a:pt x="370" y="52"/>
                      </a:cubicBezTo>
                      <a:cubicBezTo>
                        <a:pt x="409" y="86"/>
                        <a:pt x="427" y="128"/>
                        <a:pt x="426" y="178"/>
                      </a:cubicBezTo>
                      <a:cubicBezTo>
                        <a:pt x="425" y="180"/>
                        <a:pt x="425" y="180"/>
                        <a:pt x="425" y="180"/>
                      </a:cubicBezTo>
                      <a:cubicBezTo>
                        <a:pt x="330" y="180"/>
                        <a:pt x="330" y="180"/>
                        <a:pt x="330" y="180"/>
                      </a:cubicBezTo>
                      <a:cubicBezTo>
                        <a:pt x="330" y="149"/>
                        <a:pt x="320" y="125"/>
                        <a:pt x="299" y="106"/>
                      </a:cubicBezTo>
                      <a:cubicBezTo>
                        <a:pt x="279" y="88"/>
                        <a:pt x="251" y="79"/>
                        <a:pt x="217" y="79"/>
                      </a:cubicBezTo>
                      <a:cubicBezTo>
                        <a:pt x="184" y="79"/>
                        <a:pt x="159" y="87"/>
                        <a:pt x="141" y="102"/>
                      </a:cubicBezTo>
                      <a:cubicBezTo>
                        <a:pt x="123" y="118"/>
                        <a:pt x="114" y="138"/>
                        <a:pt x="114" y="163"/>
                      </a:cubicBezTo>
                      <a:cubicBezTo>
                        <a:pt x="114" y="185"/>
                        <a:pt x="124" y="204"/>
                        <a:pt x="143" y="219"/>
                      </a:cubicBezTo>
                      <a:cubicBezTo>
                        <a:pt x="163" y="233"/>
                        <a:pt x="195" y="247"/>
                        <a:pt x="241" y="260"/>
                      </a:cubicBezTo>
                      <a:cubicBezTo>
                        <a:pt x="303" y="278"/>
                        <a:pt x="350" y="301"/>
                        <a:pt x="382" y="331"/>
                      </a:cubicBezTo>
                      <a:cubicBezTo>
                        <a:pt x="414" y="361"/>
                        <a:pt x="430" y="399"/>
                        <a:pt x="430" y="445"/>
                      </a:cubicBezTo>
                      <a:cubicBezTo>
                        <a:pt x="430" y="494"/>
                        <a:pt x="411" y="533"/>
                        <a:pt x="373" y="562"/>
                      </a:cubicBezTo>
                      <a:cubicBezTo>
                        <a:pt x="335" y="591"/>
                        <a:pt x="285" y="605"/>
                        <a:pt x="222" y="605"/>
                      </a:cubicBezTo>
                      <a:cubicBezTo>
                        <a:pt x="163" y="605"/>
                        <a:pt x="111" y="589"/>
                        <a:pt x="66" y="558"/>
                      </a:cubicBezTo>
                      <a:cubicBezTo>
                        <a:pt x="22" y="526"/>
                        <a:pt x="0" y="481"/>
                        <a:pt x="2" y="423"/>
                      </a:cubicBezTo>
                      <a:cubicBezTo>
                        <a:pt x="2" y="421"/>
                        <a:pt x="2" y="421"/>
                        <a:pt x="2" y="421"/>
                      </a:cubicBezTo>
                      <a:cubicBezTo>
                        <a:pt x="97" y="421"/>
                        <a:pt x="97" y="421"/>
                        <a:pt x="97" y="421"/>
                      </a:cubicBezTo>
                      <a:cubicBezTo>
                        <a:pt x="97" y="456"/>
                        <a:pt x="109" y="483"/>
                        <a:pt x="133" y="501"/>
                      </a:cubicBezTo>
                      <a:cubicBezTo>
                        <a:pt x="158" y="518"/>
                        <a:pt x="187" y="527"/>
                        <a:pt x="222" y="527"/>
                      </a:cubicBezTo>
                      <a:cubicBezTo>
                        <a:pt x="257" y="527"/>
                        <a:pt x="284" y="520"/>
                        <a:pt x="303" y="505"/>
                      </a:cubicBezTo>
                      <a:cubicBezTo>
                        <a:pt x="323" y="491"/>
                        <a:pt x="332" y="471"/>
                        <a:pt x="332" y="4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Roboto"/>
                  </a:endParaRPr>
                </a:p>
              </p:txBody>
            </p:sp>
          </p:grpSp>
          <p:sp>
            <p:nvSpPr>
              <p:cNvPr id="162" name="Rectangle 11">
                <a:extLst>
                  <a:ext uri="{FF2B5EF4-FFF2-40B4-BE49-F238E27FC236}">
                    <a16:creationId xmlns:a16="http://schemas.microsoft.com/office/drawing/2014/main" id="{A041818B-8E7D-997C-CBF5-BF3BAF9763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2407" y="3288343"/>
                <a:ext cx="1050098" cy="890083"/>
              </a:xfrm>
              <a:prstGeom prst="rect">
                <a:avLst/>
              </a:prstGeom>
              <a:solidFill>
                <a:srgbClr val="EBEB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Roboto"/>
                </a:endParaRPr>
              </a:p>
            </p:txBody>
          </p:sp>
          <p:sp>
            <p:nvSpPr>
              <p:cNvPr id="163" name="Freeform 12">
                <a:extLst>
                  <a:ext uri="{FF2B5EF4-FFF2-40B4-BE49-F238E27FC236}">
                    <a16:creationId xmlns:a16="http://schemas.microsoft.com/office/drawing/2014/main" id="{6A0CD139-B8D5-067E-1B2F-EB0E100BF5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1151" y="4089668"/>
                <a:ext cx="1212614" cy="351283"/>
              </a:xfrm>
              <a:custGeom>
                <a:avLst/>
                <a:gdLst>
                  <a:gd name="T0" fmla="*/ 0 w 970"/>
                  <a:gd name="T1" fmla="*/ 0 h 281"/>
                  <a:gd name="T2" fmla="*/ 0 w 970"/>
                  <a:gd name="T3" fmla="*/ 28 h 281"/>
                  <a:gd name="T4" fmla="*/ 0 w 970"/>
                  <a:gd name="T5" fmla="*/ 119 h 281"/>
                  <a:gd name="T6" fmla="*/ 484 w 970"/>
                  <a:gd name="T7" fmla="*/ 281 h 281"/>
                  <a:gd name="T8" fmla="*/ 970 w 970"/>
                  <a:gd name="T9" fmla="*/ 119 h 281"/>
                  <a:gd name="T10" fmla="*/ 970 w 970"/>
                  <a:gd name="T11" fmla="*/ 28 h 281"/>
                  <a:gd name="T12" fmla="*/ 970 w 970"/>
                  <a:gd name="T13" fmla="*/ 0 h 281"/>
                  <a:gd name="T14" fmla="*/ 0 w 970"/>
                  <a:gd name="T15" fmla="*/ 0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70" h="281">
                    <a:moveTo>
                      <a:pt x="0" y="0"/>
                    </a:moveTo>
                    <a:lnTo>
                      <a:pt x="0" y="28"/>
                    </a:lnTo>
                    <a:lnTo>
                      <a:pt x="0" y="119"/>
                    </a:lnTo>
                    <a:lnTo>
                      <a:pt x="484" y="281"/>
                    </a:lnTo>
                    <a:lnTo>
                      <a:pt x="970" y="119"/>
                    </a:lnTo>
                    <a:lnTo>
                      <a:pt x="970" y="28"/>
                    </a:lnTo>
                    <a:lnTo>
                      <a:pt x="97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AA0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Roboto"/>
                </a:endParaRPr>
              </a:p>
            </p:txBody>
          </p:sp>
          <p:sp>
            <p:nvSpPr>
              <p:cNvPr id="164" name="Freeform 13">
                <a:extLst>
                  <a:ext uri="{FF2B5EF4-FFF2-40B4-BE49-F238E27FC236}">
                    <a16:creationId xmlns:a16="http://schemas.microsoft.com/office/drawing/2014/main" id="{4527DFDB-5FEF-E39C-0CBD-F727155AAE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1151" y="2713290"/>
                <a:ext cx="1212614" cy="132512"/>
              </a:xfrm>
              <a:custGeom>
                <a:avLst/>
                <a:gdLst>
                  <a:gd name="T0" fmla="*/ 819 w 970"/>
                  <a:gd name="T1" fmla="*/ 68 h 106"/>
                  <a:gd name="T2" fmla="*/ 484 w 970"/>
                  <a:gd name="T3" fmla="*/ 0 h 106"/>
                  <a:gd name="T4" fmla="*/ 151 w 970"/>
                  <a:gd name="T5" fmla="*/ 68 h 106"/>
                  <a:gd name="T6" fmla="*/ 0 w 970"/>
                  <a:gd name="T7" fmla="*/ 0 h 106"/>
                  <a:gd name="T8" fmla="*/ 0 w 970"/>
                  <a:gd name="T9" fmla="*/ 39 h 106"/>
                  <a:gd name="T10" fmla="*/ 151 w 970"/>
                  <a:gd name="T11" fmla="*/ 106 h 106"/>
                  <a:gd name="T12" fmla="*/ 484 w 970"/>
                  <a:gd name="T13" fmla="*/ 39 h 106"/>
                  <a:gd name="T14" fmla="*/ 819 w 970"/>
                  <a:gd name="T15" fmla="*/ 106 h 106"/>
                  <a:gd name="T16" fmla="*/ 970 w 970"/>
                  <a:gd name="T17" fmla="*/ 39 h 106"/>
                  <a:gd name="T18" fmla="*/ 970 w 970"/>
                  <a:gd name="T19" fmla="*/ 0 h 106"/>
                  <a:gd name="T20" fmla="*/ 819 w 970"/>
                  <a:gd name="T21" fmla="*/ 68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70" h="106">
                    <a:moveTo>
                      <a:pt x="819" y="68"/>
                    </a:moveTo>
                    <a:lnTo>
                      <a:pt x="484" y="0"/>
                    </a:lnTo>
                    <a:lnTo>
                      <a:pt x="151" y="68"/>
                    </a:lnTo>
                    <a:lnTo>
                      <a:pt x="0" y="0"/>
                    </a:lnTo>
                    <a:lnTo>
                      <a:pt x="0" y="39"/>
                    </a:lnTo>
                    <a:lnTo>
                      <a:pt x="151" y="106"/>
                    </a:lnTo>
                    <a:lnTo>
                      <a:pt x="484" y="39"/>
                    </a:lnTo>
                    <a:lnTo>
                      <a:pt x="819" y="106"/>
                    </a:lnTo>
                    <a:lnTo>
                      <a:pt x="970" y="39"/>
                    </a:lnTo>
                    <a:lnTo>
                      <a:pt x="970" y="0"/>
                    </a:lnTo>
                    <a:lnTo>
                      <a:pt x="819" y="68"/>
                    </a:lnTo>
                    <a:close/>
                  </a:path>
                </a:pathLst>
              </a:custGeom>
              <a:solidFill>
                <a:srgbClr val="FFAA0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Roboto"/>
                </a:endParaRPr>
              </a:p>
            </p:txBody>
          </p:sp>
          <p:sp>
            <p:nvSpPr>
              <p:cNvPr id="165" name="Freeform 14">
                <a:extLst>
                  <a:ext uri="{FF2B5EF4-FFF2-40B4-BE49-F238E27FC236}">
                    <a16:creationId xmlns:a16="http://schemas.microsoft.com/office/drawing/2014/main" id="{44945A56-A80B-561F-BF4C-762FE677FD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1151" y="2787046"/>
                <a:ext cx="1212614" cy="751321"/>
              </a:xfrm>
              <a:custGeom>
                <a:avLst/>
                <a:gdLst>
                  <a:gd name="T0" fmla="*/ 484 w 970"/>
                  <a:gd name="T1" fmla="*/ 0 h 601"/>
                  <a:gd name="T2" fmla="*/ 151 w 970"/>
                  <a:gd name="T3" fmla="*/ 68 h 601"/>
                  <a:gd name="T4" fmla="*/ 0 w 970"/>
                  <a:gd name="T5" fmla="*/ 0 h 601"/>
                  <a:gd name="T6" fmla="*/ 0 w 970"/>
                  <a:gd name="T7" fmla="*/ 232 h 601"/>
                  <a:gd name="T8" fmla="*/ 0 w 970"/>
                  <a:gd name="T9" fmla="*/ 270 h 601"/>
                  <a:gd name="T10" fmla="*/ 0 w 970"/>
                  <a:gd name="T11" fmla="*/ 303 h 601"/>
                  <a:gd name="T12" fmla="*/ 0 w 970"/>
                  <a:gd name="T13" fmla="*/ 410 h 601"/>
                  <a:gd name="T14" fmla="*/ 484 w 970"/>
                  <a:gd name="T15" fmla="*/ 601 h 601"/>
                  <a:gd name="T16" fmla="*/ 970 w 970"/>
                  <a:gd name="T17" fmla="*/ 410 h 601"/>
                  <a:gd name="T18" fmla="*/ 970 w 970"/>
                  <a:gd name="T19" fmla="*/ 303 h 601"/>
                  <a:gd name="T20" fmla="*/ 970 w 970"/>
                  <a:gd name="T21" fmla="*/ 270 h 601"/>
                  <a:gd name="T22" fmla="*/ 970 w 970"/>
                  <a:gd name="T23" fmla="*/ 232 h 601"/>
                  <a:gd name="T24" fmla="*/ 970 w 970"/>
                  <a:gd name="T25" fmla="*/ 0 h 601"/>
                  <a:gd name="T26" fmla="*/ 819 w 970"/>
                  <a:gd name="T27" fmla="*/ 68 h 601"/>
                  <a:gd name="T28" fmla="*/ 484 w 970"/>
                  <a:gd name="T29" fmla="*/ 0 h 6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70" h="601">
                    <a:moveTo>
                      <a:pt x="484" y="0"/>
                    </a:moveTo>
                    <a:lnTo>
                      <a:pt x="151" y="68"/>
                    </a:lnTo>
                    <a:lnTo>
                      <a:pt x="0" y="0"/>
                    </a:lnTo>
                    <a:lnTo>
                      <a:pt x="0" y="232"/>
                    </a:lnTo>
                    <a:lnTo>
                      <a:pt x="0" y="270"/>
                    </a:lnTo>
                    <a:lnTo>
                      <a:pt x="0" y="303"/>
                    </a:lnTo>
                    <a:lnTo>
                      <a:pt x="0" y="410"/>
                    </a:lnTo>
                    <a:lnTo>
                      <a:pt x="484" y="601"/>
                    </a:lnTo>
                    <a:lnTo>
                      <a:pt x="970" y="410"/>
                    </a:lnTo>
                    <a:lnTo>
                      <a:pt x="970" y="303"/>
                    </a:lnTo>
                    <a:lnTo>
                      <a:pt x="970" y="270"/>
                    </a:lnTo>
                    <a:lnTo>
                      <a:pt x="970" y="232"/>
                    </a:lnTo>
                    <a:lnTo>
                      <a:pt x="970" y="0"/>
                    </a:lnTo>
                    <a:lnTo>
                      <a:pt x="819" y="68"/>
                    </a:lnTo>
                    <a:lnTo>
                      <a:pt x="484" y="0"/>
                    </a:lnTo>
                    <a:close/>
                  </a:path>
                </a:pathLst>
              </a:custGeom>
              <a:solidFill>
                <a:srgbClr val="FFAA0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Roboto"/>
                </a:endParaRPr>
              </a:p>
            </p:txBody>
          </p:sp>
          <p:sp>
            <p:nvSpPr>
              <p:cNvPr id="166" name="Rectangle 16">
                <a:extLst>
                  <a:ext uri="{FF2B5EF4-FFF2-40B4-BE49-F238E27FC236}">
                    <a16:creationId xmlns:a16="http://schemas.microsoft.com/office/drawing/2014/main" id="{3A9346A5-1FFE-623C-A43F-B755D900E6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3784" y="3288343"/>
                <a:ext cx="1048849" cy="890083"/>
              </a:xfrm>
              <a:prstGeom prst="rect">
                <a:avLst/>
              </a:prstGeom>
              <a:solidFill>
                <a:srgbClr val="EBEB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Roboto"/>
                </a:endParaRPr>
              </a:p>
            </p:txBody>
          </p:sp>
          <p:sp>
            <p:nvSpPr>
              <p:cNvPr id="167" name="Freeform 17">
                <a:extLst>
                  <a:ext uri="{FF2B5EF4-FFF2-40B4-BE49-F238E27FC236}">
                    <a16:creationId xmlns:a16="http://schemas.microsoft.com/office/drawing/2014/main" id="{D8943F41-6367-645C-BF15-7F815DD7E9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1276" y="4089668"/>
                <a:ext cx="1213864" cy="351283"/>
              </a:xfrm>
              <a:custGeom>
                <a:avLst/>
                <a:gdLst>
                  <a:gd name="T0" fmla="*/ 0 w 971"/>
                  <a:gd name="T1" fmla="*/ 0 h 281"/>
                  <a:gd name="T2" fmla="*/ 0 w 971"/>
                  <a:gd name="T3" fmla="*/ 28 h 281"/>
                  <a:gd name="T4" fmla="*/ 0 w 971"/>
                  <a:gd name="T5" fmla="*/ 119 h 281"/>
                  <a:gd name="T6" fmla="*/ 486 w 971"/>
                  <a:gd name="T7" fmla="*/ 281 h 281"/>
                  <a:gd name="T8" fmla="*/ 971 w 971"/>
                  <a:gd name="T9" fmla="*/ 119 h 281"/>
                  <a:gd name="T10" fmla="*/ 971 w 971"/>
                  <a:gd name="T11" fmla="*/ 28 h 281"/>
                  <a:gd name="T12" fmla="*/ 971 w 971"/>
                  <a:gd name="T13" fmla="*/ 0 h 281"/>
                  <a:gd name="T14" fmla="*/ 0 w 971"/>
                  <a:gd name="T15" fmla="*/ 0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71" h="281">
                    <a:moveTo>
                      <a:pt x="0" y="0"/>
                    </a:moveTo>
                    <a:lnTo>
                      <a:pt x="0" y="28"/>
                    </a:lnTo>
                    <a:lnTo>
                      <a:pt x="0" y="119"/>
                    </a:lnTo>
                    <a:lnTo>
                      <a:pt x="486" y="281"/>
                    </a:lnTo>
                    <a:lnTo>
                      <a:pt x="971" y="119"/>
                    </a:lnTo>
                    <a:lnTo>
                      <a:pt x="971" y="28"/>
                    </a:lnTo>
                    <a:lnTo>
                      <a:pt x="97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1C9BC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Roboto"/>
                </a:endParaRPr>
              </a:p>
            </p:txBody>
          </p:sp>
          <p:sp>
            <p:nvSpPr>
              <p:cNvPr id="168" name="Freeform 18">
                <a:extLst>
                  <a:ext uri="{FF2B5EF4-FFF2-40B4-BE49-F238E27FC236}">
                    <a16:creationId xmlns:a16="http://schemas.microsoft.com/office/drawing/2014/main" id="{16806117-CF76-6180-0275-A4C5F898B8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1276" y="2713290"/>
                <a:ext cx="1213864" cy="132512"/>
              </a:xfrm>
              <a:custGeom>
                <a:avLst/>
                <a:gdLst>
                  <a:gd name="T0" fmla="*/ 819 w 971"/>
                  <a:gd name="T1" fmla="*/ 68 h 106"/>
                  <a:gd name="T2" fmla="*/ 486 w 971"/>
                  <a:gd name="T3" fmla="*/ 0 h 106"/>
                  <a:gd name="T4" fmla="*/ 151 w 971"/>
                  <a:gd name="T5" fmla="*/ 68 h 106"/>
                  <a:gd name="T6" fmla="*/ 0 w 971"/>
                  <a:gd name="T7" fmla="*/ 0 h 106"/>
                  <a:gd name="T8" fmla="*/ 0 w 971"/>
                  <a:gd name="T9" fmla="*/ 39 h 106"/>
                  <a:gd name="T10" fmla="*/ 151 w 971"/>
                  <a:gd name="T11" fmla="*/ 106 h 106"/>
                  <a:gd name="T12" fmla="*/ 486 w 971"/>
                  <a:gd name="T13" fmla="*/ 39 h 106"/>
                  <a:gd name="T14" fmla="*/ 819 w 971"/>
                  <a:gd name="T15" fmla="*/ 106 h 106"/>
                  <a:gd name="T16" fmla="*/ 971 w 971"/>
                  <a:gd name="T17" fmla="*/ 39 h 106"/>
                  <a:gd name="T18" fmla="*/ 971 w 971"/>
                  <a:gd name="T19" fmla="*/ 0 h 106"/>
                  <a:gd name="T20" fmla="*/ 819 w 971"/>
                  <a:gd name="T21" fmla="*/ 68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71" h="106">
                    <a:moveTo>
                      <a:pt x="819" y="68"/>
                    </a:moveTo>
                    <a:lnTo>
                      <a:pt x="486" y="0"/>
                    </a:lnTo>
                    <a:lnTo>
                      <a:pt x="151" y="68"/>
                    </a:lnTo>
                    <a:lnTo>
                      <a:pt x="0" y="0"/>
                    </a:lnTo>
                    <a:lnTo>
                      <a:pt x="0" y="39"/>
                    </a:lnTo>
                    <a:lnTo>
                      <a:pt x="151" y="106"/>
                    </a:lnTo>
                    <a:lnTo>
                      <a:pt x="486" y="39"/>
                    </a:lnTo>
                    <a:lnTo>
                      <a:pt x="819" y="106"/>
                    </a:lnTo>
                    <a:lnTo>
                      <a:pt x="971" y="39"/>
                    </a:lnTo>
                    <a:lnTo>
                      <a:pt x="971" y="0"/>
                    </a:lnTo>
                    <a:lnTo>
                      <a:pt x="819" y="68"/>
                    </a:lnTo>
                    <a:close/>
                  </a:path>
                </a:pathLst>
              </a:custGeom>
              <a:solidFill>
                <a:srgbClr val="01C9BC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Roboto"/>
                </a:endParaRPr>
              </a:p>
            </p:txBody>
          </p:sp>
          <p:sp>
            <p:nvSpPr>
              <p:cNvPr id="169" name="Freeform 19">
                <a:extLst>
                  <a:ext uri="{FF2B5EF4-FFF2-40B4-BE49-F238E27FC236}">
                    <a16:creationId xmlns:a16="http://schemas.microsoft.com/office/drawing/2014/main" id="{D92A0B8E-068B-58F6-0A42-241C49AED2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1276" y="2787046"/>
                <a:ext cx="1213864" cy="751321"/>
              </a:xfrm>
              <a:custGeom>
                <a:avLst/>
                <a:gdLst>
                  <a:gd name="T0" fmla="*/ 486 w 971"/>
                  <a:gd name="T1" fmla="*/ 0 h 601"/>
                  <a:gd name="T2" fmla="*/ 151 w 971"/>
                  <a:gd name="T3" fmla="*/ 68 h 601"/>
                  <a:gd name="T4" fmla="*/ 0 w 971"/>
                  <a:gd name="T5" fmla="*/ 0 h 601"/>
                  <a:gd name="T6" fmla="*/ 0 w 971"/>
                  <a:gd name="T7" fmla="*/ 232 h 601"/>
                  <a:gd name="T8" fmla="*/ 0 w 971"/>
                  <a:gd name="T9" fmla="*/ 270 h 601"/>
                  <a:gd name="T10" fmla="*/ 0 w 971"/>
                  <a:gd name="T11" fmla="*/ 303 h 601"/>
                  <a:gd name="T12" fmla="*/ 0 w 971"/>
                  <a:gd name="T13" fmla="*/ 410 h 601"/>
                  <a:gd name="T14" fmla="*/ 486 w 971"/>
                  <a:gd name="T15" fmla="*/ 601 h 601"/>
                  <a:gd name="T16" fmla="*/ 971 w 971"/>
                  <a:gd name="T17" fmla="*/ 410 h 601"/>
                  <a:gd name="T18" fmla="*/ 971 w 971"/>
                  <a:gd name="T19" fmla="*/ 303 h 601"/>
                  <a:gd name="T20" fmla="*/ 971 w 971"/>
                  <a:gd name="T21" fmla="*/ 270 h 601"/>
                  <a:gd name="T22" fmla="*/ 971 w 971"/>
                  <a:gd name="T23" fmla="*/ 232 h 601"/>
                  <a:gd name="T24" fmla="*/ 971 w 971"/>
                  <a:gd name="T25" fmla="*/ 0 h 601"/>
                  <a:gd name="T26" fmla="*/ 819 w 971"/>
                  <a:gd name="T27" fmla="*/ 68 h 601"/>
                  <a:gd name="T28" fmla="*/ 486 w 971"/>
                  <a:gd name="T29" fmla="*/ 0 h 6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71" h="601">
                    <a:moveTo>
                      <a:pt x="486" y="0"/>
                    </a:moveTo>
                    <a:lnTo>
                      <a:pt x="151" y="68"/>
                    </a:lnTo>
                    <a:lnTo>
                      <a:pt x="0" y="0"/>
                    </a:lnTo>
                    <a:lnTo>
                      <a:pt x="0" y="232"/>
                    </a:lnTo>
                    <a:lnTo>
                      <a:pt x="0" y="270"/>
                    </a:lnTo>
                    <a:lnTo>
                      <a:pt x="0" y="303"/>
                    </a:lnTo>
                    <a:lnTo>
                      <a:pt x="0" y="410"/>
                    </a:lnTo>
                    <a:lnTo>
                      <a:pt x="486" y="601"/>
                    </a:lnTo>
                    <a:lnTo>
                      <a:pt x="971" y="410"/>
                    </a:lnTo>
                    <a:lnTo>
                      <a:pt x="971" y="303"/>
                    </a:lnTo>
                    <a:lnTo>
                      <a:pt x="971" y="270"/>
                    </a:lnTo>
                    <a:lnTo>
                      <a:pt x="971" y="232"/>
                    </a:lnTo>
                    <a:lnTo>
                      <a:pt x="971" y="0"/>
                    </a:lnTo>
                    <a:lnTo>
                      <a:pt x="819" y="68"/>
                    </a:lnTo>
                    <a:lnTo>
                      <a:pt x="486" y="0"/>
                    </a:lnTo>
                    <a:close/>
                  </a:path>
                </a:pathLst>
              </a:custGeom>
              <a:solidFill>
                <a:srgbClr val="01C9BC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Roboto"/>
                </a:endParaRPr>
              </a:p>
            </p:txBody>
          </p:sp>
          <p:sp>
            <p:nvSpPr>
              <p:cNvPr id="170" name="Freeform 52">
                <a:extLst>
                  <a:ext uri="{FF2B5EF4-FFF2-40B4-BE49-F238E27FC236}">
                    <a16:creationId xmlns:a16="http://schemas.microsoft.com/office/drawing/2014/main" id="{94404BFC-4373-070C-FFF5-883CA1DF3E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9916" y="1788203"/>
                <a:ext cx="840079" cy="831328"/>
              </a:xfrm>
              <a:custGeom>
                <a:avLst/>
                <a:gdLst>
                  <a:gd name="T0" fmla="*/ 337 w 672"/>
                  <a:gd name="T1" fmla="*/ 512 h 665"/>
                  <a:gd name="T2" fmla="*/ 339 w 672"/>
                  <a:gd name="T3" fmla="*/ 512 h 665"/>
                  <a:gd name="T4" fmla="*/ 531 w 672"/>
                  <a:gd name="T5" fmla="*/ 0 h 665"/>
                  <a:gd name="T6" fmla="*/ 672 w 672"/>
                  <a:gd name="T7" fmla="*/ 0 h 665"/>
                  <a:gd name="T8" fmla="*/ 672 w 672"/>
                  <a:gd name="T9" fmla="*/ 665 h 665"/>
                  <a:gd name="T10" fmla="*/ 562 w 672"/>
                  <a:gd name="T11" fmla="*/ 665 h 665"/>
                  <a:gd name="T12" fmla="*/ 562 w 672"/>
                  <a:gd name="T13" fmla="*/ 187 h 665"/>
                  <a:gd name="T14" fmla="*/ 559 w 672"/>
                  <a:gd name="T15" fmla="*/ 187 h 665"/>
                  <a:gd name="T16" fmla="*/ 376 w 672"/>
                  <a:gd name="T17" fmla="*/ 665 h 665"/>
                  <a:gd name="T18" fmla="*/ 300 w 672"/>
                  <a:gd name="T19" fmla="*/ 665 h 665"/>
                  <a:gd name="T20" fmla="*/ 113 w 672"/>
                  <a:gd name="T21" fmla="*/ 178 h 665"/>
                  <a:gd name="T22" fmla="*/ 111 w 672"/>
                  <a:gd name="T23" fmla="*/ 179 h 665"/>
                  <a:gd name="T24" fmla="*/ 111 w 672"/>
                  <a:gd name="T25" fmla="*/ 665 h 665"/>
                  <a:gd name="T26" fmla="*/ 0 w 672"/>
                  <a:gd name="T27" fmla="*/ 665 h 665"/>
                  <a:gd name="T28" fmla="*/ 0 w 672"/>
                  <a:gd name="T29" fmla="*/ 0 h 665"/>
                  <a:gd name="T30" fmla="*/ 146 w 672"/>
                  <a:gd name="T31" fmla="*/ 0 h 665"/>
                  <a:gd name="T32" fmla="*/ 337 w 672"/>
                  <a:gd name="T33" fmla="*/ 512 h 6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72" h="665">
                    <a:moveTo>
                      <a:pt x="337" y="512"/>
                    </a:moveTo>
                    <a:lnTo>
                      <a:pt x="339" y="512"/>
                    </a:lnTo>
                    <a:lnTo>
                      <a:pt x="531" y="0"/>
                    </a:lnTo>
                    <a:lnTo>
                      <a:pt x="672" y="0"/>
                    </a:lnTo>
                    <a:lnTo>
                      <a:pt x="672" y="665"/>
                    </a:lnTo>
                    <a:lnTo>
                      <a:pt x="562" y="665"/>
                    </a:lnTo>
                    <a:lnTo>
                      <a:pt x="562" y="187"/>
                    </a:lnTo>
                    <a:lnTo>
                      <a:pt x="559" y="187"/>
                    </a:lnTo>
                    <a:lnTo>
                      <a:pt x="376" y="665"/>
                    </a:lnTo>
                    <a:lnTo>
                      <a:pt x="300" y="665"/>
                    </a:lnTo>
                    <a:lnTo>
                      <a:pt x="113" y="178"/>
                    </a:lnTo>
                    <a:lnTo>
                      <a:pt x="111" y="179"/>
                    </a:lnTo>
                    <a:lnTo>
                      <a:pt x="111" y="665"/>
                    </a:lnTo>
                    <a:lnTo>
                      <a:pt x="0" y="665"/>
                    </a:lnTo>
                    <a:lnTo>
                      <a:pt x="0" y="0"/>
                    </a:lnTo>
                    <a:lnTo>
                      <a:pt x="146" y="0"/>
                    </a:lnTo>
                    <a:lnTo>
                      <a:pt x="337" y="512"/>
                    </a:lnTo>
                    <a:close/>
                  </a:path>
                </a:pathLst>
              </a:custGeom>
              <a:solidFill>
                <a:srgbClr val="FFAA0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Roboto"/>
                </a:endParaRPr>
              </a:p>
            </p:txBody>
          </p:sp>
          <p:sp>
            <p:nvSpPr>
              <p:cNvPr id="171" name="Freeform 53">
                <a:extLst>
                  <a:ext uri="{FF2B5EF4-FFF2-40B4-BE49-F238E27FC236}">
                    <a16:creationId xmlns:a16="http://schemas.microsoft.com/office/drawing/2014/main" id="{9310BDC7-6A04-D37F-DF5A-F8E62CD64DE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73800" y="1788203"/>
                <a:ext cx="708817" cy="831328"/>
              </a:xfrm>
              <a:custGeom>
                <a:avLst/>
                <a:gdLst>
                  <a:gd name="T0" fmla="*/ 402 w 567"/>
                  <a:gd name="T1" fmla="*/ 510 h 665"/>
                  <a:gd name="T2" fmla="*/ 166 w 567"/>
                  <a:gd name="T3" fmla="*/ 510 h 665"/>
                  <a:gd name="T4" fmla="*/ 114 w 567"/>
                  <a:gd name="T5" fmla="*/ 665 h 665"/>
                  <a:gd name="T6" fmla="*/ 0 w 567"/>
                  <a:gd name="T7" fmla="*/ 665 h 665"/>
                  <a:gd name="T8" fmla="*/ 232 w 567"/>
                  <a:gd name="T9" fmla="*/ 0 h 665"/>
                  <a:gd name="T10" fmla="*/ 337 w 567"/>
                  <a:gd name="T11" fmla="*/ 0 h 665"/>
                  <a:gd name="T12" fmla="*/ 567 w 567"/>
                  <a:gd name="T13" fmla="*/ 665 h 665"/>
                  <a:gd name="T14" fmla="*/ 452 w 567"/>
                  <a:gd name="T15" fmla="*/ 665 h 665"/>
                  <a:gd name="T16" fmla="*/ 402 w 567"/>
                  <a:gd name="T17" fmla="*/ 510 h 665"/>
                  <a:gd name="T18" fmla="*/ 197 w 567"/>
                  <a:gd name="T19" fmla="*/ 418 h 665"/>
                  <a:gd name="T20" fmla="*/ 371 w 567"/>
                  <a:gd name="T21" fmla="*/ 418 h 665"/>
                  <a:gd name="T22" fmla="*/ 286 w 567"/>
                  <a:gd name="T23" fmla="*/ 155 h 665"/>
                  <a:gd name="T24" fmla="*/ 283 w 567"/>
                  <a:gd name="T25" fmla="*/ 155 h 665"/>
                  <a:gd name="T26" fmla="*/ 197 w 567"/>
                  <a:gd name="T27" fmla="*/ 418 h 6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67" h="665">
                    <a:moveTo>
                      <a:pt x="402" y="510"/>
                    </a:moveTo>
                    <a:lnTo>
                      <a:pt x="166" y="510"/>
                    </a:lnTo>
                    <a:lnTo>
                      <a:pt x="114" y="665"/>
                    </a:lnTo>
                    <a:lnTo>
                      <a:pt x="0" y="665"/>
                    </a:lnTo>
                    <a:lnTo>
                      <a:pt x="232" y="0"/>
                    </a:lnTo>
                    <a:lnTo>
                      <a:pt x="337" y="0"/>
                    </a:lnTo>
                    <a:lnTo>
                      <a:pt x="567" y="665"/>
                    </a:lnTo>
                    <a:lnTo>
                      <a:pt x="452" y="665"/>
                    </a:lnTo>
                    <a:lnTo>
                      <a:pt x="402" y="510"/>
                    </a:lnTo>
                    <a:close/>
                    <a:moveTo>
                      <a:pt x="197" y="418"/>
                    </a:moveTo>
                    <a:lnTo>
                      <a:pt x="371" y="418"/>
                    </a:lnTo>
                    <a:lnTo>
                      <a:pt x="286" y="155"/>
                    </a:lnTo>
                    <a:lnTo>
                      <a:pt x="283" y="155"/>
                    </a:lnTo>
                    <a:lnTo>
                      <a:pt x="197" y="418"/>
                    </a:lnTo>
                    <a:close/>
                  </a:path>
                </a:pathLst>
              </a:custGeom>
              <a:solidFill>
                <a:srgbClr val="01C9BC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Roboto"/>
                </a:endParaRPr>
              </a:p>
            </p:txBody>
          </p:sp>
          <p:grpSp>
            <p:nvGrpSpPr>
              <p:cNvPr id="172" name="Group 171">
                <a:extLst>
                  <a:ext uri="{FF2B5EF4-FFF2-40B4-BE49-F238E27FC236}">
                    <a16:creationId xmlns:a16="http://schemas.microsoft.com/office/drawing/2014/main" id="{721DD141-92D3-8523-77A0-C23DEE2352DD}"/>
                  </a:ext>
                </a:extLst>
              </p:cNvPr>
              <p:cNvGrpSpPr/>
              <p:nvPr/>
            </p:nvGrpSpPr>
            <p:grpSpPr>
              <a:xfrm>
                <a:off x="222281" y="2904557"/>
                <a:ext cx="6413101" cy="531300"/>
                <a:chOff x="500063" y="2849563"/>
                <a:chExt cx="8143875" cy="674688"/>
              </a:xfrm>
              <a:solidFill>
                <a:srgbClr val="FFFFFF">
                  <a:alpha val="20000"/>
                </a:srgbClr>
              </a:solidFill>
            </p:grpSpPr>
            <p:sp>
              <p:nvSpPr>
                <p:cNvPr id="208" name="Freeform 15">
                  <a:extLst>
                    <a:ext uri="{FF2B5EF4-FFF2-40B4-BE49-F238E27FC236}">
                      <a16:creationId xmlns:a16="http://schemas.microsoft.com/office/drawing/2014/main" id="{073A703C-D36C-F459-48D0-8C05411126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01863" y="2849563"/>
                  <a:ext cx="1333500" cy="674688"/>
                </a:xfrm>
                <a:custGeom>
                  <a:avLst/>
                  <a:gdLst>
                    <a:gd name="T0" fmla="*/ 0 w 840"/>
                    <a:gd name="T1" fmla="*/ 0 h 425"/>
                    <a:gd name="T2" fmla="*/ 0 w 840"/>
                    <a:gd name="T3" fmla="*/ 0 h 425"/>
                    <a:gd name="T4" fmla="*/ 0 w 840"/>
                    <a:gd name="T5" fmla="*/ 252 h 425"/>
                    <a:gd name="T6" fmla="*/ 419 w 840"/>
                    <a:gd name="T7" fmla="*/ 425 h 425"/>
                    <a:gd name="T8" fmla="*/ 840 w 840"/>
                    <a:gd name="T9" fmla="*/ 252 h 425"/>
                    <a:gd name="T10" fmla="*/ 840 w 840"/>
                    <a:gd name="T11" fmla="*/ 0 h 425"/>
                    <a:gd name="T12" fmla="*/ 840 w 840"/>
                    <a:gd name="T13" fmla="*/ 0 h 425"/>
                    <a:gd name="T14" fmla="*/ 0 w 840"/>
                    <a:gd name="T15" fmla="*/ 0 h 4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40" h="42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52"/>
                      </a:lnTo>
                      <a:lnTo>
                        <a:pt x="419" y="425"/>
                      </a:lnTo>
                      <a:lnTo>
                        <a:pt x="840" y="252"/>
                      </a:lnTo>
                      <a:lnTo>
                        <a:pt x="840" y="0"/>
                      </a:lnTo>
                      <a:lnTo>
                        <a:pt x="84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Roboto"/>
                  </a:endParaRPr>
                </a:p>
              </p:txBody>
            </p:sp>
            <p:sp>
              <p:nvSpPr>
                <p:cNvPr id="209" name="Freeform 20">
                  <a:extLst>
                    <a:ext uri="{FF2B5EF4-FFF2-40B4-BE49-F238E27FC236}">
                      <a16:creationId xmlns:a16="http://schemas.microsoft.com/office/drawing/2014/main" id="{7E1950A6-4D30-90CE-50B5-1FBCD3025D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05251" y="2849563"/>
                  <a:ext cx="1331913" cy="674688"/>
                </a:xfrm>
                <a:custGeom>
                  <a:avLst/>
                  <a:gdLst>
                    <a:gd name="T0" fmla="*/ 0 w 839"/>
                    <a:gd name="T1" fmla="*/ 0 h 425"/>
                    <a:gd name="T2" fmla="*/ 0 w 839"/>
                    <a:gd name="T3" fmla="*/ 0 h 425"/>
                    <a:gd name="T4" fmla="*/ 0 w 839"/>
                    <a:gd name="T5" fmla="*/ 252 h 425"/>
                    <a:gd name="T6" fmla="*/ 420 w 839"/>
                    <a:gd name="T7" fmla="*/ 425 h 425"/>
                    <a:gd name="T8" fmla="*/ 839 w 839"/>
                    <a:gd name="T9" fmla="*/ 252 h 425"/>
                    <a:gd name="T10" fmla="*/ 839 w 839"/>
                    <a:gd name="T11" fmla="*/ 0 h 425"/>
                    <a:gd name="T12" fmla="*/ 839 w 839"/>
                    <a:gd name="T13" fmla="*/ 0 h 425"/>
                    <a:gd name="T14" fmla="*/ 0 w 839"/>
                    <a:gd name="T15" fmla="*/ 0 h 4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39" h="42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52"/>
                      </a:lnTo>
                      <a:lnTo>
                        <a:pt x="420" y="425"/>
                      </a:lnTo>
                      <a:lnTo>
                        <a:pt x="839" y="252"/>
                      </a:lnTo>
                      <a:lnTo>
                        <a:pt x="839" y="0"/>
                      </a:lnTo>
                      <a:lnTo>
                        <a:pt x="839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Roboto"/>
                  </a:endParaRPr>
                </a:p>
              </p:txBody>
            </p:sp>
            <p:sp>
              <p:nvSpPr>
                <p:cNvPr id="210" name="Freeform 29">
                  <a:extLst>
                    <a:ext uri="{FF2B5EF4-FFF2-40B4-BE49-F238E27FC236}">
                      <a16:creationId xmlns:a16="http://schemas.microsoft.com/office/drawing/2014/main" id="{2BACD102-B045-445A-AE73-CE9B8C8F1C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07051" y="2849563"/>
                  <a:ext cx="1333500" cy="674688"/>
                </a:xfrm>
                <a:custGeom>
                  <a:avLst/>
                  <a:gdLst>
                    <a:gd name="T0" fmla="*/ 0 w 840"/>
                    <a:gd name="T1" fmla="*/ 0 h 425"/>
                    <a:gd name="T2" fmla="*/ 0 w 840"/>
                    <a:gd name="T3" fmla="*/ 0 h 425"/>
                    <a:gd name="T4" fmla="*/ 0 w 840"/>
                    <a:gd name="T5" fmla="*/ 252 h 425"/>
                    <a:gd name="T6" fmla="*/ 421 w 840"/>
                    <a:gd name="T7" fmla="*/ 425 h 425"/>
                    <a:gd name="T8" fmla="*/ 840 w 840"/>
                    <a:gd name="T9" fmla="*/ 252 h 425"/>
                    <a:gd name="T10" fmla="*/ 840 w 840"/>
                    <a:gd name="T11" fmla="*/ 0 h 425"/>
                    <a:gd name="T12" fmla="*/ 840 w 840"/>
                    <a:gd name="T13" fmla="*/ 0 h 425"/>
                    <a:gd name="T14" fmla="*/ 0 w 840"/>
                    <a:gd name="T15" fmla="*/ 0 h 4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40" h="42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52"/>
                      </a:lnTo>
                      <a:lnTo>
                        <a:pt x="421" y="425"/>
                      </a:lnTo>
                      <a:lnTo>
                        <a:pt x="840" y="252"/>
                      </a:lnTo>
                      <a:lnTo>
                        <a:pt x="840" y="0"/>
                      </a:lnTo>
                      <a:lnTo>
                        <a:pt x="84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Roboto"/>
                  </a:endParaRPr>
                </a:p>
              </p:txBody>
            </p:sp>
            <p:sp>
              <p:nvSpPr>
                <p:cNvPr id="211" name="Freeform 34">
                  <a:extLst>
                    <a:ext uri="{FF2B5EF4-FFF2-40B4-BE49-F238E27FC236}">
                      <a16:creationId xmlns:a16="http://schemas.microsoft.com/office/drawing/2014/main" id="{3B7EFC1B-5761-AEA3-AC46-C039122E0B8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310438" y="2849563"/>
                  <a:ext cx="1333500" cy="674688"/>
                </a:xfrm>
                <a:custGeom>
                  <a:avLst/>
                  <a:gdLst>
                    <a:gd name="T0" fmla="*/ 0 w 840"/>
                    <a:gd name="T1" fmla="*/ 0 h 425"/>
                    <a:gd name="T2" fmla="*/ 0 w 840"/>
                    <a:gd name="T3" fmla="*/ 0 h 425"/>
                    <a:gd name="T4" fmla="*/ 0 w 840"/>
                    <a:gd name="T5" fmla="*/ 252 h 425"/>
                    <a:gd name="T6" fmla="*/ 420 w 840"/>
                    <a:gd name="T7" fmla="*/ 425 h 425"/>
                    <a:gd name="T8" fmla="*/ 840 w 840"/>
                    <a:gd name="T9" fmla="*/ 252 h 425"/>
                    <a:gd name="T10" fmla="*/ 840 w 840"/>
                    <a:gd name="T11" fmla="*/ 0 h 425"/>
                    <a:gd name="T12" fmla="*/ 840 w 840"/>
                    <a:gd name="T13" fmla="*/ 0 h 425"/>
                    <a:gd name="T14" fmla="*/ 0 w 840"/>
                    <a:gd name="T15" fmla="*/ 0 h 4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40" h="42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52"/>
                      </a:lnTo>
                      <a:lnTo>
                        <a:pt x="420" y="425"/>
                      </a:lnTo>
                      <a:lnTo>
                        <a:pt x="840" y="252"/>
                      </a:lnTo>
                      <a:lnTo>
                        <a:pt x="840" y="0"/>
                      </a:lnTo>
                      <a:lnTo>
                        <a:pt x="84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Roboto"/>
                  </a:endParaRPr>
                </a:p>
              </p:txBody>
            </p:sp>
            <p:sp>
              <p:nvSpPr>
                <p:cNvPr id="212" name="Freeform 9">
                  <a:extLst>
                    <a:ext uri="{FF2B5EF4-FFF2-40B4-BE49-F238E27FC236}">
                      <a16:creationId xmlns:a16="http://schemas.microsoft.com/office/drawing/2014/main" id="{FA854736-6791-BFA0-C4FB-0F426B079F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063" y="2849563"/>
                  <a:ext cx="1331913" cy="674688"/>
                </a:xfrm>
                <a:custGeom>
                  <a:avLst/>
                  <a:gdLst>
                    <a:gd name="T0" fmla="*/ 0 w 839"/>
                    <a:gd name="T1" fmla="*/ 0 h 425"/>
                    <a:gd name="T2" fmla="*/ 0 w 839"/>
                    <a:gd name="T3" fmla="*/ 0 h 425"/>
                    <a:gd name="T4" fmla="*/ 0 w 839"/>
                    <a:gd name="T5" fmla="*/ 252 h 425"/>
                    <a:gd name="T6" fmla="*/ 419 w 839"/>
                    <a:gd name="T7" fmla="*/ 425 h 425"/>
                    <a:gd name="T8" fmla="*/ 839 w 839"/>
                    <a:gd name="T9" fmla="*/ 252 h 425"/>
                    <a:gd name="T10" fmla="*/ 839 w 839"/>
                    <a:gd name="T11" fmla="*/ 0 h 425"/>
                    <a:gd name="T12" fmla="*/ 839 w 839"/>
                    <a:gd name="T13" fmla="*/ 0 h 425"/>
                    <a:gd name="T14" fmla="*/ 0 w 839"/>
                    <a:gd name="T15" fmla="*/ 0 h 4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39" h="42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52"/>
                      </a:lnTo>
                      <a:lnTo>
                        <a:pt x="419" y="425"/>
                      </a:lnTo>
                      <a:lnTo>
                        <a:pt x="839" y="252"/>
                      </a:lnTo>
                      <a:lnTo>
                        <a:pt x="839" y="0"/>
                      </a:lnTo>
                      <a:lnTo>
                        <a:pt x="839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Roboto"/>
                  </a:endParaRPr>
                </a:p>
              </p:txBody>
            </p:sp>
          </p:grpSp>
          <p:grpSp>
            <p:nvGrpSpPr>
              <p:cNvPr id="173" name="Group 172">
                <a:extLst>
                  <a:ext uri="{FF2B5EF4-FFF2-40B4-BE49-F238E27FC236}">
                    <a16:creationId xmlns:a16="http://schemas.microsoft.com/office/drawing/2014/main" id="{3A8F11D1-6E2D-E0D7-E459-E43DE08F8956}"/>
                  </a:ext>
                </a:extLst>
              </p:cNvPr>
              <p:cNvGrpSpPr/>
              <p:nvPr/>
            </p:nvGrpSpPr>
            <p:grpSpPr>
              <a:xfrm>
                <a:off x="3305070" y="3022069"/>
                <a:ext cx="246273" cy="233772"/>
                <a:chOff x="4414838" y="2998788"/>
                <a:chExt cx="312738" cy="296863"/>
              </a:xfrm>
            </p:grpSpPr>
            <p:sp>
              <p:nvSpPr>
                <p:cNvPr id="204" name="Freeform 21">
                  <a:extLst>
                    <a:ext uri="{FF2B5EF4-FFF2-40B4-BE49-F238E27FC236}">
                      <a16:creationId xmlns:a16="http://schemas.microsoft.com/office/drawing/2014/main" id="{51E7532F-C533-DA19-8B98-45391BAF32A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414838" y="3170238"/>
                  <a:ext cx="123825" cy="125413"/>
                </a:xfrm>
                <a:custGeom>
                  <a:avLst/>
                  <a:gdLst>
                    <a:gd name="T0" fmla="*/ 10 w 69"/>
                    <a:gd name="T1" fmla="*/ 40 h 69"/>
                    <a:gd name="T2" fmla="*/ 13 w 69"/>
                    <a:gd name="T3" fmla="*/ 48 h 69"/>
                    <a:gd name="T4" fmla="*/ 6 w 69"/>
                    <a:gd name="T5" fmla="*/ 54 h 69"/>
                    <a:gd name="T6" fmla="*/ 15 w 69"/>
                    <a:gd name="T7" fmla="*/ 63 h 69"/>
                    <a:gd name="T8" fmla="*/ 21 w 69"/>
                    <a:gd name="T9" fmla="*/ 55 h 69"/>
                    <a:gd name="T10" fmla="*/ 29 w 69"/>
                    <a:gd name="T11" fmla="*/ 59 h 69"/>
                    <a:gd name="T12" fmla="*/ 28 w 69"/>
                    <a:gd name="T13" fmla="*/ 69 h 69"/>
                    <a:gd name="T14" fmla="*/ 42 w 69"/>
                    <a:gd name="T15" fmla="*/ 69 h 69"/>
                    <a:gd name="T16" fmla="*/ 40 w 69"/>
                    <a:gd name="T17" fmla="*/ 59 h 69"/>
                    <a:gd name="T18" fmla="*/ 48 w 69"/>
                    <a:gd name="T19" fmla="*/ 56 h 69"/>
                    <a:gd name="T20" fmla="*/ 54 w 69"/>
                    <a:gd name="T21" fmla="*/ 64 h 69"/>
                    <a:gd name="T22" fmla="*/ 64 w 69"/>
                    <a:gd name="T23" fmla="*/ 54 h 69"/>
                    <a:gd name="T24" fmla="*/ 56 w 69"/>
                    <a:gd name="T25" fmla="*/ 47 h 69"/>
                    <a:gd name="T26" fmla="*/ 59 w 69"/>
                    <a:gd name="T27" fmla="*/ 40 h 69"/>
                    <a:gd name="T28" fmla="*/ 69 w 69"/>
                    <a:gd name="T29" fmla="*/ 41 h 69"/>
                    <a:gd name="T30" fmla="*/ 69 w 69"/>
                    <a:gd name="T31" fmla="*/ 28 h 69"/>
                    <a:gd name="T32" fmla="*/ 59 w 69"/>
                    <a:gd name="T33" fmla="*/ 29 h 69"/>
                    <a:gd name="T34" fmla="*/ 59 w 69"/>
                    <a:gd name="T35" fmla="*/ 29 h 69"/>
                    <a:gd name="T36" fmla="*/ 56 w 69"/>
                    <a:gd name="T37" fmla="*/ 21 h 69"/>
                    <a:gd name="T38" fmla="*/ 55 w 69"/>
                    <a:gd name="T39" fmla="*/ 21 h 69"/>
                    <a:gd name="T40" fmla="*/ 63 w 69"/>
                    <a:gd name="T41" fmla="*/ 15 h 69"/>
                    <a:gd name="T42" fmla="*/ 54 w 69"/>
                    <a:gd name="T43" fmla="*/ 5 h 69"/>
                    <a:gd name="T44" fmla="*/ 48 w 69"/>
                    <a:gd name="T45" fmla="*/ 13 h 69"/>
                    <a:gd name="T46" fmla="*/ 48 w 69"/>
                    <a:gd name="T47" fmla="*/ 13 h 69"/>
                    <a:gd name="T48" fmla="*/ 40 w 69"/>
                    <a:gd name="T49" fmla="*/ 10 h 69"/>
                    <a:gd name="T50" fmla="*/ 41 w 69"/>
                    <a:gd name="T51" fmla="*/ 0 h 69"/>
                    <a:gd name="T52" fmla="*/ 27 w 69"/>
                    <a:gd name="T53" fmla="*/ 0 h 69"/>
                    <a:gd name="T54" fmla="*/ 29 w 69"/>
                    <a:gd name="T55" fmla="*/ 10 h 69"/>
                    <a:gd name="T56" fmla="*/ 28 w 69"/>
                    <a:gd name="T57" fmla="*/ 10 h 69"/>
                    <a:gd name="T58" fmla="*/ 21 w 69"/>
                    <a:gd name="T59" fmla="*/ 13 h 69"/>
                    <a:gd name="T60" fmla="*/ 21 w 69"/>
                    <a:gd name="T61" fmla="*/ 13 h 69"/>
                    <a:gd name="T62" fmla="*/ 15 w 69"/>
                    <a:gd name="T63" fmla="*/ 5 h 69"/>
                    <a:gd name="T64" fmla="*/ 5 w 69"/>
                    <a:gd name="T65" fmla="*/ 15 h 69"/>
                    <a:gd name="T66" fmla="*/ 13 w 69"/>
                    <a:gd name="T67" fmla="*/ 21 h 69"/>
                    <a:gd name="T68" fmla="*/ 10 w 69"/>
                    <a:gd name="T69" fmla="*/ 29 h 69"/>
                    <a:gd name="T70" fmla="*/ 0 w 69"/>
                    <a:gd name="T71" fmla="*/ 28 h 69"/>
                    <a:gd name="T72" fmla="*/ 0 w 69"/>
                    <a:gd name="T73" fmla="*/ 41 h 69"/>
                    <a:gd name="T74" fmla="*/ 10 w 69"/>
                    <a:gd name="T75" fmla="*/ 40 h 69"/>
                    <a:gd name="T76" fmla="*/ 10 w 69"/>
                    <a:gd name="T77" fmla="*/ 40 h 69"/>
                    <a:gd name="T78" fmla="*/ 23 w 69"/>
                    <a:gd name="T79" fmla="*/ 34 h 69"/>
                    <a:gd name="T80" fmla="*/ 34 w 69"/>
                    <a:gd name="T81" fmla="*/ 23 h 69"/>
                    <a:gd name="T82" fmla="*/ 46 w 69"/>
                    <a:gd name="T83" fmla="*/ 34 h 69"/>
                    <a:gd name="T84" fmla="*/ 35 w 69"/>
                    <a:gd name="T85" fmla="*/ 45 h 69"/>
                    <a:gd name="T86" fmla="*/ 23 w 69"/>
                    <a:gd name="T87" fmla="*/ 34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69" h="69">
                      <a:moveTo>
                        <a:pt x="10" y="40"/>
                      </a:moveTo>
                      <a:cubicBezTo>
                        <a:pt x="11" y="43"/>
                        <a:pt x="12" y="45"/>
                        <a:pt x="13" y="48"/>
                      </a:cubicBezTo>
                      <a:cubicBezTo>
                        <a:pt x="6" y="54"/>
                        <a:pt x="6" y="54"/>
                        <a:pt x="6" y="54"/>
                      </a:cubicBezTo>
                      <a:cubicBezTo>
                        <a:pt x="15" y="63"/>
                        <a:pt x="15" y="63"/>
                        <a:pt x="15" y="63"/>
                      </a:cubicBezTo>
                      <a:cubicBezTo>
                        <a:pt x="21" y="55"/>
                        <a:pt x="21" y="55"/>
                        <a:pt x="21" y="55"/>
                      </a:cubicBezTo>
                      <a:cubicBezTo>
                        <a:pt x="23" y="57"/>
                        <a:pt x="26" y="58"/>
                        <a:pt x="29" y="59"/>
                      </a:cubicBezTo>
                      <a:cubicBezTo>
                        <a:pt x="28" y="69"/>
                        <a:pt x="28" y="69"/>
                        <a:pt x="28" y="69"/>
                      </a:cubicBezTo>
                      <a:cubicBezTo>
                        <a:pt x="42" y="69"/>
                        <a:pt x="42" y="69"/>
                        <a:pt x="42" y="69"/>
                      </a:cubicBezTo>
                      <a:cubicBezTo>
                        <a:pt x="40" y="59"/>
                        <a:pt x="40" y="59"/>
                        <a:pt x="40" y="59"/>
                      </a:cubicBezTo>
                      <a:cubicBezTo>
                        <a:pt x="43" y="58"/>
                        <a:pt x="45" y="57"/>
                        <a:pt x="48" y="56"/>
                      </a:cubicBezTo>
                      <a:cubicBezTo>
                        <a:pt x="54" y="64"/>
                        <a:pt x="54" y="64"/>
                        <a:pt x="54" y="64"/>
                      </a:cubicBezTo>
                      <a:cubicBezTo>
                        <a:pt x="64" y="54"/>
                        <a:pt x="64" y="54"/>
                        <a:pt x="64" y="54"/>
                      </a:cubicBezTo>
                      <a:cubicBezTo>
                        <a:pt x="56" y="47"/>
                        <a:pt x="56" y="47"/>
                        <a:pt x="56" y="47"/>
                      </a:cubicBezTo>
                      <a:cubicBezTo>
                        <a:pt x="57" y="45"/>
                        <a:pt x="58" y="42"/>
                        <a:pt x="59" y="40"/>
                      </a:cubicBezTo>
                      <a:cubicBezTo>
                        <a:pt x="69" y="41"/>
                        <a:pt x="69" y="41"/>
                        <a:pt x="69" y="41"/>
                      </a:cubicBezTo>
                      <a:cubicBezTo>
                        <a:pt x="69" y="28"/>
                        <a:pt x="69" y="28"/>
                        <a:pt x="69" y="28"/>
                      </a:cubicBezTo>
                      <a:cubicBezTo>
                        <a:pt x="59" y="29"/>
                        <a:pt x="59" y="29"/>
                        <a:pt x="59" y="29"/>
                      </a:cubicBezTo>
                      <a:cubicBezTo>
                        <a:pt x="59" y="29"/>
                        <a:pt x="59" y="29"/>
                        <a:pt x="59" y="29"/>
                      </a:cubicBezTo>
                      <a:cubicBezTo>
                        <a:pt x="58" y="26"/>
                        <a:pt x="57" y="23"/>
                        <a:pt x="56" y="21"/>
                      </a:cubicBezTo>
                      <a:cubicBezTo>
                        <a:pt x="56" y="21"/>
                        <a:pt x="56" y="21"/>
                        <a:pt x="55" y="21"/>
                      </a:cubicBezTo>
                      <a:cubicBezTo>
                        <a:pt x="63" y="15"/>
                        <a:pt x="63" y="15"/>
                        <a:pt x="63" y="15"/>
                      </a:cubicBezTo>
                      <a:cubicBezTo>
                        <a:pt x="54" y="5"/>
                        <a:pt x="54" y="5"/>
                        <a:pt x="54" y="5"/>
                      </a:cubicBezTo>
                      <a:cubicBezTo>
                        <a:pt x="48" y="13"/>
                        <a:pt x="48" y="13"/>
                        <a:pt x="48" y="13"/>
                      </a:cubicBezTo>
                      <a:cubicBezTo>
                        <a:pt x="48" y="13"/>
                        <a:pt x="48" y="13"/>
                        <a:pt x="48" y="13"/>
                      </a:cubicBezTo>
                      <a:cubicBezTo>
                        <a:pt x="45" y="12"/>
                        <a:pt x="43" y="11"/>
                        <a:pt x="40" y="10"/>
                      </a:cubicBezTo>
                      <a:cubicBezTo>
                        <a:pt x="41" y="0"/>
                        <a:pt x="41" y="0"/>
                        <a:pt x="41" y="0"/>
                      </a:cubicBezTo>
                      <a:cubicBezTo>
                        <a:pt x="27" y="0"/>
                        <a:pt x="27" y="0"/>
                        <a:pt x="27" y="0"/>
                      </a:cubicBezTo>
                      <a:cubicBezTo>
                        <a:pt x="29" y="10"/>
                        <a:pt x="29" y="10"/>
                        <a:pt x="29" y="10"/>
                      </a:cubicBezTo>
                      <a:cubicBezTo>
                        <a:pt x="29" y="10"/>
                        <a:pt x="28" y="10"/>
                        <a:pt x="28" y="10"/>
                      </a:cubicBezTo>
                      <a:cubicBezTo>
                        <a:pt x="26" y="11"/>
                        <a:pt x="24" y="12"/>
                        <a:pt x="21" y="13"/>
                      </a:cubicBezTo>
                      <a:cubicBezTo>
                        <a:pt x="21" y="13"/>
                        <a:pt x="21" y="13"/>
                        <a:pt x="21" y="13"/>
                      </a:cubicBezTo>
                      <a:cubicBezTo>
                        <a:pt x="15" y="5"/>
                        <a:pt x="15" y="5"/>
                        <a:pt x="15" y="5"/>
                      </a:cubicBezTo>
                      <a:cubicBezTo>
                        <a:pt x="5" y="15"/>
                        <a:pt x="5" y="15"/>
                        <a:pt x="5" y="15"/>
                      </a:cubicBezTo>
                      <a:cubicBezTo>
                        <a:pt x="13" y="21"/>
                        <a:pt x="13" y="21"/>
                        <a:pt x="13" y="21"/>
                      </a:cubicBezTo>
                      <a:cubicBezTo>
                        <a:pt x="12" y="24"/>
                        <a:pt x="11" y="26"/>
                        <a:pt x="10" y="29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41"/>
                        <a:pt x="0" y="41"/>
                        <a:pt x="0" y="41"/>
                      </a:cubicBezTo>
                      <a:cubicBezTo>
                        <a:pt x="10" y="40"/>
                        <a:pt x="10" y="40"/>
                        <a:pt x="10" y="40"/>
                      </a:cubicBezTo>
                      <a:cubicBezTo>
                        <a:pt x="10" y="40"/>
                        <a:pt x="10" y="40"/>
                        <a:pt x="10" y="40"/>
                      </a:cubicBezTo>
                      <a:close/>
                      <a:moveTo>
                        <a:pt x="23" y="34"/>
                      </a:moveTo>
                      <a:cubicBezTo>
                        <a:pt x="23" y="28"/>
                        <a:pt x="28" y="23"/>
                        <a:pt x="34" y="23"/>
                      </a:cubicBezTo>
                      <a:cubicBezTo>
                        <a:pt x="41" y="23"/>
                        <a:pt x="46" y="28"/>
                        <a:pt x="46" y="34"/>
                      </a:cubicBezTo>
                      <a:cubicBezTo>
                        <a:pt x="46" y="40"/>
                        <a:pt x="41" y="45"/>
                        <a:pt x="35" y="45"/>
                      </a:cubicBezTo>
                      <a:cubicBezTo>
                        <a:pt x="28" y="45"/>
                        <a:pt x="23" y="40"/>
                        <a:pt x="23" y="3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Roboto"/>
                  </a:endParaRPr>
                </a:p>
              </p:txBody>
            </p:sp>
            <p:sp>
              <p:nvSpPr>
                <p:cNvPr id="205" name="Oval 22">
                  <a:extLst>
                    <a:ext uri="{FF2B5EF4-FFF2-40B4-BE49-F238E27FC236}">
                      <a16:creationId xmlns:a16="http://schemas.microsoft.com/office/drawing/2014/main" id="{8C52E30D-F76D-6C4D-3660-5F5558226A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91051" y="3067051"/>
                  <a:ext cx="68263" cy="68263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Roboto"/>
                  </a:endParaRPr>
                </a:p>
              </p:txBody>
            </p:sp>
            <p:sp>
              <p:nvSpPr>
                <p:cNvPr id="206" name="Freeform 23">
                  <a:extLst>
                    <a:ext uri="{FF2B5EF4-FFF2-40B4-BE49-F238E27FC236}">
                      <a16:creationId xmlns:a16="http://schemas.microsoft.com/office/drawing/2014/main" id="{8862B38F-2953-6EE3-076B-FA86B559B3A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521201" y="2998788"/>
                  <a:ext cx="206375" cy="204788"/>
                </a:xfrm>
                <a:custGeom>
                  <a:avLst/>
                  <a:gdLst>
                    <a:gd name="T0" fmla="*/ 10 w 115"/>
                    <a:gd name="T1" fmla="*/ 63 h 114"/>
                    <a:gd name="T2" fmla="*/ 13 w 115"/>
                    <a:gd name="T3" fmla="*/ 75 h 114"/>
                    <a:gd name="T4" fmla="*/ 5 w 115"/>
                    <a:gd name="T5" fmla="*/ 79 h 114"/>
                    <a:gd name="T6" fmla="*/ 12 w 115"/>
                    <a:gd name="T7" fmla="*/ 91 h 114"/>
                    <a:gd name="T8" fmla="*/ 19 w 115"/>
                    <a:gd name="T9" fmla="*/ 87 h 114"/>
                    <a:gd name="T10" fmla="*/ 28 w 115"/>
                    <a:gd name="T11" fmla="*/ 95 h 114"/>
                    <a:gd name="T12" fmla="*/ 23 w 115"/>
                    <a:gd name="T13" fmla="*/ 103 h 114"/>
                    <a:gd name="T14" fmla="*/ 36 w 115"/>
                    <a:gd name="T15" fmla="*/ 110 h 114"/>
                    <a:gd name="T16" fmla="*/ 39 w 115"/>
                    <a:gd name="T17" fmla="*/ 102 h 114"/>
                    <a:gd name="T18" fmla="*/ 51 w 115"/>
                    <a:gd name="T19" fmla="*/ 105 h 114"/>
                    <a:gd name="T20" fmla="*/ 51 w 115"/>
                    <a:gd name="T21" fmla="*/ 114 h 114"/>
                    <a:gd name="T22" fmla="*/ 58 w 115"/>
                    <a:gd name="T23" fmla="*/ 114 h 114"/>
                    <a:gd name="T24" fmla="*/ 65 w 115"/>
                    <a:gd name="T25" fmla="*/ 114 h 114"/>
                    <a:gd name="T26" fmla="*/ 64 w 115"/>
                    <a:gd name="T27" fmla="*/ 105 h 114"/>
                    <a:gd name="T28" fmla="*/ 76 w 115"/>
                    <a:gd name="T29" fmla="*/ 102 h 114"/>
                    <a:gd name="T30" fmla="*/ 80 w 115"/>
                    <a:gd name="T31" fmla="*/ 110 h 114"/>
                    <a:gd name="T32" fmla="*/ 92 w 115"/>
                    <a:gd name="T33" fmla="*/ 102 h 114"/>
                    <a:gd name="T34" fmla="*/ 88 w 115"/>
                    <a:gd name="T35" fmla="*/ 95 h 114"/>
                    <a:gd name="T36" fmla="*/ 96 w 115"/>
                    <a:gd name="T37" fmla="*/ 86 h 114"/>
                    <a:gd name="T38" fmla="*/ 104 w 115"/>
                    <a:gd name="T39" fmla="*/ 91 h 114"/>
                    <a:gd name="T40" fmla="*/ 111 w 115"/>
                    <a:gd name="T41" fmla="*/ 79 h 114"/>
                    <a:gd name="T42" fmla="*/ 103 w 115"/>
                    <a:gd name="T43" fmla="*/ 75 h 114"/>
                    <a:gd name="T44" fmla="*/ 106 w 115"/>
                    <a:gd name="T45" fmla="*/ 63 h 114"/>
                    <a:gd name="T46" fmla="*/ 115 w 115"/>
                    <a:gd name="T47" fmla="*/ 64 h 114"/>
                    <a:gd name="T48" fmla="*/ 115 w 115"/>
                    <a:gd name="T49" fmla="*/ 57 h 114"/>
                    <a:gd name="T50" fmla="*/ 115 w 115"/>
                    <a:gd name="T51" fmla="*/ 50 h 114"/>
                    <a:gd name="T52" fmla="*/ 106 w 115"/>
                    <a:gd name="T53" fmla="*/ 50 h 114"/>
                    <a:gd name="T54" fmla="*/ 103 w 115"/>
                    <a:gd name="T55" fmla="*/ 38 h 114"/>
                    <a:gd name="T56" fmla="*/ 111 w 115"/>
                    <a:gd name="T57" fmla="*/ 34 h 114"/>
                    <a:gd name="T58" fmla="*/ 103 w 115"/>
                    <a:gd name="T59" fmla="*/ 22 h 114"/>
                    <a:gd name="T60" fmla="*/ 96 w 115"/>
                    <a:gd name="T61" fmla="*/ 27 h 114"/>
                    <a:gd name="T62" fmla="*/ 87 w 115"/>
                    <a:gd name="T63" fmla="*/ 18 h 114"/>
                    <a:gd name="T64" fmla="*/ 92 w 115"/>
                    <a:gd name="T65" fmla="*/ 11 h 114"/>
                    <a:gd name="T66" fmla="*/ 80 w 115"/>
                    <a:gd name="T67" fmla="*/ 4 h 114"/>
                    <a:gd name="T68" fmla="*/ 76 w 115"/>
                    <a:gd name="T69" fmla="*/ 12 h 114"/>
                    <a:gd name="T70" fmla="*/ 64 w 115"/>
                    <a:gd name="T71" fmla="*/ 9 h 114"/>
                    <a:gd name="T72" fmla="*/ 65 w 115"/>
                    <a:gd name="T73" fmla="*/ 0 h 114"/>
                    <a:gd name="T74" fmla="*/ 58 w 115"/>
                    <a:gd name="T75" fmla="*/ 0 h 114"/>
                    <a:gd name="T76" fmla="*/ 51 w 115"/>
                    <a:gd name="T77" fmla="*/ 0 h 114"/>
                    <a:gd name="T78" fmla="*/ 51 w 115"/>
                    <a:gd name="T79" fmla="*/ 9 h 114"/>
                    <a:gd name="T80" fmla="*/ 39 w 115"/>
                    <a:gd name="T81" fmla="*/ 12 h 114"/>
                    <a:gd name="T82" fmla="*/ 35 w 115"/>
                    <a:gd name="T83" fmla="*/ 4 h 114"/>
                    <a:gd name="T84" fmla="*/ 23 w 115"/>
                    <a:gd name="T85" fmla="*/ 11 h 114"/>
                    <a:gd name="T86" fmla="*/ 28 w 115"/>
                    <a:gd name="T87" fmla="*/ 18 h 114"/>
                    <a:gd name="T88" fmla="*/ 19 w 115"/>
                    <a:gd name="T89" fmla="*/ 27 h 114"/>
                    <a:gd name="T90" fmla="*/ 12 w 115"/>
                    <a:gd name="T91" fmla="*/ 22 h 114"/>
                    <a:gd name="T92" fmla="*/ 5 w 115"/>
                    <a:gd name="T93" fmla="*/ 35 h 114"/>
                    <a:gd name="T94" fmla="*/ 13 w 115"/>
                    <a:gd name="T95" fmla="*/ 38 h 114"/>
                    <a:gd name="T96" fmla="*/ 10 w 115"/>
                    <a:gd name="T97" fmla="*/ 50 h 114"/>
                    <a:gd name="T98" fmla="*/ 1 w 115"/>
                    <a:gd name="T99" fmla="*/ 50 h 114"/>
                    <a:gd name="T100" fmla="*/ 0 w 115"/>
                    <a:gd name="T101" fmla="*/ 57 h 114"/>
                    <a:gd name="T102" fmla="*/ 1 w 115"/>
                    <a:gd name="T103" fmla="*/ 64 h 114"/>
                    <a:gd name="T104" fmla="*/ 10 w 115"/>
                    <a:gd name="T105" fmla="*/ 63 h 114"/>
                    <a:gd name="T106" fmla="*/ 24 w 115"/>
                    <a:gd name="T107" fmla="*/ 57 h 114"/>
                    <a:gd name="T108" fmla="*/ 58 w 115"/>
                    <a:gd name="T109" fmla="*/ 23 h 114"/>
                    <a:gd name="T110" fmla="*/ 92 w 115"/>
                    <a:gd name="T111" fmla="*/ 57 h 114"/>
                    <a:gd name="T112" fmla="*/ 58 w 115"/>
                    <a:gd name="T113" fmla="*/ 91 h 114"/>
                    <a:gd name="T114" fmla="*/ 24 w 115"/>
                    <a:gd name="T115" fmla="*/ 57 h 1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115" h="114">
                      <a:moveTo>
                        <a:pt x="10" y="63"/>
                      </a:moveTo>
                      <a:cubicBezTo>
                        <a:pt x="10" y="68"/>
                        <a:pt x="11" y="72"/>
                        <a:pt x="13" y="75"/>
                      </a:cubicBezTo>
                      <a:cubicBezTo>
                        <a:pt x="5" y="79"/>
                        <a:pt x="5" y="79"/>
                        <a:pt x="5" y="79"/>
                      </a:cubicBezTo>
                      <a:cubicBezTo>
                        <a:pt x="7" y="84"/>
                        <a:pt x="9" y="88"/>
                        <a:pt x="12" y="91"/>
                      </a:cubicBezTo>
                      <a:cubicBezTo>
                        <a:pt x="19" y="87"/>
                        <a:pt x="19" y="87"/>
                        <a:pt x="19" y="87"/>
                      </a:cubicBezTo>
                      <a:cubicBezTo>
                        <a:pt x="22" y="90"/>
                        <a:pt x="25" y="93"/>
                        <a:pt x="28" y="95"/>
                      </a:cubicBezTo>
                      <a:cubicBezTo>
                        <a:pt x="23" y="103"/>
                        <a:pt x="23" y="103"/>
                        <a:pt x="23" y="103"/>
                      </a:cubicBezTo>
                      <a:cubicBezTo>
                        <a:pt x="27" y="105"/>
                        <a:pt x="31" y="108"/>
                        <a:pt x="36" y="110"/>
                      </a:cubicBezTo>
                      <a:cubicBezTo>
                        <a:pt x="39" y="102"/>
                        <a:pt x="39" y="102"/>
                        <a:pt x="39" y="102"/>
                      </a:cubicBezTo>
                      <a:cubicBezTo>
                        <a:pt x="43" y="103"/>
                        <a:pt x="47" y="104"/>
                        <a:pt x="51" y="105"/>
                      </a:cubicBezTo>
                      <a:cubicBezTo>
                        <a:pt x="51" y="114"/>
                        <a:pt x="51" y="114"/>
                        <a:pt x="51" y="114"/>
                      </a:cubicBezTo>
                      <a:cubicBezTo>
                        <a:pt x="53" y="114"/>
                        <a:pt x="55" y="114"/>
                        <a:pt x="58" y="114"/>
                      </a:cubicBezTo>
                      <a:cubicBezTo>
                        <a:pt x="60" y="114"/>
                        <a:pt x="63" y="114"/>
                        <a:pt x="65" y="114"/>
                      </a:cubicBezTo>
                      <a:cubicBezTo>
                        <a:pt x="64" y="105"/>
                        <a:pt x="64" y="105"/>
                        <a:pt x="64" y="105"/>
                      </a:cubicBezTo>
                      <a:cubicBezTo>
                        <a:pt x="69" y="104"/>
                        <a:pt x="73" y="103"/>
                        <a:pt x="76" y="102"/>
                      </a:cubicBezTo>
                      <a:cubicBezTo>
                        <a:pt x="80" y="110"/>
                        <a:pt x="80" y="110"/>
                        <a:pt x="80" y="110"/>
                      </a:cubicBezTo>
                      <a:cubicBezTo>
                        <a:pt x="85" y="108"/>
                        <a:pt x="89" y="105"/>
                        <a:pt x="92" y="102"/>
                      </a:cubicBezTo>
                      <a:cubicBezTo>
                        <a:pt x="88" y="95"/>
                        <a:pt x="88" y="95"/>
                        <a:pt x="88" y="95"/>
                      </a:cubicBezTo>
                      <a:cubicBezTo>
                        <a:pt x="91" y="93"/>
                        <a:pt x="94" y="90"/>
                        <a:pt x="96" y="86"/>
                      </a:cubicBezTo>
                      <a:cubicBezTo>
                        <a:pt x="104" y="91"/>
                        <a:pt x="104" y="91"/>
                        <a:pt x="104" y="91"/>
                      </a:cubicBezTo>
                      <a:cubicBezTo>
                        <a:pt x="106" y="88"/>
                        <a:pt x="109" y="83"/>
                        <a:pt x="111" y="79"/>
                      </a:cubicBezTo>
                      <a:cubicBezTo>
                        <a:pt x="103" y="75"/>
                        <a:pt x="103" y="75"/>
                        <a:pt x="103" y="75"/>
                      </a:cubicBezTo>
                      <a:cubicBezTo>
                        <a:pt x="104" y="71"/>
                        <a:pt x="105" y="67"/>
                        <a:pt x="106" y="63"/>
                      </a:cubicBezTo>
                      <a:cubicBezTo>
                        <a:pt x="115" y="64"/>
                        <a:pt x="115" y="64"/>
                        <a:pt x="115" y="64"/>
                      </a:cubicBezTo>
                      <a:cubicBezTo>
                        <a:pt x="115" y="62"/>
                        <a:pt x="115" y="59"/>
                        <a:pt x="115" y="57"/>
                      </a:cubicBezTo>
                      <a:cubicBezTo>
                        <a:pt x="115" y="54"/>
                        <a:pt x="115" y="52"/>
                        <a:pt x="115" y="50"/>
                      </a:cubicBezTo>
                      <a:cubicBezTo>
                        <a:pt x="106" y="50"/>
                        <a:pt x="106" y="50"/>
                        <a:pt x="106" y="50"/>
                      </a:cubicBezTo>
                      <a:cubicBezTo>
                        <a:pt x="105" y="46"/>
                        <a:pt x="104" y="42"/>
                        <a:pt x="103" y="38"/>
                      </a:cubicBezTo>
                      <a:cubicBezTo>
                        <a:pt x="111" y="34"/>
                        <a:pt x="111" y="34"/>
                        <a:pt x="111" y="34"/>
                      </a:cubicBezTo>
                      <a:cubicBezTo>
                        <a:pt x="109" y="30"/>
                        <a:pt x="106" y="26"/>
                        <a:pt x="103" y="22"/>
                      </a:cubicBezTo>
                      <a:cubicBezTo>
                        <a:pt x="96" y="27"/>
                        <a:pt x="96" y="27"/>
                        <a:pt x="96" y="27"/>
                      </a:cubicBezTo>
                      <a:cubicBezTo>
                        <a:pt x="94" y="24"/>
                        <a:pt x="91" y="21"/>
                        <a:pt x="87" y="18"/>
                      </a:cubicBezTo>
                      <a:cubicBezTo>
                        <a:pt x="92" y="11"/>
                        <a:pt x="92" y="11"/>
                        <a:pt x="92" y="11"/>
                      </a:cubicBezTo>
                      <a:cubicBezTo>
                        <a:pt x="89" y="8"/>
                        <a:pt x="84" y="6"/>
                        <a:pt x="80" y="4"/>
                      </a:cubicBezTo>
                      <a:cubicBezTo>
                        <a:pt x="76" y="12"/>
                        <a:pt x="76" y="12"/>
                        <a:pt x="76" y="12"/>
                      </a:cubicBezTo>
                      <a:cubicBezTo>
                        <a:pt x="72" y="10"/>
                        <a:pt x="68" y="9"/>
                        <a:pt x="64" y="9"/>
                      </a:cubicBezTo>
                      <a:cubicBezTo>
                        <a:pt x="65" y="0"/>
                        <a:pt x="65" y="0"/>
                        <a:pt x="65" y="0"/>
                      </a:cubicBezTo>
                      <a:cubicBezTo>
                        <a:pt x="63" y="0"/>
                        <a:pt x="60" y="0"/>
                        <a:pt x="58" y="0"/>
                      </a:cubicBezTo>
                      <a:cubicBezTo>
                        <a:pt x="55" y="0"/>
                        <a:pt x="53" y="0"/>
                        <a:pt x="51" y="0"/>
                      </a:cubicBezTo>
                      <a:cubicBezTo>
                        <a:pt x="51" y="9"/>
                        <a:pt x="51" y="9"/>
                        <a:pt x="51" y="9"/>
                      </a:cubicBezTo>
                      <a:cubicBezTo>
                        <a:pt x="47" y="9"/>
                        <a:pt x="43" y="10"/>
                        <a:pt x="39" y="12"/>
                      </a:cubicBezTo>
                      <a:cubicBezTo>
                        <a:pt x="35" y="4"/>
                        <a:pt x="35" y="4"/>
                        <a:pt x="35" y="4"/>
                      </a:cubicBezTo>
                      <a:cubicBezTo>
                        <a:pt x="31" y="6"/>
                        <a:pt x="27" y="8"/>
                        <a:pt x="23" y="11"/>
                      </a:cubicBezTo>
                      <a:cubicBezTo>
                        <a:pt x="28" y="18"/>
                        <a:pt x="28" y="18"/>
                        <a:pt x="28" y="18"/>
                      </a:cubicBezTo>
                      <a:cubicBezTo>
                        <a:pt x="25" y="21"/>
                        <a:pt x="22" y="24"/>
                        <a:pt x="19" y="27"/>
                      </a:cubicBezTo>
                      <a:cubicBezTo>
                        <a:pt x="12" y="22"/>
                        <a:pt x="12" y="22"/>
                        <a:pt x="12" y="22"/>
                      </a:cubicBezTo>
                      <a:cubicBezTo>
                        <a:pt x="9" y="26"/>
                        <a:pt x="7" y="30"/>
                        <a:pt x="5" y="35"/>
                      </a:cubicBezTo>
                      <a:cubicBezTo>
                        <a:pt x="13" y="38"/>
                        <a:pt x="13" y="38"/>
                        <a:pt x="13" y="38"/>
                      </a:cubicBezTo>
                      <a:cubicBezTo>
                        <a:pt x="11" y="42"/>
                        <a:pt x="10" y="46"/>
                        <a:pt x="10" y="50"/>
                      </a:cubicBezTo>
                      <a:cubicBezTo>
                        <a:pt x="1" y="50"/>
                        <a:pt x="1" y="50"/>
                        <a:pt x="1" y="50"/>
                      </a:cubicBezTo>
                      <a:cubicBezTo>
                        <a:pt x="1" y="52"/>
                        <a:pt x="0" y="54"/>
                        <a:pt x="0" y="57"/>
                      </a:cubicBezTo>
                      <a:cubicBezTo>
                        <a:pt x="0" y="59"/>
                        <a:pt x="1" y="62"/>
                        <a:pt x="1" y="64"/>
                      </a:cubicBezTo>
                      <a:lnTo>
                        <a:pt x="10" y="63"/>
                      </a:lnTo>
                      <a:close/>
                      <a:moveTo>
                        <a:pt x="24" y="57"/>
                      </a:moveTo>
                      <a:cubicBezTo>
                        <a:pt x="24" y="38"/>
                        <a:pt x="39" y="23"/>
                        <a:pt x="58" y="23"/>
                      </a:cubicBezTo>
                      <a:cubicBezTo>
                        <a:pt x="77" y="23"/>
                        <a:pt x="92" y="38"/>
                        <a:pt x="92" y="57"/>
                      </a:cubicBezTo>
                      <a:cubicBezTo>
                        <a:pt x="92" y="76"/>
                        <a:pt x="77" y="91"/>
                        <a:pt x="58" y="91"/>
                      </a:cubicBezTo>
                      <a:cubicBezTo>
                        <a:pt x="39" y="91"/>
                        <a:pt x="24" y="76"/>
                        <a:pt x="24" y="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Roboto"/>
                  </a:endParaRPr>
                </a:p>
              </p:txBody>
            </p:sp>
            <p:sp>
              <p:nvSpPr>
                <p:cNvPr id="207" name="Oval 24">
                  <a:extLst>
                    <a:ext uri="{FF2B5EF4-FFF2-40B4-BE49-F238E27FC236}">
                      <a16:creationId xmlns:a16="http://schemas.microsoft.com/office/drawing/2014/main" id="{8B86F03C-3817-295A-A7A4-072E7B1F526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91051" y="3067051"/>
                  <a:ext cx="68263" cy="68263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Roboto"/>
                  </a:endParaRPr>
                </a:p>
              </p:txBody>
            </p:sp>
          </p:grpSp>
          <p:grpSp>
            <p:nvGrpSpPr>
              <p:cNvPr id="174" name="Group 173">
                <a:extLst>
                  <a:ext uri="{FF2B5EF4-FFF2-40B4-BE49-F238E27FC236}">
                    <a16:creationId xmlns:a16="http://schemas.microsoft.com/office/drawing/2014/main" id="{1C5C3FF2-A44A-91CB-4608-3CEB683327EB}"/>
                  </a:ext>
                </a:extLst>
              </p:cNvPr>
              <p:cNvGrpSpPr/>
              <p:nvPr/>
            </p:nvGrpSpPr>
            <p:grpSpPr>
              <a:xfrm>
                <a:off x="6012824" y="3040820"/>
                <a:ext cx="195018" cy="195018"/>
                <a:chOff x="7853363" y="3022601"/>
                <a:chExt cx="247650" cy="247650"/>
              </a:xfrm>
            </p:grpSpPr>
            <p:sp>
              <p:nvSpPr>
                <p:cNvPr id="202" name="Freeform 35">
                  <a:extLst>
                    <a:ext uri="{FF2B5EF4-FFF2-40B4-BE49-F238E27FC236}">
                      <a16:creationId xmlns:a16="http://schemas.microsoft.com/office/drawing/2014/main" id="{476689F3-A899-A447-AC90-FB051932F37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853363" y="3022601"/>
                  <a:ext cx="247650" cy="247650"/>
                </a:xfrm>
                <a:custGeom>
                  <a:avLst/>
                  <a:gdLst>
                    <a:gd name="T0" fmla="*/ 69 w 138"/>
                    <a:gd name="T1" fmla="*/ 0 h 138"/>
                    <a:gd name="T2" fmla="*/ 0 w 138"/>
                    <a:gd name="T3" fmla="*/ 69 h 138"/>
                    <a:gd name="T4" fmla="*/ 69 w 138"/>
                    <a:gd name="T5" fmla="*/ 138 h 138"/>
                    <a:gd name="T6" fmla="*/ 138 w 138"/>
                    <a:gd name="T7" fmla="*/ 69 h 138"/>
                    <a:gd name="T8" fmla="*/ 69 w 138"/>
                    <a:gd name="T9" fmla="*/ 0 h 138"/>
                    <a:gd name="T10" fmla="*/ 74 w 138"/>
                    <a:gd name="T11" fmla="*/ 129 h 138"/>
                    <a:gd name="T12" fmla="*/ 71 w 138"/>
                    <a:gd name="T13" fmla="*/ 120 h 138"/>
                    <a:gd name="T14" fmla="*/ 69 w 138"/>
                    <a:gd name="T15" fmla="*/ 108 h 138"/>
                    <a:gd name="T16" fmla="*/ 66 w 138"/>
                    <a:gd name="T17" fmla="*/ 120 h 138"/>
                    <a:gd name="T18" fmla="*/ 64 w 138"/>
                    <a:gd name="T19" fmla="*/ 129 h 138"/>
                    <a:gd name="T20" fmla="*/ 9 w 138"/>
                    <a:gd name="T21" fmla="*/ 74 h 138"/>
                    <a:gd name="T22" fmla="*/ 18 w 138"/>
                    <a:gd name="T23" fmla="*/ 72 h 138"/>
                    <a:gd name="T24" fmla="*/ 30 w 138"/>
                    <a:gd name="T25" fmla="*/ 69 h 138"/>
                    <a:gd name="T26" fmla="*/ 18 w 138"/>
                    <a:gd name="T27" fmla="*/ 67 h 138"/>
                    <a:gd name="T28" fmla="*/ 9 w 138"/>
                    <a:gd name="T29" fmla="*/ 64 h 138"/>
                    <a:gd name="T30" fmla="*/ 64 w 138"/>
                    <a:gd name="T31" fmla="*/ 9 h 138"/>
                    <a:gd name="T32" fmla="*/ 66 w 138"/>
                    <a:gd name="T33" fmla="*/ 19 h 138"/>
                    <a:gd name="T34" fmla="*/ 69 w 138"/>
                    <a:gd name="T35" fmla="*/ 30 h 138"/>
                    <a:gd name="T36" fmla="*/ 72 w 138"/>
                    <a:gd name="T37" fmla="*/ 19 h 138"/>
                    <a:gd name="T38" fmla="*/ 74 w 138"/>
                    <a:gd name="T39" fmla="*/ 9 h 138"/>
                    <a:gd name="T40" fmla="*/ 129 w 138"/>
                    <a:gd name="T41" fmla="*/ 65 h 138"/>
                    <a:gd name="T42" fmla="*/ 120 w 138"/>
                    <a:gd name="T43" fmla="*/ 67 h 138"/>
                    <a:gd name="T44" fmla="*/ 108 w 138"/>
                    <a:gd name="T45" fmla="*/ 69 h 138"/>
                    <a:gd name="T46" fmla="*/ 120 w 138"/>
                    <a:gd name="T47" fmla="*/ 72 h 138"/>
                    <a:gd name="T48" fmla="*/ 129 w 138"/>
                    <a:gd name="T49" fmla="*/ 74 h 138"/>
                    <a:gd name="T50" fmla="*/ 74 w 138"/>
                    <a:gd name="T51" fmla="*/ 129 h 1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38" h="138">
                      <a:moveTo>
                        <a:pt x="69" y="0"/>
                      </a:moveTo>
                      <a:cubicBezTo>
                        <a:pt x="31" y="0"/>
                        <a:pt x="0" y="31"/>
                        <a:pt x="0" y="69"/>
                      </a:cubicBezTo>
                      <a:cubicBezTo>
                        <a:pt x="0" y="107"/>
                        <a:pt x="31" y="138"/>
                        <a:pt x="69" y="138"/>
                      </a:cubicBezTo>
                      <a:cubicBezTo>
                        <a:pt x="107" y="138"/>
                        <a:pt x="138" y="107"/>
                        <a:pt x="138" y="69"/>
                      </a:cubicBezTo>
                      <a:cubicBezTo>
                        <a:pt x="138" y="31"/>
                        <a:pt x="107" y="0"/>
                        <a:pt x="69" y="0"/>
                      </a:cubicBezTo>
                      <a:close/>
                      <a:moveTo>
                        <a:pt x="74" y="129"/>
                      </a:moveTo>
                      <a:cubicBezTo>
                        <a:pt x="71" y="120"/>
                        <a:pt x="71" y="120"/>
                        <a:pt x="71" y="120"/>
                      </a:cubicBezTo>
                      <a:cubicBezTo>
                        <a:pt x="69" y="108"/>
                        <a:pt x="69" y="108"/>
                        <a:pt x="69" y="108"/>
                      </a:cubicBezTo>
                      <a:cubicBezTo>
                        <a:pt x="66" y="120"/>
                        <a:pt x="66" y="120"/>
                        <a:pt x="66" y="120"/>
                      </a:cubicBezTo>
                      <a:cubicBezTo>
                        <a:pt x="64" y="129"/>
                        <a:pt x="64" y="129"/>
                        <a:pt x="64" y="129"/>
                      </a:cubicBezTo>
                      <a:cubicBezTo>
                        <a:pt x="34" y="127"/>
                        <a:pt x="11" y="103"/>
                        <a:pt x="9" y="74"/>
                      </a:cubicBezTo>
                      <a:cubicBezTo>
                        <a:pt x="18" y="72"/>
                        <a:pt x="18" y="72"/>
                        <a:pt x="18" y="72"/>
                      </a:cubicBezTo>
                      <a:cubicBezTo>
                        <a:pt x="30" y="69"/>
                        <a:pt x="30" y="69"/>
                        <a:pt x="30" y="69"/>
                      </a:cubicBezTo>
                      <a:cubicBezTo>
                        <a:pt x="18" y="67"/>
                        <a:pt x="18" y="67"/>
                        <a:pt x="18" y="67"/>
                      </a:cubicBezTo>
                      <a:cubicBezTo>
                        <a:pt x="9" y="64"/>
                        <a:pt x="9" y="64"/>
                        <a:pt x="9" y="64"/>
                      </a:cubicBezTo>
                      <a:cubicBezTo>
                        <a:pt x="11" y="35"/>
                        <a:pt x="35" y="11"/>
                        <a:pt x="64" y="9"/>
                      </a:cubicBezTo>
                      <a:cubicBezTo>
                        <a:pt x="66" y="19"/>
                        <a:pt x="66" y="19"/>
                        <a:pt x="66" y="19"/>
                      </a:cubicBezTo>
                      <a:cubicBezTo>
                        <a:pt x="69" y="30"/>
                        <a:pt x="69" y="30"/>
                        <a:pt x="69" y="30"/>
                      </a:cubicBezTo>
                      <a:cubicBezTo>
                        <a:pt x="72" y="19"/>
                        <a:pt x="72" y="19"/>
                        <a:pt x="72" y="19"/>
                      </a:cubicBezTo>
                      <a:cubicBezTo>
                        <a:pt x="74" y="9"/>
                        <a:pt x="74" y="9"/>
                        <a:pt x="74" y="9"/>
                      </a:cubicBezTo>
                      <a:cubicBezTo>
                        <a:pt x="103" y="11"/>
                        <a:pt x="127" y="35"/>
                        <a:pt x="129" y="65"/>
                      </a:cubicBezTo>
                      <a:cubicBezTo>
                        <a:pt x="120" y="67"/>
                        <a:pt x="120" y="67"/>
                        <a:pt x="120" y="67"/>
                      </a:cubicBezTo>
                      <a:cubicBezTo>
                        <a:pt x="108" y="69"/>
                        <a:pt x="108" y="69"/>
                        <a:pt x="108" y="69"/>
                      </a:cubicBezTo>
                      <a:cubicBezTo>
                        <a:pt x="120" y="72"/>
                        <a:pt x="120" y="72"/>
                        <a:pt x="120" y="72"/>
                      </a:cubicBezTo>
                      <a:cubicBezTo>
                        <a:pt x="129" y="74"/>
                        <a:pt x="129" y="74"/>
                        <a:pt x="129" y="74"/>
                      </a:cubicBezTo>
                      <a:cubicBezTo>
                        <a:pt x="127" y="104"/>
                        <a:pt x="103" y="127"/>
                        <a:pt x="74" y="12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Roboto"/>
                  </a:endParaRPr>
                </a:p>
              </p:txBody>
            </p:sp>
            <p:sp>
              <p:nvSpPr>
                <p:cNvPr id="203" name="Freeform 36">
                  <a:extLst>
                    <a:ext uri="{FF2B5EF4-FFF2-40B4-BE49-F238E27FC236}">
                      <a16:creationId xmlns:a16="http://schemas.microsoft.com/office/drawing/2014/main" id="{2F14CF1E-C185-C17C-C2E2-79AD5AD5B0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18451" y="3090863"/>
                  <a:ext cx="131763" cy="79375"/>
                </a:xfrm>
                <a:custGeom>
                  <a:avLst/>
                  <a:gdLst>
                    <a:gd name="T0" fmla="*/ 35 w 83"/>
                    <a:gd name="T1" fmla="*/ 37 h 50"/>
                    <a:gd name="T2" fmla="*/ 0 w 83"/>
                    <a:gd name="T3" fmla="*/ 18 h 50"/>
                    <a:gd name="T4" fmla="*/ 34 w 83"/>
                    <a:gd name="T5" fmla="*/ 50 h 50"/>
                    <a:gd name="T6" fmla="*/ 83 w 83"/>
                    <a:gd name="T7" fmla="*/ 0 h 50"/>
                    <a:gd name="T8" fmla="*/ 35 w 83"/>
                    <a:gd name="T9" fmla="*/ 37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50">
                      <a:moveTo>
                        <a:pt x="35" y="37"/>
                      </a:moveTo>
                      <a:lnTo>
                        <a:pt x="0" y="18"/>
                      </a:lnTo>
                      <a:lnTo>
                        <a:pt x="34" y="50"/>
                      </a:lnTo>
                      <a:lnTo>
                        <a:pt x="83" y="0"/>
                      </a:lnTo>
                      <a:lnTo>
                        <a:pt x="35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Roboto"/>
                  </a:endParaRPr>
                </a:p>
              </p:txBody>
            </p:sp>
          </p:grpSp>
          <p:grpSp>
            <p:nvGrpSpPr>
              <p:cNvPr id="175" name="Group 174">
                <a:extLst>
                  <a:ext uri="{FF2B5EF4-FFF2-40B4-BE49-F238E27FC236}">
                    <a16:creationId xmlns:a16="http://schemas.microsoft.com/office/drawing/2014/main" id="{5319E5FE-A666-4B6B-449C-3700215A3FF7}"/>
                  </a:ext>
                </a:extLst>
              </p:cNvPr>
              <p:cNvGrpSpPr/>
              <p:nvPr/>
            </p:nvGrpSpPr>
            <p:grpSpPr>
              <a:xfrm>
                <a:off x="4656448" y="2998316"/>
                <a:ext cx="226271" cy="280026"/>
                <a:chOff x="6130926" y="2968626"/>
                <a:chExt cx="287337" cy="355600"/>
              </a:xfrm>
            </p:grpSpPr>
            <p:sp>
              <p:nvSpPr>
                <p:cNvPr id="192" name="Freeform 37">
                  <a:extLst>
                    <a:ext uri="{FF2B5EF4-FFF2-40B4-BE49-F238E27FC236}">
                      <a16:creationId xmlns:a16="http://schemas.microsoft.com/office/drawing/2014/main" id="{0DC930DB-DC14-119B-21E7-D2FC827864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62688" y="3124201"/>
                  <a:ext cx="22225" cy="28575"/>
                </a:xfrm>
                <a:custGeom>
                  <a:avLst/>
                  <a:gdLst>
                    <a:gd name="T0" fmla="*/ 7 w 13"/>
                    <a:gd name="T1" fmla="*/ 1 h 16"/>
                    <a:gd name="T2" fmla="*/ 0 w 13"/>
                    <a:gd name="T3" fmla="*/ 7 h 16"/>
                    <a:gd name="T4" fmla="*/ 7 w 13"/>
                    <a:gd name="T5" fmla="*/ 16 h 16"/>
                    <a:gd name="T6" fmla="*/ 13 w 13"/>
                    <a:gd name="T7" fmla="*/ 6 h 16"/>
                    <a:gd name="T8" fmla="*/ 7 w 13"/>
                    <a:gd name="T9" fmla="*/ 1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6">
                      <a:moveTo>
                        <a:pt x="7" y="1"/>
                      </a:moveTo>
                      <a:cubicBezTo>
                        <a:pt x="5" y="1"/>
                        <a:pt x="1" y="1"/>
                        <a:pt x="0" y="7"/>
                      </a:cubicBezTo>
                      <a:cubicBezTo>
                        <a:pt x="0" y="10"/>
                        <a:pt x="4" y="14"/>
                        <a:pt x="7" y="16"/>
                      </a:cubicBezTo>
                      <a:cubicBezTo>
                        <a:pt x="9" y="14"/>
                        <a:pt x="13" y="10"/>
                        <a:pt x="13" y="6"/>
                      </a:cubicBezTo>
                      <a:cubicBezTo>
                        <a:pt x="12" y="0"/>
                        <a:pt x="7" y="1"/>
                        <a:pt x="7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Roboto"/>
                  </a:endParaRPr>
                </a:p>
              </p:txBody>
            </p:sp>
            <p:sp>
              <p:nvSpPr>
                <p:cNvPr id="193" name="Freeform 38">
                  <a:extLst>
                    <a:ext uri="{FF2B5EF4-FFF2-40B4-BE49-F238E27FC236}">
                      <a16:creationId xmlns:a16="http://schemas.microsoft.com/office/drawing/2014/main" id="{AAE11C31-C621-EB74-9C53-97831C6ACA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16651" y="3154363"/>
                  <a:ext cx="19050" cy="20638"/>
                </a:xfrm>
                <a:custGeom>
                  <a:avLst/>
                  <a:gdLst>
                    <a:gd name="T0" fmla="*/ 4 w 10"/>
                    <a:gd name="T1" fmla="*/ 0 h 11"/>
                    <a:gd name="T2" fmla="*/ 2 w 10"/>
                    <a:gd name="T3" fmla="*/ 0 h 11"/>
                    <a:gd name="T4" fmla="*/ 1 w 10"/>
                    <a:gd name="T5" fmla="*/ 1 h 11"/>
                    <a:gd name="T6" fmla="*/ 0 w 10"/>
                    <a:gd name="T7" fmla="*/ 4 h 11"/>
                    <a:gd name="T8" fmla="*/ 9 w 10"/>
                    <a:gd name="T9" fmla="*/ 11 h 11"/>
                    <a:gd name="T10" fmla="*/ 10 w 10"/>
                    <a:gd name="T11" fmla="*/ 11 h 11"/>
                    <a:gd name="T12" fmla="*/ 4 w 10"/>
                    <a:gd name="T13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" h="11">
                      <a:moveTo>
                        <a:pt x="4" y="0"/>
                      </a:moveTo>
                      <a:cubicBezTo>
                        <a:pt x="4" y="0"/>
                        <a:pt x="3" y="0"/>
                        <a:pt x="2" y="0"/>
                      </a:cubicBezTo>
                      <a:cubicBezTo>
                        <a:pt x="2" y="0"/>
                        <a:pt x="1" y="0"/>
                        <a:pt x="1" y="1"/>
                      </a:cubicBezTo>
                      <a:cubicBezTo>
                        <a:pt x="0" y="2"/>
                        <a:pt x="0" y="3"/>
                        <a:pt x="0" y="4"/>
                      </a:cubicBezTo>
                      <a:cubicBezTo>
                        <a:pt x="1" y="7"/>
                        <a:pt x="3" y="10"/>
                        <a:pt x="9" y="11"/>
                      </a:cubicBezTo>
                      <a:cubicBezTo>
                        <a:pt x="9" y="11"/>
                        <a:pt x="10" y="11"/>
                        <a:pt x="10" y="11"/>
                      </a:cubicBezTo>
                      <a:cubicBezTo>
                        <a:pt x="8" y="3"/>
                        <a:pt x="5" y="1"/>
                        <a:pt x="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Roboto"/>
                  </a:endParaRPr>
                </a:p>
              </p:txBody>
            </p:sp>
            <p:sp>
              <p:nvSpPr>
                <p:cNvPr id="194" name="Freeform 39">
                  <a:extLst>
                    <a:ext uri="{FF2B5EF4-FFF2-40B4-BE49-F238E27FC236}">
                      <a16:creationId xmlns:a16="http://schemas.microsoft.com/office/drawing/2014/main" id="{7A41D406-0C98-481C-4A00-A75379A32C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13488" y="3152776"/>
                  <a:ext cx="17463" cy="20638"/>
                </a:xfrm>
                <a:custGeom>
                  <a:avLst/>
                  <a:gdLst>
                    <a:gd name="T0" fmla="*/ 7 w 9"/>
                    <a:gd name="T1" fmla="*/ 0 h 11"/>
                    <a:gd name="T2" fmla="*/ 5 w 9"/>
                    <a:gd name="T3" fmla="*/ 0 h 11"/>
                    <a:gd name="T4" fmla="*/ 0 w 9"/>
                    <a:gd name="T5" fmla="*/ 11 h 11"/>
                    <a:gd name="T6" fmla="*/ 1 w 9"/>
                    <a:gd name="T7" fmla="*/ 11 h 11"/>
                    <a:gd name="T8" fmla="*/ 9 w 9"/>
                    <a:gd name="T9" fmla="*/ 4 h 11"/>
                    <a:gd name="T10" fmla="*/ 7 w 9"/>
                    <a:gd name="T11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" h="11">
                      <a:moveTo>
                        <a:pt x="7" y="0"/>
                      </a:moveTo>
                      <a:cubicBezTo>
                        <a:pt x="6" y="0"/>
                        <a:pt x="6" y="0"/>
                        <a:pt x="5" y="0"/>
                      </a:cubicBezTo>
                      <a:cubicBezTo>
                        <a:pt x="4" y="1"/>
                        <a:pt x="2" y="3"/>
                        <a:pt x="0" y="11"/>
                      </a:cubicBezTo>
                      <a:cubicBezTo>
                        <a:pt x="0" y="11"/>
                        <a:pt x="0" y="11"/>
                        <a:pt x="1" y="11"/>
                      </a:cubicBezTo>
                      <a:cubicBezTo>
                        <a:pt x="6" y="10"/>
                        <a:pt x="9" y="7"/>
                        <a:pt x="9" y="4"/>
                      </a:cubicBezTo>
                      <a:cubicBezTo>
                        <a:pt x="9" y="3"/>
                        <a:pt x="9" y="1"/>
                        <a:pt x="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Roboto"/>
                  </a:endParaRPr>
                </a:p>
              </p:txBody>
            </p:sp>
            <p:sp>
              <p:nvSpPr>
                <p:cNvPr id="195" name="Freeform 40">
                  <a:extLst>
                    <a:ext uri="{FF2B5EF4-FFF2-40B4-BE49-F238E27FC236}">
                      <a16:creationId xmlns:a16="http://schemas.microsoft.com/office/drawing/2014/main" id="{5C39B20B-5082-8F03-E336-420B2831934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162676" y="3044826"/>
                  <a:ext cx="220663" cy="239713"/>
                </a:xfrm>
                <a:custGeom>
                  <a:avLst/>
                  <a:gdLst>
                    <a:gd name="T0" fmla="*/ 62 w 123"/>
                    <a:gd name="T1" fmla="*/ 3 h 133"/>
                    <a:gd name="T2" fmla="*/ 12 w 123"/>
                    <a:gd name="T3" fmla="*/ 36 h 133"/>
                    <a:gd name="T4" fmla="*/ 37 w 123"/>
                    <a:gd name="T5" fmla="*/ 111 h 133"/>
                    <a:gd name="T6" fmla="*/ 38 w 123"/>
                    <a:gd name="T7" fmla="*/ 133 h 133"/>
                    <a:gd name="T8" fmla="*/ 62 w 123"/>
                    <a:gd name="T9" fmla="*/ 133 h 133"/>
                    <a:gd name="T10" fmla="*/ 85 w 123"/>
                    <a:gd name="T11" fmla="*/ 133 h 133"/>
                    <a:gd name="T12" fmla="*/ 86 w 123"/>
                    <a:gd name="T13" fmla="*/ 111 h 133"/>
                    <a:gd name="T14" fmla="*/ 111 w 123"/>
                    <a:gd name="T15" fmla="*/ 36 h 133"/>
                    <a:gd name="T16" fmla="*/ 62 w 123"/>
                    <a:gd name="T17" fmla="*/ 3 h 133"/>
                    <a:gd name="T18" fmla="*/ 85 w 123"/>
                    <a:gd name="T19" fmla="*/ 75 h 133"/>
                    <a:gd name="T20" fmla="*/ 83 w 123"/>
                    <a:gd name="T21" fmla="*/ 76 h 133"/>
                    <a:gd name="T22" fmla="*/ 82 w 123"/>
                    <a:gd name="T23" fmla="*/ 83 h 133"/>
                    <a:gd name="T24" fmla="*/ 74 w 123"/>
                    <a:gd name="T25" fmla="*/ 128 h 133"/>
                    <a:gd name="T26" fmla="*/ 70 w 123"/>
                    <a:gd name="T27" fmla="*/ 127 h 133"/>
                    <a:gd name="T28" fmla="*/ 77 w 123"/>
                    <a:gd name="T29" fmla="*/ 82 h 133"/>
                    <a:gd name="T30" fmla="*/ 78 w 123"/>
                    <a:gd name="T31" fmla="*/ 75 h 133"/>
                    <a:gd name="T32" fmla="*/ 62 w 123"/>
                    <a:gd name="T33" fmla="*/ 66 h 133"/>
                    <a:gd name="T34" fmla="*/ 46 w 123"/>
                    <a:gd name="T35" fmla="*/ 75 h 133"/>
                    <a:gd name="T36" fmla="*/ 47 w 123"/>
                    <a:gd name="T37" fmla="*/ 82 h 133"/>
                    <a:gd name="T38" fmla="*/ 54 w 123"/>
                    <a:gd name="T39" fmla="*/ 128 h 133"/>
                    <a:gd name="T40" fmla="*/ 49 w 123"/>
                    <a:gd name="T41" fmla="*/ 128 h 133"/>
                    <a:gd name="T42" fmla="*/ 42 w 123"/>
                    <a:gd name="T43" fmla="*/ 83 h 133"/>
                    <a:gd name="T44" fmla="*/ 41 w 123"/>
                    <a:gd name="T45" fmla="*/ 76 h 133"/>
                    <a:gd name="T46" fmla="*/ 38 w 123"/>
                    <a:gd name="T47" fmla="*/ 76 h 133"/>
                    <a:gd name="T48" fmla="*/ 26 w 123"/>
                    <a:gd name="T49" fmla="*/ 65 h 133"/>
                    <a:gd name="T50" fmla="*/ 30 w 123"/>
                    <a:gd name="T51" fmla="*/ 57 h 133"/>
                    <a:gd name="T52" fmla="*/ 36 w 123"/>
                    <a:gd name="T53" fmla="*/ 57 h 133"/>
                    <a:gd name="T54" fmla="*/ 44 w 123"/>
                    <a:gd name="T55" fmla="*/ 71 h 133"/>
                    <a:gd name="T56" fmla="*/ 58 w 123"/>
                    <a:gd name="T57" fmla="*/ 63 h 133"/>
                    <a:gd name="T58" fmla="*/ 51 w 123"/>
                    <a:gd name="T59" fmla="*/ 50 h 133"/>
                    <a:gd name="T60" fmla="*/ 62 w 123"/>
                    <a:gd name="T61" fmla="*/ 40 h 133"/>
                    <a:gd name="T62" fmla="*/ 72 w 123"/>
                    <a:gd name="T63" fmla="*/ 50 h 133"/>
                    <a:gd name="T64" fmla="*/ 65 w 123"/>
                    <a:gd name="T65" fmla="*/ 63 h 133"/>
                    <a:gd name="T66" fmla="*/ 79 w 123"/>
                    <a:gd name="T67" fmla="*/ 71 h 133"/>
                    <a:gd name="T68" fmla="*/ 87 w 123"/>
                    <a:gd name="T69" fmla="*/ 56 h 133"/>
                    <a:gd name="T70" fmla="*/ 93 w 123"/>
                    <a:gd name="T71" fmla="*/ 56 h 133"/>
                    <a:gd name="T72" fmla="*/ 98 w 123"/>
                    <a:gd name="T73" fmla="*/ 65 h 133"/>
                    <a:gd name="T74" fmla="*/ 85 w 123"/>
                    <a:gd name="T75" fmla="*/ 75 h 1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23" h="133">
                      <a:moveTo>
                        <a:pt x="62" y="3"/>
                      </a:moveTo>
                      <a:cubicBezTo>
                        <a:pt x="62" y="3"/>
                        <a:pt x="25" y="0"/>
                        <a:pt x="12" y="36"/>
                      </a:cubicBezTo>
                      <a:cubicBezTo>
                        <a:pt x="0" y="68"/>
                        <a:pt x="36" y="100"/>
                        <a:pt x="37" y="111"/>
                      </a:cubicBezTo>
                      <a:cubicBezTo>
                        <a:pt x="39" y="121"/>
                        <a:pt x="38" y="133"/>
                        <a:pt x="38" y="133"/>
                      </a:cubicBezTo>
                      <a:cubicBezTo>
                        <a:pt x="62" y="133"/>
                        <a:pt x="62" y="133"/>
                        <a:pt x="62" y="133"/>
                      </a:cubicBezTo>
                      <a:cubicBezTo>
                        <a:pt x="85" y="133"/>
                        <a:pt x="85" y="133"/>
                        <a:pt x="85" y="133"/>
                      </a:cubicBezTo>
                      <a:cubicBezTo>
                        <a:pt x="85" y="133"/>
                        <a:pt x="84" y="121"/>
                        <a:pt x="86" y="111"/>
                      </a:cubicBezTo>
                      <a:cubicBezTo>
                        <a:pt x="88" y="100"/>
                        <a:pt x="123" y="68"/>
                        <a:pt x="111" y="36"/>
                      </a:cubicBezTo>
                      <a:cubicBezTo>
                        <a:pt x="98" y="0"/>
                        <a:pt x="62" y="3"/>
                        <a:pt x="62" y="3"/>
                      </a:cubicBezTo>
                      <a:close/>
                      <a:moveTo>
                        <a:pt x="85" y="75"/>
                      </a:moveTo>
                      <a:cubicBezTo>
                        <a:pt x="85" y="76"/>
                        <a:pt x="84" y="76"/>
                        <a:pt x="83" y="76"/>
                      </a:cubicBezTo>
                      <a:cubicBezTo>
                        <a:pt x="82" y="78"/>
                        <a:pt x="82" y="80"/>
                        <a:pt x="82" y="83"/>
                      </a:cubicBezTo>
                      <a:cubicBezTo>
                        <a:pt x="80" y="99"/>
                        <a:pt x="74" y="127"/>
                        <a:pt x="74" y="128"/>
                      </a:cubicBezTo>
                      <a:cubicBezTo>
                        <a:pt x="70" y="127"/>
                        <a:pt x="70" y="127"/>
                        <a:pt x="70" y="127"/>
                      </a:cubicBezTo>
                      <a:cubicBezTo>
                        <a:pt x="70" y="127"/>
                        <a:pt x="75" y="99"/>
                        <a:pt x="77" y="82"/>
                      </a:cubicBezTo>
                      <a:cubicBezTo>
                        <a:pt x="77" y="80"/>
                        <a:pt x="78" y="77"/>
                        <a:pt x="78" y="75"/>
                      </a:cubicBezTo>
                      <a:cubicBezTo>
                        <a:pt x="71" y="73"/>
                        <a:pt x="65" y="68"/>
                        <a:pt x="62" y="66"/>
                      </a:cubicBezTo>
                      <a:cubicBezTo>
                        <a:pt x="59" y="68"/>
                        <a:pt x="52" y="73"/>
                        <a:pt x="46" y="75"/>
                      </a:cubicBezTo>
                      <a:cubicBezTo>
                        <a:pt x="46" y="78"/>
                        <a:pt x="46" y="80"/>
                        <a:pt x="47" y="82"/>
                      </a:cubicBezTo>
                      <a:cubicBezTo>
                        <a:pt x="49" y="99"/>
                        <a:pt x="54" y="127"/>
                        <a:pt x="54" y="128"/>
                      </a:cubicBezTo>
                      <a:cubicBezTo>
                        <a:pt x="49" y="128"/>
                        <a:pt x="49" y="128"/>
                        <a:pt x="49" y="128"/>
                      </a:cubicBezTo>
                      <a:cubicBezTo>
                        <a:pt x="49" y="128"/>
                        <a:pt x="44" y="99"/>
                        <a:pt x="42" y="83"/>
                      </a:cubicBezTo>
                      <a:cubicBezTo>
                        <a:pt x="42" y="80"/>
                        <a:pt x="41" y="78"/>
                        <a:pt x="41" y="76"/>
                      </a:cubicBezTo>
                      <a:cubicBezTo>
                        <a:pt x="40" y="76"/>
                        <a:pt x="39" y="76"/>
                        <a:pt x="38" y="76"/>
                      </a:cubicBezTo>
                      <a:cubicBezTo>
                        <a:pt x="31" y="75"/>
                        <a:pt x="26" y="70"/>
                        <a:pt x="26" y="65"/>
                      </a:cubicBezTo>
                      <a:cubicBezTo>
                        <a:pt x="25" y="62"/>
                        <a:pt x="27" y="58"/>
                        <a:pt x="30" y="57"/>
                      </a:cubicBezTo>
                      <a:cubicBezTo>
                        <a:pt x="32" y="56"/>
                        <a:pt x="34" y="56"/>
                        <a:pt x="36" y="57"/>
                      </a:cubicBezTo>
                      <a:cubicBezTo>
                        <a:pt x="40" y="59"/>
                        <a:pt x="43" y="65"/>
                        <a:pt x="44" y="71"/>
                      </a:cubicBezTo>
                      <a:cubicBezTo>
                        <a:pt x="50" y="69"/>
                        <a:pt x="55" y="65"/>
                        <a:pt x="58" y="63"/>
                      </a:cubicBezTo>
                      <a:cubicBezTo>
                        <a:pt x="55" y="60"/>
                        <a:pt x="50" y="56"/>
                        <a:pt x="51" y="50"/>
                      </a:cubicBezTo>
                      <a:cubicBezTo>
                        <a:pt x="52" y="42"/>
                        <a:pt x="58" y="40"/>
                        <a:pt x="62" y="40"/>
                      </a:cubicBezTo>
                      <a:cubicBezTo>
                        <a:pt x="65" y="40"/>
                        <a:pt x="71" y="42"/>
                        <a:pt x="72" y="50"/>
                      </a:cubicBezTo>
                      <a:cubicBezTo>
                        <a:pt x="73" y="55"/>
                        <a:pt x="68" y="60"/>
                        <a:pt x="65" y="63"/>
                      </a:cubicBezTo>
                      <a:cubicBezTo>
                        <a:pt x="68" y="65"/>
                        <a:pt x="74" y="69"/>
                        <a:pt x="79" y="71"/>
                      </a:cubicBezTo>
                      <a:cubicBezTo>
                        <a:pt x="81" y="64"/>
                        <a:pt x="83" y="59"/>
                        <a:pt x="87" y="56"/>
                      </a:cubicBezTo>
                      <a:cubicBezTo>
                        <a:pt x="89" y="55"/>
                        <a:pt x="91" y="55"/>
                        <a:pt x="93" y="56"/>
                      </a:cubicBezTo>
                      <a:cubicBezTo>
                        <a:pt x="96" y="58"/>
                        <a:pt x="98" y="61"/>
                        <a:pt x="98" y="65"/>
                      </a:cubicBezTo>
                      <a:cubicBezTo>
                        <a:pt x="97" y="69"/>
                        <a:pt x="93" y="74"/>
                        <a:pt x="85" y="7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Roboto"/>
                  </a:endParaRPr>
                </a:p>
              </p:txBody>
            </p:sp>
            <p:sp>
              <p:nvSpPr>
                <p:cNvPr id="196" name="Rectangle 41">
                  <a:extLst>
                    <a:ext uri="{FF2B5EF4-FFF2-40B4-BE49-F238E27FC236}">
                      <a16:creationId xmlns:a16="http://schemas.microsoft.com/office/drawing/2014/main" id="{5A19BB74-1F48-38B9-BB5F-0BCBF2439E2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30938" y="3302001"/>
                  <a:ext cx="85725" cy="2222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Roboto"/>
                  </a:endParaRPr>
                </a:p>
              </p:txBody>
            </p:sp>
            <p:sp>
              <p:nvSpPr>
                <p:cNvPr id="197" name="Freeform 42">
                  <a:extLst>
                    <a:ext uri="{FF2B5EF4-FFF2-40B4-BE49-F238E27FC236}">
                      <a16:creationId xmlns:a16="http://schemas.microsoft.com/office/drawing/2014/main" id="{30F95E37-537E-164E-328D-3C89E0A52E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67451" y="2968626"/>
                  <a:ext cx="14288" cy="63500"/>
                </a:xfrm>
                <a:custGeom>
                  <a:avLst/>
                  <a:gdLst>
                    <a:gd name="T0" fmla="*/ 4 w 8"/>
                    <a:gd name="T1" fmla="*/ 36 h 36"/>
                    <a:gd name="T2" fmla="*/ 8 w 8"/>
                    <a:gd name="T3" fmla="*/ 32 h 36"/>
                    <a:gd name="T4" fmla="*/ 8 w 8"/>
                    <a:gd name="T5" fmla="*/ 4 h 36"/>
                    <a:gd name="T6" fmla="*/ 4 w 8"/>
                    <a:gd name="T7" fmla="*/ 0 h 36"/>
                    <a:gd name="T8" fmla="*/ 0 w 8"/>
                    <a:gd name="T9" fmla="*/ 4 h 36"/>
                    <a:gd name="T10" fmla="*/ 0 w 8"/>
                    <a:gd name="T11" fmla="*/ 32 h 36"/>
                    <a:gd name="T12" fmla="*/ 4 w 8"/>
                    <a:gd name="T13" fmla="*/ 36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" h="36">
                      <a:moveTo>
                        <a:pt x="4" y="36"/>
                      </a:moveTo>
                      <a:cubicBezTo>
                        <a:pt x="6" y="36"/>
                        <a:pt x="8" y="34"/>
                        <a:pt x="8" y="32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2"/>
                        <a:pt x="6" y="0"/>
                        <a:pt x="4" y="0"/>
                      </a:cubicBezTo>
                      <a:cubicBezTo>
                        <a:pt x="1" y="0"/>
                        <a:pt x="0" y="2"/>
                        <a:pt x="0" y="4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34"/>
                        <a:pt x="1" y="36"/>
                        <a:pt x="4" y="3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Roboto"/>
                  </a:endParaRPr>
                </a:p>
              </p:txBody>
            </p:sp>
            <p:sp>
              <p:nvSpPr>
                <p:cNvPr id="198" name="Freeform 43">
                  <a:extLst>
                    <a:ext uri="{FF2B5EF4-FFF2-40B4-BE49-F238E27FC236}">
                      <a16:creationId xmlns:a16="http://schemas.microsoft.com/office/drawing/2014/main" id="{F802A322-ACCE-4646-0F8D-6EFE131B65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92838" y="2998788"/>
                  <a:ext cx="41275" cy="47625"/>
                </a:xfrm>
                <a:custGeom>
                  <a:avLst/>
                  <a:gdLst>
                    <a:gd name="T0" fmla="*/ 15 w 23"/>
                    <a:gd name="T1" fmla="*/ 26 h 27"/>
                    <a:gd name="T2" fmla="*/ 18 w 23"/>
                    <a:gd name="T3" fmla="*/ 27 h 27"/>
                    <a:gd name="T4" fmla="*/ 21 w 23"/>
                    <a:gd name="T5" fmla="*/ 26 h 27"/>
                    <a:gd name="T6" fmla="*/ 22 w 23"/>
                    <a:gd name="T7" fmla="*/ 21 h 27"/>
                    <a:gd name="T8" fmla="*/ 8 w 23"/>
                    <a:gd name="T9" fmla="*/ 2 h 27"/>
                    <a:gd name="T10" fmla="*/ 2 w 23"/>
                    <a:gd name="T11" fmla="*/ 2 h 27"/>
                    <a:gd name="T12" fmla="*/ 1 w 23"/>
                    <a:gd name="T13" fmla="*/ 7 h 27"/>
                    <a:gd name="T14" fmla="*/ 15 w 23"/>
                    <a:gd name="T15" fmla="*/ 26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3" h="27">
                      <a:moveTo>
                        <a:pt x="15" y="26"/>
                      </a:moveTo>
                      <a:cubicBezTo>
                        <a:pt x="16" y="27"/>
                        <a:pt x="17" y="27"/>
                        <a:pt x="18" y="27"/>
                      </a:cubicBezTo>
                      <a:cubicBezTo>
                        <a:pt x="19" y="27"/>
                        <a:pt x="20" y="27"/>
                        <a:pt x="21" y="26"/>
                      </a:cubicBezTo>
                      <a:cubicBezTo>
                        <a:pt x="23" y="25"/>
                        <a:pt x="23" y="23"/>
                        <a:pt x="22" y="21"/>
                      </a:cubicBez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6" y="1"/>
                        <a:pt x="4" y="0"/>
                        <a:pt x="2" y="2"/>
                      </a:cubicBezTo>
                      <a:cubicBezTo>
                        <a:pt x="0" y="3"/>
                        <a:pt x="0" y="5"/>
                        <a:pt x="1" y="7"/>
                      </a:cubicBezTo>
                      <a:lnTo>
                        <a:pt x="15" y="2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Roboto"/>
                  </a:endParaRPr>
                </a:p>
              </p:txBody>
            </p:sp>
            <p:sp>
              <p:nvSpPr>
                <p:cNvPr id="199" name="Freeform 44">
                  <a:extLst>
                    <a:ext uri="{FF2B5EF4-FFF2-40B4-BE49-F238E27FC236}">
                      <a16:creationId xmlns:a16="http://schemas.microsoft.com/office/drawing/2014/main" id="{E7F561C1-4409-7E5E-F7F9-B3AF7625B0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19838" y="2998788"/>
                  <a:ext cx="36513" cy="47625"/>
                </a:xfrm>
                <a:custGeom>
                  <a:avLst/>
                  <a:gdLst>
                    <a:gd name="T0" fmla="*/ 3 w 21"/>
                    <a:gd name="T1" fmla="*/ 27 h 27"/>
                    <a:gd name="T2" fmla="*/ 5 w 21"/>
                    <a:gd name="T3" fmla="*/ 27 h 27"/>
                    <a:gd name="T4" fmla="*/ 8 w 21"/>
                    <a:gd name="T5" fmla="*/ 25 h 27"/>
                    <a:gd name="T6" fmla="*/ 19 w 21"/>
                    <a:gd name="T7" fmla="*/ 7 h 27"/>
                    <a:gd name="T8" fmla="*/ 18 w 21"/>
                    <a:gd name="T9" fmla="*/ 1 h 27"/>
                    <a:gd name="T10" fmla="*/ 12 w 21"/>
                    <a:gd name="T11" fmla="*/ 3 h 27"/>
                    <a:gd name="T12" fmla="*/ 1 w 21"/>
                    <a:gd name="T13" fmla="*/ 21 h 27"/>
                    <a:gd name="T14" fmla="*/ 3 w 21"/>
                    <a:gd name="T15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1" h="27">
                      <a:moveTo>
                        <a:pt x="3" y="27"/>
                      </a:moveTo>
                      <a:cubicBezTo>
                        <a:pt x="3" y="27"/>
                        <a:pt x="4" y="27"/>
                        <a:pt x="5" y="27"/>
                      </a:cubicBezTo>
                      <a:cubicBezTo>
                        <a:pt x="6" y="27"/>
                        <a:pt x="8" y="27"/>
                        <a:pt x="8" y="25"/>
                      </a:cubicBezTo>
                      <a:cubicBezTo>
                        <a:pt x="19" y="7"/>
                        <a:pt x="19" y="7"/>
                        <a:pt x="19" y="7"/>
                      </a:cubicBezTo>
                      <a:cubicBezTo>
                        <a:pt x="21" y="5"/>
                        <a:pt x="20" y="3"/>
                        <a:pt x="18" y="1"/>
                      </a:cubicBezTo>
                      <a:cubicBezTo>
                        <a:pt x="16" y="0"/>
                        <a:pt x="14" y="1"/>
                        <a:pt x="12" y="3"/>
                      </a:cubicBezTo>
                      <a:cubicBezTo>
                        <a:pt x="1" y="21"/>
                        <a:pt x="1" y="21"/>
                        <a:pt x="1" y="21"/>
                      </a:cubicBezTo>
                      <a:cubicBezTo>
                        <a:pt x="0" y="23"/>
                        <a:pt x="1" y="26"/>
                        <a:pt x="3" y="2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Roboto"/>
                  </a:endParaRPr>
                </a:p>
              </p:txBody>
            </p:sp>
            <p:sp>
              <p:nvSpPr>
                <p:cNvPr id="200" name="Freeform 45">
                  <a:extLst>
                    <a:ext uri="{FF2B5EF4-FFF2-40B4-BE49-F238E27FC236}">
                      <a16:creationId xmlns:a16="http://schemas.microsoft.com/office/drawing/2014/main" id="{845A4648-963A-285C-338A-3717A8C79E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67463" y="3054351"/>
                  <a:ext cx="50800" cy="33338"/>
                </a:xfrm>
                <a:custGeom>
                  <a:avLst/>
                  <a:gdLst>
                    <a:gd name="T0" fmla="*/ 26 w 28"/>
                    <a:gd name="T1" fmla="*/ 2 h 19"/>
                    <a:gd name="T2" fmla="*/ 21 w 28"/>
                    <a:gd name="T3" fmla="*/ 1 h 19"/>
                    <a:gd name="T4" fmla="*/ 2 w 28"/>
                    <a:gd name="T5" fmla="*/ 11 h 19"/>
                    <a:gd name="T6" fmla="*/ 1 w 28"/>
                    <a:gd name="T7" fmla="*/ 17 h 19"/>
                    <a:gd name="T8" fmla="*/ 4 w 28"/>
                    <a:gd name="T9" fmla="*/ 19 h 19"/>
                    <a:gd name="T10" fmla="*/ 6 w 28"/>
                    <a:gd name="T11" fmla="*/ 18 h 19"/>
                    <a:gd name="T12" fmla="*/ 25 w 28"/>
                    <a:gd name="T13" fmla="*/ 8 h 19"/>
                    <a:gd name="T14" fmla="*/ 26 w 28"/>
                    <a:gd name="T15" fmla="*/ 2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8" h="19">
                      <a:moveTo>
                        <a:pt x="26" y="2"/>
                      </a:moveTo>
                      <a:cubicBezTo>
                        <a:pt x="25" y="0"/>
                        <a:pt x="23" y="0"/>
                        <a:pt x="21" y="1"/>
                      </a:cubicBez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0" y="12"/>
                        <a:pt x="0" y="15"/>
                        <a:pt x="1" y="17"/>
                      </a:cubicBezTo>
                      <a:cubicBezTo>
                        <a:pt x="1" y="18"/>
                        <a:pt x="3" y="19"/>
                        <a:pt x="4" y="19"/>
                      </a:cubicBezTo>
                      <a:cubicBezTo>
                        <a:pt x="5" y="19"/>
                        <a:pt x="6" y="19"/>
                        <a:pt x="6" y="18"/>
                      </a:cubicBezTo>
                      <a:cubicBezTo>
                        <a:pt x="25" y="8"/>
                        <a:pt x="25" y="8"/>
                        <a:pt x="25" y="8"/>
                      </a:cubicBezTo>
                      <a:cubicBezTo>
                        <a:pt x="27" y="7"/>
                        <a:pt x="28" y="4"/>
                        <a:pt x="26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Roboto"/>
                  </a:endParaRPr>
                </a:p>
              </p:txBody>
            </p:sp>
            <p:sp>
              <p:nvSpPr>
                <p:cNvPr id="201" name="Freeform 46">
                  <a:extLst>
                    <a:ext uri="{FF2B5EF4-FFF2-40B4-BE49-F238E27FC236}">
                      <a16:creationId xmlns:a16="http://schemas.microsoft.com/office/drawing/2014/main" id="{6F5B6A18-D7E9-F192-E1E7-E67E26C481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30926" y="3054351"/>
                  <a:ext cx="50800" cy="33338"/>
                </a:xfrm>
                <a:custGeom>
                  <a:avLst/>
                  <a:gdLst>
                    <a:gd name="T0" fmla="*/ 25 w 28"/>
                    <a:gd name="T1" fmla="*/ 11 h 19"/>
                    <a:gd name="T2" fmla="*/ 6 w 28"/>
                    <a:gd name="T3" fmla="*/ 1 h 19"/>
                    <a:gd name="T4" fmla="*/ 1 w 28"/>
                    <a:gd name="T5" fmla="*/ 2 h 19"/>
                    <a:gd name="T6" fmla="*/ 3 w 28"/>
                    <a:gd name="T7" fmla="*/ 8 h 19"/>
                    <a:gd name="T8" fmla="*/ 21 w 28"/>
                    <a:gd name="T9" fmla="*/ 18 h 19"/>
                    <a:gd name="T10" fmla="*/ 23 w 28"/>
                    <a:gd name="T11" fmla="*/ 19 h 19"/>
                    <a:gd name="T12" fmla="*/ 27 w 28"/>
                    <a:gd name="T13" fmla="*/ 17 h 19"/>
                    <a:gd name="T14" fmla="*/ 25 w 28"/>
                    <a:gd name="T15" fmla="*/ 11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8" h="19">
                      <a:moveTo>
                        <a:pt x="25" y="11"/>
                      </a:move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5" y="0"/>
                        <a:pt x="2" y="0"/>
                        <a:pt x="1" y="2"/>
                      </a:cubicBezTo>
                      <a:cubicBezTo>
                        <a:pt x="0" y="4"/>
                        <a:pt x="1" y="7"/>
                        <a:pt x="3" y="8"/>
                      </a:cubicBezTo>
                      <a:cubicBezTo>
                        <a:pt x="21" y="18"/>
                        <a:pt x="21" y="18"/>
                        <a:pt x="21" y="18"/>
                      </a:cubicBezTo>
                      <a:cubicBezTo>
                        <a:pt x="22" y="19"/>
                        <a:pt x="23" y="19"/>
                        <a:pt x="23" y="19"/>
                      </a:cubicBezTo>
                      <a:cubicBezTo>
                        <a:pt x="25" y="19"/>
                        <a:pt x="26" y="18"/>
                        <a:pt x="27" y="17"/>
                      </a:cubicBezTo>
                      <a:cubicBezTo>
                        <a:pt x="28" y="15"/>
                        <a:pt x="27" y="12"/>
                        <a:pt x="25" y="1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Roboto"/>
                  </a:endParaRPr>
                </a:p>
              </p:txBody>
            </p:sp>
          </p:grpSp>
          <p:grpSp>
            <p:nvGrpSpPr>
              <p:cNvPr id="176" name="Group 175">
                <a:extLst>
                  <a:ext uri="{FF2B5EF4-FFF2-40B4-BE49-F238E27FC236}">
                    <a16:creationId xmlns:a16="http://schemas.microsoft.com/office/drawing/2014/main" id="{98E1528B-CE31-7B9B-B053-DD243BD5F3B1}"/>
                  </a:ext>
                </a:extLst>
              </p:cNvPr>
              <p:cNvGrpSpPr/>
              <p:nvPr/>
            </p:nvGrpSpPr>
            <p:grpSpPr>
              <a:xfrm>
                <a:off x="2007449" y="3060822"/>
                <a:ext cx="180018" cy="178766"/>
                <a:chOff x="2767013" y="3048001"/>
                <a:chExt cx="228601" cy="227012"/>
              </a:xfrm>
            </p:grpSpPr>
            <p:sp>
              <p:nvSpPr>
                <p:cNvPr id="188" name="Freeform 47">
                  <a:extLst>
                    <a:ext uri="{FF2B5EF4-FFF2-40B4-BE49-F238E27FC236}">
                      <a16:creationId xmlns:a16="http://schemas.microsoft.com/office/drawing/2014/main" id="{E137BD7F-B892-06F9-196D-470D0303ED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74951" y="3259138"/>
                  <a:ext cx="220663" cy="15875"/>
                </a:xfrm>
                <a:custGeom>
                  <a:avLst/>
                  <a:gdLst>
                    <a:gd name="T0" fmla="*/ 0 w 123"/>
                    <a:gd name="T1" fmla="*/ 5 h 9"/>
                    <a:gd name="T2" fmla="*/ 4 w 123"/>
                    <a:gd name="T3" fmla="*/ 9 h 9"/>
                    <a:gd name="T4" fmla="*/ 119 w 123"/>
                    <a:gd name="T5" fmla="*/ 8 h 9"/>
                    <a:gd name="T6" fmla="*/ 123 w 123"/>
                    <a:gd name="T7" fmla="*/ 4 h 9"/>
                    <a:gd name="T8" fmla="*/ 119 w 123"/>
                    <a:gd name="T9" fmla="*/ 0 h 9"/>
                    <a:gd name="T10" fmla="*/ 4 w 123"/>
                    <a:gd name="T11" fmla="*/ 2 h 9"/>
                    <a:gd name="T12" fmla="*/ 0 w 123"/>
                    <a:gd name="T13" fmla="*/ 5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3" h="9">
                      <a:moveTo>
                        <a:pt x="0" y="5"/>
                      </a:moveTo>
                      <a:cubicBezTo>
                        <a:pt x="0" y="8"/>
                        <a:pt x="2" y="9"/>
                        <a:pt x="4" y="9"/>
                      </a:cubicBezTo>
                      <a:cubicBezTo>
                        <a:pt x="119" y="8"/>
                        <a:pt x="119" y="8"/>
                        <a:pt x="119" y="8"/>
                      </a:cubicBezTo>
                      <a:cubicBezTo>
                        <a:pt x="121" y="8"/>
                        <a:pt x="123" y="6"/>
                        <a:pt x="123" y="4"/>
                      </a:cubicBezTo>
                      <a:cubicBezTo>
                        <a:pt x="123" y="2"/>
                        <a:pt x="121" y="0"/>
                        <a:pt x="119" y="0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2" y="2"/>
                        <a:pt x="0" y="3"/>
                        <a:pt x="0" y="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Roboto"/>
                  </a:endParaRPr>
                </a:p>
              </p:txBody>
            </p:sp>
            <p:sp>
              <p:nvSpPr>
                <p:cNvPr id="189" name="Freeform 48">
                  <a:extLst>
                    <a:ext uri="{FF2B5EF4-FFF2-40B4-BE49-F238E27FC236}">
                      <a16:creationId xmlns:a16="http://schemas.microsoft.com/office/drawing/2014/main" id="{71D06949-F144-D7AF-0DA4-48F59961C6B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849563" y="3098801"/>
                  <a:ext cx="55563" cy="147638"/>
                </a:xfrm>
                <a:custGeom>
                  <a:avLst/>
                  <a:gdLst>
                    <a:gd name="T0" fmla="*/ 7 w 31"/>
                    <a:gd name="T1" fmla="*/ 82 h 82"/>
                    <a:gd name="T2" fmla="*/ 7 w 31"/>
                    <a:gd name="T3" fmla="*/ 82 h 82"/>
                    <a:gd name="T4" fmla="*/ 25 w 31"/>
                    <a:gd name="T5" fmla="*/ 82 h 82"/>
                    <a:gd name="T6" fmla="*/ 31 w 31"/>
                    <a:gd name="T7" fmla="*/ 74 h 82"/>
                    <a:gd name="T8" fmla="*/ 30 w 31"/>
                    <a:gd name="T9" fmla="*/ 8 h 82"/>
                    <a:gd name="T10" fmla="*/ 28 w 31"/>
                    <a:gd name="T11" fmla="*/ 2 h 82"/>
                    <a:gd name="T12" fmla="*/ 24 w 31"/>
                    <a:gd name="T13" fmla="*/ 0 h 82"/>
                    <a:gd name="T14" fmla="*/ 6 w 31"/>
                    <a:gd name="T15" fmla="*/ 0 h 82"/>
                    <a:gd name="T16" fmla="*/ 0 w 31"/>
                    <a:gd name="T17" fmla="*/ 8 h 82"/>
                    <a:gd name="T18" fmla="*/ 1 w 31"/>
                    <a:gd name="T19" fmla="*/ 74 h 82"/>
                    <a:gd name="T20" fmla="*/ 3 w 31"/>
                    <a:gd name="T21" fmla="*/ 80 h 82"/>
                    <a:gd name="T22" fmla="*/ 7 w 31"/>
                    <a:gd name="T23" fmla="*/ 82 h 82"/>
                    <a:gd name="T24" fmla="*/ 7 w 31"/>
                    <a:gd name="T25" fmla="*/ 6 h 82"/>
                    <a:gd name="T26" fmla="*/ 24 w 31"/>
                    <a:gd name="T27" fmla="*/ 6 h 82"/>
                    <a:gd name="T28" fmla="*/ 25 w 31"/>
                    <a:gd name="T29" fmla="*/ 8 h 82"/>
                    <a:gd name="T30" fmla="*/ 25 w 31"/>
                    <a:gd name="T31" fmla="*/ 74 h 82"/>
                    <a:gd name="T32" fmla="*/ 24 w 31"/>
                    <a:gd name="T33" fmla="*/ 76 h 82"/>
                    <a:gd name="T34" fmla="*/ 7 w 31"/>
                    <a:gd name="T35" fmla="*/ 77 h 82"/>
                    <a:gd name="T36" fmla="*/ 6 w 31"/>
                    <a:gd name="T37" fmla="*/ 74 h 82"/>
                    <a:gd name="T38" fmla="*/ 6 w 31"/>
                    <a:gd name="T39" fmla="*/ 8 h 82"/>
                    <a:gd name="T40" fmla="*/ 7 w 31"/>
                    <a:gd name="T41" fmla="*/ 6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31" h="82">
                      <a:moveTo>
                        <a:pt x="7" y="82"/>
                      </a:moveTo>
                      <a:cubicBezTo>
                        <a:pt x="7" y="82"/>
                        <a:pt x="7" y="82"/>
                        <a:pt x="7" y="82"/>
                      </a:cubicBezTo>
                      <a:cubicBezTo>
                        <a:pt x="25" y="82"/>
                        <a:pt x="25" y="82"/>
                        <a:pt x="25" y="82"/>
                      </a:cubicBezTo>
                      <a:cubicBezTo>
                        <a:pt x="28" y="82"/>
                        <a:pt x="31" y="78"/>
                        <a:pt x="31" y="74"/>
                      </a:cubicBezTo>
                      <a:cubicBezTo>
                        <a:pt x="30" y="8"/>
                        <a:pt x="30" y="8"/>
                        <a:pt x="30" y="8"/>
                      </a:cubicBezTo>
                      <a:cubicBezTo>
                        <a:pt x="30" y="6"/>
                        <a:pt x="30" y="3"/>
                        <a:pt x="28" y="2"/>
                      </a:cubicBezTo>
                      <a:cubicBezTo>
                        <a:pt x="27" y="1"/>
                        <a:pt x="25" y="0"/>
                        <a:pt x="24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3" y="0"/>
                        <a:pt x="0" y="4"/>
                        <a:pt x="0" y="8"/>
                      </a:cubicBezTo>
                      <a:cubicBezTo>
                        <a:pt x="1" y="74"/>
                        <a:pt x="1" y="74"/>
                        <a:pt x="1" y="74"/>
                      </a:cubicBezTo>
                      <a:cubicBezTo>
                        <a:pt x="1" y="77"/>
                        <a:pt x="2" y="79"/>
                        <a:pt x="3" y="80"/>
                      </a:cubicBezTo>
                      <a:cubicBezTo>
                        <a:pt x="4" y="82"/>
                        <a:pt x="6" y="82"/>
                        <a:pt x="7" y="82"/>
                      </a:cubicBezTo>
                      <a:close/>
                      <a:moveTo>
                        <a:pt x="7" y="6"/>
                      </a:moveTo>
                      <a:cubicBezTo>
                        <a:pt x="24" y="6"/>
                        <a:pt x="24" y="6"/>
                        <a:pt x="24" y="6"/>
                      </a:cubicBezTo>
                      <a:cubicBezTo>
                        <a:pt x="24" y="6"/>
                        <a:pt x="25" y="6"/>
                        <a:pt x="25" y="8"/>
                      </a:cubicBezTo>
                      <a:cubicBezTo>
                        <a:pt x="25" y="74"/>
                        <a:pt x="25" y="74"/>
                        <a:pt x="25" y="74"/>
                      </a:cubicBezTo>
                      <a:cubicBezTo>
                        <a:pt x="26" y="76"/>
                        <a:pt x="25" y="76"/>
                        <a:pt x="24" y="76"/>
                      </a:cubicBezTo>
                      <a:cubicBezTo>
                        <a:pt x="7" y="77"/>
                        <a:pt x="7" y="77"/>
                        <a:pt x="7" y="77"/>
                      </a:cubicBezTo>
                      <a:cubicBezTo>
                        <a:pt x="7" y="77"/>
                        <a:pt x="6" y="76"/>
                        <a:pt x="6" y="74"/>
                      </a:cubicBezTo>
                      <a:cubicBezTo>
                        <a:pt x="6" y="8"/>
                        <a:pt x="6" y="8"/>
                        <a:pt x="6" y="8"/>
                      </a:cubicBezTo>
                      <a:cubicBezTo>
                        <a:pt x="6" y="7"/>
                        <a:pt x="6" y="6"/>
                        <a:pt x="7" y="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Roboto"/>
                  </a:endParaRPr>
                </a:p>
              </p:txBody>
            </p:sp>
            <p:sp>
              <p:nvSpPr>
                <p:cNvPr id="190" name="Freeform 49">
                  <a:extLst>
                    <a:ext uri="{FF2B5EF4-FFF2-40B4-BE49-F238E27FC236}">
                      <a16:creationId xmlns:a16="http://schemas.microsoft.com/office/drawing/2014/main" id="{F6FA2817-BC5A-7BF9-2553-A3FD9986998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932113" y="3048001"/>
                  <a:ext cx="55563" cy="198438"/>
                </a:xfrm>
                <a:custGeom>
                  <a:avLst/>
                  <a:gdLst>
                    <a:gd name="T0" fmla="*/ 7 w 31"/>
                    <a:gd name="T1" fmla="*/ 110 h 110"/>
                    <a:gd name="T2" fmla="*/ 7 w 31"/>
                    <a:gd name="T3" fmla="*/ 110 h 110"/>
                    <a:gd name="T4" fmla="*/ 24 w 31"/>
                    <a:gd name="T5" fmla="*/ 110 h 110"/>
                    <a:gd name="T6" fmla="*/ 31 w 31"/>
                    <a:gd name="T7" fmla="*/ 100 h 110"/>
                    <a:gd name="T8" fmla="*/ 30 w 31"/>
                    <a:gd name="T9" fmla="*/ 9 h 110"/>
                    <a:gd name="T10" fmla="*/ 27 w 31"/>
                    <a:gd name="T11" fmla="*/ 1 h 110"/>
                    <a:gd name="T12" fmla="*/ 23 w 31"/>
                    <a:gd name="T13" fmla="*/ 0 h 110"/>
                    <a:gd name="T14" fmla="*/ 6 w 31"/>
                    <a:gd name="T15" fmla="*/ 0 h 110"/>
                    <a:gd name="T16" fmla="*/ 0 w 31"/>
                    <a:gd name="T17" fmla="*/ 10 h 110"/>
                    <a:gd name="T18" fmla="*/ 0 w 31"/>
                    <a:gd name="T19" fmla="*/ 100 h 110"/>
                    <a:gd name="T20" fmla="*/ 3 w 31"/>
                    <a:gd name="T21" fmla="*/ 108 h 110"/>
                    <a:gd name="T22" fmla="*/ 7 w 31"/>
                    <a:gd name="T23" fmla="*/ 110 h 110"/>
                    <a:gd name="T24" fmla="*/ 6 w 31"/>
                    <a:gd name="T25" fmla="*/ 6 h 110"/>
                    <a:gd name="T26" fmla="*/ 23 w 31"/>
                    <a:gd name="T27" fmla="*/ 5 h 110"/>
                    <a:gd name="T28" fmla="*/ 25 w 31"/>
                    <a:gd name="T29" fmla="*/ 9 h 110"/>
                    <a:gd name="T30" fmla="*/ 25 w 31"/>
                    <a:gd name="T31" fmla="*/ 100 h 110"/>
                    <a:gd name="T32" fmla="*/ 24 w 31"/>
                    <a:gd name="T33" fmla="*/ 104 h 110"/>
                    <a:gd name="T34" fmla="*/ 7 w 31"/>
                    <a:gd name="T35" fmla="*/ 104 h 110"/>
                    <a:gd name="T36" fmla="*/ 6 w 31"/>
                    <a:gd name="T37" fmla="*/ 100 h 110"/>
                    <a:gd name="T38" fmla="*/ 5 w 31"/>
                    <a:gd name="T39" fmla="*/ 10 h 110"/>
                    <a:gd name="T40" fmla="*/ 6 w 31"/>
                    <a:gd name="T41" fmla="*/ 6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31" h="110">
                      <a:moveTo>
                        <a:pt x="7" y="110"/>
                      </a:moveTo>
                      <a:cubicBezTo>
                        <a:pt x="7" y="110"/>
                        <a:pt x="7" y="110"/>
                        <a:pt x="7" y="110"/>
                      </a:cubicBezTo>
                      <a:cubicBezTo>
                        <a:pt x="24" y="110"/>
                        <a:pt x="24" y="110"/>
                        <a:pt x="24" y="110"/>
                      </a:cubicBezTo>
                      <a:cubicBezTo>
                        <a:pt x="28" y="109"/>
                        <a:pt x="31" y="105"/>
                        <a:pt x="31" y="100"/>
                      </a:cubicBezTo>
                      <a:cubicBezTo>
                        <a:pt x="30" y="9"/>
                        <a:pt x="30" y="9"/>
                        <a:pt x="30" y="9"/>
                      </a:cubicBezTo>
                      <a:cubicBezTo>
                        <a:pt x="30" y="6"/>
                        <a:pt x="29" y="3"/>
                        <a:pt x="27" y="1"/>
                      </a:cubicBezTo>
                      <a:cubicBezTo>
                        <a:pt x="26" y="0"/>
                        <a:pt x="25" y="0"/>
                        <a:pt x="23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2" y="0"/>
                        <a:pt x="0" y="4"/>
                        <a:pt x="0" y="10"/>
                      </a:cubicBezTo>
                      <a:cubicBezTo>
                        <a:pt x="0" y="100"/>
                        <a:pt x="0" y="100"/>
                        <a:pt x="0" y="100"/>
                      </a:cubicBezTo>
                      <a:cubicBezTo>
                        <a:pt x="0" y="104"/>
                        <a:pt x="1" y="107"/>
                        <a:pt x="3" y="108"/>
                      </a:cubicBezTo>
                      <a:cubicBezTo>
                        <a:pt x="4" y="109"/>
                        <a:pt x="5" y="110"/>
                        <a:pt x="7" y="110"/>
                      </a:cubicBezTo>
                      <a:close/>
                      <a:moveTo>
                        <a:pt x="6" y="6"/>
                      </a:moveTo>
                      <a:cubicBezTo>
                        <a:pt x="23" y="5"/>
                        <a:pt x="23" y="5"/>
                        <a:pt x="23" y="5"/>
                      </a:cubicBezTo>
                      <a:cubicBezTo>
                        <a:pt x="24" y="6"/>
                        <a:pt x="25" y="7"/>
                        <a:pt x="25" y="9"/>
                      </a:cubicBezTo>
                      <a:cubicBezTo>
                        <a:pt x="25" y="100"/>
                        <a:pt x="25" y="100"/>
                        <a:pt x="25" y="100"/>
                      </a:cubicBezTo>
                      <a:cubicBezTo>
                        <a:pt x="25" y="102"/>
                        <a:pt x="24" y="104"/>
                        <a:pt x="24" y="104"/>
                      </a:cubicBezTo>
                      <a:cubicBezTo>
                        <a:pt x="7" y="104"/>
                        <a:pt x="7" y="104"/>
                        <a:pt x="7" y="104"/>
                      </a:cubicBezTo>
                      <a:cubicBezTo>
                        <a:pt x="7" y="104"/>
                        <a:pt x="6" y="103"/>
                        <a:pt x="6" y="100"/>
                      </a:cubicBezTo>
                      <a:cubicBezTo>
                        <a:pt x="5" y="10"/>
                        <a:pt x="5" y="10"/>
                        <a:pt x="5" y="10"/>
                      </a:cubicBezTo>
                      <a:cubicBezTo>
                        <a:pt x="5" y="8"/>
                        <a:pt x="6" y="6"/>
                        <a:pt x="6" y="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Roboto"/>
                  </a:endParaRPr>
                </a:p>
              </p:txBody>
            </p:sp>
            <p:sp>
              <p:nvSpPr>
                <p:cNvPr id="191" name="Freeform 50">
                  <a:extLst>
                    <a:ext uri="{FF2B5EF4-FFF2-40B4-BE49-F238E27FC236}">
                      <a16:creationId xmlns:a16="http://schemas.microsoft.com/office/drawing/2014/main" id="{AF8565C8-9A73-C34E-F6A2-B8232FB2FE8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767013" y="3136901"/>
                  <a:ext cx="55563" cy="109538"/>
                </a:xfrm>
                <a:custGeom>
                  <a:avLst/>
                  <a:gdLst>
                    <a:gd name="T0" fmla="*/ 28 w 31"/>
                    <a:gd name="T1" fmla="*/ 2 h 61"/>
                    <a:gd name="T2" fmla="*/ 24 w 31"/>
                    <a:gd name="T3" fmla="*/ 0 h 61"/>
                    <a:gd name="T4" fmla="*/ 7 w 31"/>
                    <a:gd name="T5" fmla="*/ 1 h 61"/>
                    <a:gd name="T6" fmla="*/ 7 w 31"/>
                    <a:gd name="T7" fmla="*/ 1 h 61"/>
                    <a:gd name="T8" fmla="*/ 1 w 31"/>
                    <a:gd name="T9" fmla="*/ 9 h 61"/>
                    <a:gd name="T10" fmla="*/ 1 w 31"/>
                    <a:gd name="T11" fmla="*/ 54 h 61"/>
                    <a:gd name="T12" fmla="*/ 3 w 31"/>
                    <a:gd name="T13" fmla="*/ 60 h 61"/>
                    <a:gd name="T14" fmla="*/ 7 w 31"/>
                    <a:gd name="T15" fmla="*/ 61 h 61"/>
                    <a:gd name="T16" fmla="*/ 7 w 31"/>
                    <a:gd name="T17" fmla="*/ 61 h 61"/>
                    <a:gd name="T18" fmla="*/ 25 w 31"/>
                    <a:gd name="T19" fmla="*/ 61 h 61"/>
                    <a:gd name="T20" fmla="*/ 31 w 31"/>
                    <a:gd name="T21" fmla="*/ 53 h 61"/>
                    <a:gd name="T22" fmla="*/ 31 w 31"/>
                    <a:gd name="T23" fmla="*/ 8 h 61"/>
                    <a:gd name="T24" fmla="*/ 28 w 31"/>
                    <a:gd name="T25" fmla="*/ 2 h 61"/>
                    <a:gd name="T26" fmla="*/ 25 w 31"/>
                    <a:gd name="T27" fmla="*/ 56 h 61"/>
                    <a:gd name="T28" fmla="*/ 7 w 31"/>
                    <a:gd name="T29" fmla="*/ 56 h 61"/>
                    <a:gd name="T30" fmla="*/ 6 w 31"/>
                    <a:gd name="T31" fmla="*/ 54 h 61"/>
                    <a:gd name="T32" fmla="*/ 6 w 31"/>
                    <a:gd name="T33" fmla="*/ 9 h 61"/>
                    <a:gd name="T34" fmla="*/ 7 w 31"/>
                    <a:gd name="T35" fmla="*/ 6 h 61"/>
                    <a:gd name="T36" fmla="*/ 24 w 31"/>
                    <a:gd name="T37" fmla="*/ 6 h 61"/>
                    <a:gd name="T38" fmla="*/ 25 w 31"/>
                    <a:gd name="T39" fmla="*/ 8 h 61"/>
                    <a:gd name="T40" fmla="*/ 26 w 31"/>
                    <a:gd name="T41" fmla="*/ 53 h 61"/>
                    <a:gd name="T42" fmla="*/ 25 w 31"/>
                    <a:gd name="T43" fmla="*/ 56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1" h="61">
                      <a:moveTo>
                        <a:pt x="28" y="2"/>
                      </a:moveTo>
                      <a:cubicBezTo>
                        <a:pt x="27" y="1"/>
                        <a:pt x="26" y="0"/>
                        <a:pt x="24" y="0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3" y="1"/>
                        <a:pt x="0" y="4"/>
                        <a:pt x="1" y="9"/>
                      </a:cubicBezTo>
                      <a:cubicBezTo>
                        <a:pt x="1" y="54"/>
                        <a:pt x="1" y="54"/>
                        <a:pt x="1" y="54"/>
                      </a:cubicBezTo>
                      <a:cubicBezTo>
                        <a:pt x="1" y="56"/>
                        <a:pt x="2" y="58"/>
                        <a:pt x="3" y="60"/>
                      </a:cubicBezTo>
                      <a:cubicBezTo>
                        <a:pt x="4" y="61"/>
                        <a:pt x="6" y="61"/>
                        <a:pt x="7" y="61"/>
                      </a:cubicBezTo>
                      <a:cubicBezTo>
                        <a:pt x="7" y="61"/>
                        <a:pt x="7" y="61"/>
                        <a:pt x="7" y="61"/>
                      </a:cubicBezTo>
                      <a:cubicBezTo>
                        <a:pt x="25" y="61"/>
                        <a:pt x="25" y="61"/>
                        <a:pt x="25" y="61"/>
                      </a:cubicBezTo>
                      <a:cubicBezTo>
                        <a:pt x="28" y="61"/>
                        <a:pt x="31" y="58"/>
                        <a:pt x="31" y="53"/>
                      </a:cubicBezTo>
                      <a:cubicBezTo>
                        <a:pt x="31" y="8"/>
                        <a:pt x="31" y="8"/>
                        <a:pt x="31" y="8"/>
                      </a:cubicBezTo>
                      <a:cubicBezTo>
                        <a:pt x="31" y="6"/>
                        <a:pt x="30" y="4"/>
                        <a:pt x="28" y="2"/>
                      </a:cubicBezTo>
                      <a:close/>
                      <a:moveTo>
                        <a:pt x="25" y="56"/>
                      </a:moveTo>
                      <a:cubicBezTo>
                        <a:pt x="7" y="56"/>
                        <a:pt x="7" y="56"/>
                        <a:pt x="7" y="56"/>
                      </a:cubicBezTo>
                      <a:cubicBezTo>
                        <a:pt x="7" y="56"/>
                        <a:pt x="6" y="55"/>
                        <a:pt x="6" y="54"/>
                      </a:cubicBezTo>
                      <a:cubicBezTo>
                        <a:pt x="6" y="9"/>
                        <a:pt x="6" y="9"/>
                        <a:pt x="6" y="9"/>
                      </a:cubicBezTo>
                      <a:cubicBezTo>
                        <a:pt x="6" y="7"/>
                        <a:pt x="7" y="6"/>
                        <a:pt x="7" y="6"/>
                      </a:cubicBezTo>
                      <a:cubicBezTo>
                        <a:pt x="24" y="6"/>
                        <a:pt x="24" y="6"/>
                        <a:pt x="24" y="6"/>
                      </a:cubicBezTo>
                      <a:cubicBezTo>
                        <a:pt x="25" y="6"/>
                        <a:pt x="25" y="7"/>
                        <a:pt x="25" y="8"/>
                      </a:cubicBezTo>
                      <a:cubicBezTo>
                        <a:pt x="26" y="53"/>
                        <a:pt x="26" y="53"/>
                        <a:pt x="26" y="53"/>
                      </a:cubicBezTo>
                      <a:cubicBezTo>
                        <a:pt x="26" y="55"/>
                        <a:pt x="25" y="56"/>
                        <a:pt x="25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Roboto"/>
                  </a:endParaRPr>
                </a:p>
              </p:txBody>
            </p:sp>
          </p:grpSp>
          <p:sp>
            <p:nvSpPr>
              <p:cNvPr id="177" name="Freeform 10">
                <a:extLst>
                  <a:ext uri="{FF2B5EF4-FFF2-40B4-BE49-F238E27FC236}">
                    <a16:creationId xmlns:a16="http://schemas.microsoft.com/office/drawing/2014/main" id="{55EE6434-7A09-A1EE-5EDE-9BADADE43EB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39821" y="3019569"/>
                <a:ext cx="242523" cy="237522"/>
              </a:xfrm>
              <a:custGeom>
                <a:avLst/>
                <a:gdLst>
                  <a:gd name="T0" fmla="*/ 132 w 172"/>
                  <a:gd name="T1" fmla="*/ 1 h 168"/>
                  <a:gd name="T2" fmla="*/ 138 w 172"/>
                  <a:gd name="T3" fmla="*/ 26 h 168"/>
                  <a:gd name="T4" fmla="*/ 132 w 172"/>
                  <a:gd name="T5" fmla="*/ 32 h 168"/>
                  <a:gd name="T6" fmla="*/ 121 w 172"/>
                  <a:gd name="T7" fmla="*/ 11 h 168"/>
                  <a:gd name="T8" fmla="*/ 128 w 172"/>
                  <a:gd name="T9" fmla="*/ 36 h 168"/>
                  <a:gd name="T10" fmla="*/ 114 w 172"/>
                  <a:gd name="T11" fmla="*/ 51 h 168"/>
                  <a:gd name="T12" fmla="*/ 0 w 172"/>
                  <a:gd name="T13" fmla="*/ 100 h 168"/>
                  <a:gd name="T14" fmla="*/ 135 w 172"/>
                  <a:gd name="T15" fmla="*/ 100 h 168"/>
                  <a:gd name="T16" fmla="*/ 130 w 172"/>
                  <a:gd name="T17" fmla="*/ 42 h 168"/>
                  <a:gd name="T18" fmla="*/ 159 w 172"/>
                  <a:gd name="T19" fmla="*/ 46 h 168"/>
                  <a:gd name="T20" fmla="*/ 162 w 172"/>
                  <a:gd name="T21" fmla="*/ 43 h 168"/>
                  <a:gd name="T22" fmla="*/ 134 w 172"/>
                  <a:gd name="T23" fmla="*/ 38 h 168"/>
                  <a:gd name="T24" fmla="*/ 142 w 172"/>
                  <a:gd name="T25" fmla="*/ 30 h 168"/>
                  <a:gd name="T26" fmla="*/ 169 w 172"/>
                  <a:gd name="T27" fmla="*/ 33 h 168"/>
                  <a:gd name="T28" fmla="*/ 169 w 172"/>
                  <a:gd name="T29" fmla="*/ 28 h 168"/>
                  <a:gd name="T30" fmla="*/ 161 w 172"/>
                  <a:gd name="T31" fmla="*/ 12 h 168"/>
                  <a:gd name="T32" fmla="*/ 157 w 172"/>
                  <a:gd name="T33" fmla="*/ 8 h 168"/>
                  <a:gd name="T34" fmla="*/ 135 w 172"/>
                  <a:gd name="T35" fmla="*/ 3 h 168"/>
                  <a:gd name="T36" fmla="*/ 68 w 172"/>
                  <a:gd name="T37" fmla="*/ 162 h 168"/>
                  <a:gd name="T38" fmla="*/ 68 w 172"/>
                  <a:gd name="T39" fmla="*/ 38 h 168"/>
                  <a:gd name="T40" fmla="*/ 96 w 172"/>
                  <a:gd name="T41" fmla="*/ 68 h 168"/>
                  <a:gd name="T42" fmla="*/ 25 w 172"/>
                  <a:gd name="T43" fmla="*/ 100 h 168"/>
                  <a:gd name="T44" fmla="*/ 111 w 172"/>
                  <a:gd name="T45" fmla="*/ 100 h 168"/>
                  <a:gd name="T46" fmla="*/ 114 w 172"/>
                  <a:gd name="T47" fmla="*/ 59 h 168"/>
                  <a:gd name="T48" fmla="*/ 66 w 172"/>
                  <a:gd name="T49" fmla="*/ 102 h 168"/>
                  <a:gd name="T50" fmla="*/ 70 w 172"/>
                  <a:gd name="T51" fmla="*/ 102 h 168"/>
                  <a:gd name="T52" fmla="*/ 81 w 172"/>
                  <a:gd name="T53" fmla="*/ 100 h 168"/>
                  <a:gd name="T54" fmla="*/ 55 w 172"/>
                  <a:gd name="T55" fmla="*/ 100 h 168"/>
                  <a:gd name="T56" fmla="*/ 75 w 172"/>
                  <a:gd name="T57" fmla="*/ 89 h 168"/>
                  <a:gd name="T58" fmla="*/ 66 w 172"/>
                  <a:gd name="T59" fmla="*/ 102 h 168"/>
                  <a:gd name="T60" fmla="*/ 68 w 172"/>
                  <a:gd name="T61" fmla="*/ 82 h 168"/>
                  <a:gd name="T62" fmla="*/ 68 w 172"/>
                  <a:gd name="T63" fmla="*/ 119 h 168"/>
                  <a:gd name="T64" fmla="*/ 83 w 172"/>
                  <a:gd name="T65" fmla="*/ 89 h 168"/>
                  <a:gd name="T66" fmla="*/ 105 w 172"/>
                  <a:gd name="T67" fmla="*/ 100 h 168"/>
                  <a:gd name="T68" fmla="*/ 31 w 172"/>
                  <a:gd name="T69" fmla="*/ 100 h 168"/>
                  <a:gd name="T70" fmla="*/ 92 w 172"/>
                  <a:gd name="T71" fmla="*/ 72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72" h="168">
                    <a:moveTo>
                      <a:pt x="135" y="3"/>
                    </a:moveTo>
                    <a:cubicBezTo>
                      <a:pt x="135" y="1"/>
                      <a:pt x="133" y="0"/>
                      <a:pt x="132" y="1"/>
                    </a:cubicBezTo>
                    <a:cubicBezTo>
                      <a:pt x="130" y="1"/>
                      <a:pt x="129" y="3"/>
                      <a:pt x="130" y="5"/>
                    </a:cubicBezTo>
                    <a:cubicBezTo>
                      <a:pt x="138" y="26"/>
                      <a:pt x="138" y="26"/>
                      <a:pt x="138" y="26"/>
                    </a:cubicBezTo>
                    <a:cubicBezTo>
                      <a:pt x="138" y="26"/>
                      <a:pt x="138" y="26"/>
                      <a:pt x="138" y="26"/>
                    </a:cubicBezTo>
                    <a:cubicBezTo>
                      <a:pt x="132" y="32"/>
                      <a:pt x="132" y="32"/>
                      <a:pt x="132" y="32"/>
                    </a:cubicBezTo>
                    <a:cubicBezTo>
                      <a:pt x="125" y="12"/>
                      <a:pt x="125" y="12"/>
                      <a:pt x="125" y="12"/>
                    </a:cubicBezTo>
                    <a:cubicBezTo>
                      <a:pt x="124" y="11"/>
                      <a:pt x="123" y="10"/>
                      <a:pt x="121" y="11"/>
                    </a:cubicBezTo>
                    <a:cubicBezTo>
                      <a:pt x="120" y="11"/>
                      <a:pt x="119" y="13"/>
                      <a:pt x="119" y="14"/>
                    </a:cubicBezTo>
                    <a:cubicBezTo>
                      <a:pt x="128" y="36"/>
                      <a:pt x="128" y="36"/>
                      <a:pt x="128" y="36"/>
                    </a:cubicBezTo>
                    <a:cubicBezTo>
                      <a:pt x="128" y="36"/>
                      <a:pt x="128" y="36"/>
                      <a:pt x="128" y="36"/>
                    </a:cubicBezTo>
                    <a:cubicBezTo>
                      <a:pt x="114" y="51"/>
                      <a:pt x="114" y="51"/>
                      <a:pt x="114" y="51"/>
                    </a:cubicBezTo>
                    <a:cubicBezTo>
                      <a:pt x="102" y="40"/>
                      <a:pt x="86" y="33"/>
                      <a:pt x="68" y="33"/>
                    </a:cubicBezTo>
                    <a:cubicBezTo>
                      <a:pt x="31" y="33"/>
                      <a:pt x="0" y="63"/>
                      <a:pt x="0" y="100"/>
                    </a:cubicBezTo>
                    <a:cubicBezTo>
                      <a:pt x="0" y="137"/>
                      <a:pt x="31" y="168"/>
                      <a:pt x="68" y="168"/>
                    </a:cubicBezTo>
                    <a:cubicBezTo>
                      <a:pt x="105" y="168"/>
                      <a:pt x="135" y="137"/>
                      <a:pt x="135" y="100"/>
                    </a:cubicBezTo>
                    <a:cubicBezTo>
                      <a:pt x="135" y="83"/>
                      <a:pt x="129" y="67"/>
                      <a:pt x="118" y="55"/>
                    </a:cubicBezTo>
                    <a:cubicBezTo>
                      <a:pt x="130" y="42"/>
                      <a:pt x="130" y="42"/>
                      <a:pt x="130" y="42"/>
                    </a:cubicBezTo>
                    <a:cubicBezTo>
                      <a:pt x="131" y="43"/>
                      <a:pt x="131" y="43"/>
                      <a:pt x="132" y="43"/>
                    </a:cubicBezTo>
                    <a:cubicBezTo>
                      <a:pt x="159" y="46"/>
                      <a:pt x="159" y="46"/>
                      <a:pt x="159" y="46"/>
                    </a:cubicBezTo>
                    <a:cubicBezTo>
                      <a:pt x="159" y="46"/>
                      <a:pt x="159" y="46"/>
                      <a:pt x="159" y="46"/>
                    </a:cubicBezTo>
                    <a:cubicBezTo>
                      <a:pt x="161" y="46"/>
                      <a:pt x="162" y="45"/>
                      <a:pt x="162" y="43"/>
                    </a:cubicBezTo>
                    <a:cubicBezTo>
                      <a:pt x="162" y="42"/>
                      <a:pt x="161" y="41"/>
                      <a:pt x="159" y="40"/>
                    </a:cubicBezTo>
                    <a:cubicBezTo>
                      <a:pt x="134" y="38"/>
                      <a:pt x="134" y="38"/>
                      <a:pt x="134" y="38"/>
                    </a:cubicBezTo>
                    <a:cubicBezTo>
                      <a:pt x="142" y="30"/>
                      <a:pt x="142" y="30"/>
                      <a:pt x="142" y="30"/>
                    </a:cubicBezTo>
                    <a:cubicBezTo>
                      <a:pt x="142" y="30"/>
                      <a:pt x="142" y="30"/>
                      <a:pt x="142" y="30"/>
                    </a:cubicBezTo>
                    <a:cubicBezTo>
                      <a:pt x="169" y="33"/>
                      <a:pt x="169" y="33"/>
                      <a:pt x="169" y="33"/>
                    </a:cubicBezTo>
                    <a:cubicBezTo>
                      <a:pt x="169" y="33"/>
                      <a:pt x="169" y="33"/>
                      <a:pt x="169" y="33"/>
                    </a:cubicBezTo>
                    <a:cubicBezTo>
                      <a:pt x="170" y="33"/>
                      <a:pt x="172" y="32"/>
                      <a:pt x="172" y="31"/>
                    </a:cubicBezTo>
                    <a:cubicBezTo>
                      <a:pt x="172" y="29"/>
                      <a:pt x="171" y="28"/>
                      <a:pt x="169" y="28"/>
                    </a:cubicBezTo>
                    <a:cubicBezTo>
                      <a:pt x="147" y="25"/>
                      <a:pt x="147" y="25"/>
                      <a:pt x="147" y="25"/>
                    </a:cubicBezTo>
                    <a:cubicBezTo>
                      <a:pt x="161" y="12"/>
                      <a:pt x="161" y="12"/>
                      <a:pt x="161" y="12"/>
                    </a:cubicBezTo>
                    <a:cubicBezTo>
                      <a:pt x="162" y="10"/>
                      <a:pt x="162" y="9"/>
                      <a:pt x="161" y="8"/>
                    </a:cubicBezTo>
                    <a:cubicBezTo>
                      <a:pt x="159" y="6"/>
                      <a:pt x="158" y="6"/>
                      <a:pt x="157" y="8"/>
                    </a:cubicBezTo>
                    <a:cubicBezTo>
                      <a:pt x="143" y="22"/>
                      <a:pt x="143" y="22"/>
                      <a:pt x="143" y="22"/>
                    </a:cubicBezTo>
                    <a:lnTo>
                      <a:pt x="135" y="3"/>
                    </a:lnTo>
                    <a:close/>
                    <a:moveTo>
                      <a:pt x="130" y="100"/>
                    </a:moveTo>
                    <a:cubicBezTo>
                      <a:pt x="130" y="134"/>
                      <a:pt x="102" y="162"/>
                      <a:pt x="68" y="162"/>
                    </a:cubicBezTo>
                    <a:cubicBezTo>
                      <a:pt x="34" y="162"/>
                      <a:pt x="6" y="134"/>
                      <a:pt x="6" y="100"/>
                    </a:cubicBezTo>
                    <a:cubicBezTo>
                      <a:pt x="6" y="66"/>
                      <a:pt x="34" y="38"/>
                      <a:pt x="68" y="38"/>
                    </a:cubicBezTo>
                    <a:cubicBezTo>
                      <a:pt x="84" y="38"/>
                      <a:pt x="99" y="45"/>
                      <a:pt x="110" y="55"/>
                    </a:cubicBezTo>
                    <a:cubicBezTo>
                      <a:pt x="96" y="68"/>
                      <a:pt x="96" y="68"/>
                      <a:pt x="96" y="68"/>
                    </a:cubicBezTo>
                    <a:cubicBezTo>
                      <a:pt x="89" y="61"/>
                      <a:pt x="79" y="57"/>
                      <a:pt x="68" y="57"/>
                    </a:cubicBezTo>
                    <a:cubicBezTo>
                      <a:pt x="44" y="57"/>
                      <a:pt x="25" y="77"/>
                      <a:pt x="25" y="100"/>
                    </a:cubicBezTo>
                    <a:cubicBezTo>
                      <a:pt x="25" y="124"/>
                      <a:pt x="44" y="143"/>
                      <a:pt x="68" y="143"/>
                    </a:cubicBezTo>
                    <a:cubicBezTo>
                      <a:pt x="92" y="143"/>
                      <a:pt x="111" y="124"/>
                      <a:pt x="111" y="100"/>
                    </a:cubicBezTo>
                    <a:cubicBezTo>
                      <a:pt x="111" y="89"/>
                      <a:pt x="107" y="79"/>
                      <a:pt x="100" y="72"/>
                    </a:cubicBezTo>
                    <a:cubicBezTo>
                      <a:pt x="114" y="59"/>
                      <a:pt x="114" y="59"/>
                      <a:pt x="114" y="59"/>
                    </a:cubicBezTo>
                    <a:cubicBezTo>
                      <a:pt x="124" y="70"/>
                      <a:pt x="130" y="84"/>
                      <a:pt x="130" y="100"/>
                    </a:cubicBezTo>
                    <a:close/>
                    <a:moveTo>
                      <a:pt x="66" y="102"/>
                    </a:moveTo>
                    <a:cubicBezTo>
                      <a:pt x="66" y="103"/>
                      <a:pt x="67" y="103"/>
                      <a:pt x="68" y="103"/>
                    </a:cubicBezTo>
                    <a:cubicBezTo>
                      <a:pt x="69" y="103"/>
                      <a:pt x="69" y="103"/>
                      <a:pt x="70" y="102"/>
                    </a:cubicBezTo>
                    <a:cubicBezTo>
                      <a:pt x="79" y="93"/>
                      <a:pt x="79" y="93"/>
                      <a:pt x="79" y="93"/>
                    </a:cubicBezTo>
                    <a:cubicBezTo>
                      <a:pt x="80" y="95"/>
                      <a:pt x="81" y="98"/>
                      <a:pt x="81" y="100"/>
                    </a:cubicBezTo>
                    <a:cubicBezTo>
                      <a:pt x="81" y="107"/>
                      <a:pt x="75" y="113"/>
                      <a:pt x="68" y="113"/>
                    </a:cubicBezTo>
                    <a:cubicBezTo>
                      <a:pt x="61" y="113"/>
                      <a:pt x="55" y="107"/>
                      <a:pt x="55" y="100"/>
                    </a:cubicBezTo>
                    <a:cubicBezTo>
                      <a:pt x="55" y="93"/>
                      <a:pt x="61" y="88"/>
                      <a:pt x="68" y="88"/>
                    </a:cubicBezTo>
                    <a:cubicBezTo>
                      <a:pt x="70" y="88"/>
                      <a:pt x="73" y="88"/>
                      <a:pt x="75" y="89"/>
                    </a:cubicBezTo>
                    <a:cubicBezTo>
                      <a:pt x="66" y="98"/>
                      <a:pt x="66" y="98"/>
                      <a:pt x="66" y="98"/>
                    </a:cubicBezTo>
                    <a:cubicBezTo>
                      <a:pt x="65" y="99"/>
                      <a:pt x="65" y="101"/>
                      <a:pt x="66" y="102"/>
                    </a:cubicBezTo>
                    <a:close/>
                    <a:moveTo>
                      <a:pt x="79" y="85"/>
                    </a:moveTo>
                    <a:cubicBezTo>
                      <a:pt x="76" y="83"/>
                      <a:pt x="72" y="82"/>
                      <a:pt x="68" y="82"/>
                    </a:cubicBezTo>
                    <a:cubicBezTo>
                      <a:pt x="58" y="82"/>
                      <a:pt x="50" y="90"/>
                      <a:pt x="50" y="100"/>
                    </a:cubicBezTo>
                    <a:cubicBezTo>
                      <a:pt x="50" y="110"/>
                      <a:pt x="58" y="119"/>
                      <a:pt x="68" y="119"/>
                    </a:cubicBezTo>
                    <a:cubicBezTo>
                      <a:pt x="78" y="119"/>
                      <a:pt x="86" y="110"/>
                      <a:pt x="86" y="100"/>
                    </a:cubicBezTo>
                    <a:cubicBezTo>
                      <a:pt x="86" y="96"/>
                      <a:pt x="85" y="92"/>
                      <a:pt x="83" y="89"/>
                    </a:cubicBezTo>
                    <a:cubicBezTo>
                      <a:pt x="96" y="76"/>
                      <a:pt x="96" y="76"/>
                      <a:pt x="96" y="76"/>
                    </a:cubicBezTo>
                    <a:cubicBezTo>
                      <a:pt x="102" y="82"/>
                      <a:pt x="105" y="91"/>
                      <a:pt x="105" y="100"/>
                    </a:cubicBezTo>
                    <a:cubicBezTo>
                      <a:pt x="105" y="121"/>
                      <a:pt x="88" y="137"/>
                      <a:pt x="68" y="137"/>
                    </a:cubicBezTo>
                    <a:cubicBezTo>
                      <a:pt x="47" y="137"/>
                      <a:pt x="31" y="121"/>
                      <a:pt x="31" y="100"/>
                    </a:cubicBezTo>
                    <a:cubicBezTo>
                      <a:pt x="31" y="80"/>
                      <a:pt x="47" y="63"/>
                      <a:pt x="68" y="63"/>
                    </a:cubicBezTo>
                    <a:cubicBezTo>
                      <a:pt x="77" y="63"/>
                      <a:pt x="86" y="66"/>
                      <a:pt x="92" y="72"/>
                    </a:cubicBezTo>
                    <a:lnTo>
                      <a:pt x="79" y="8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Roboto"/>
                </a:endParaRPr>
              </a:p>
            </p:txBody>
          </p:sp>
          <p:sp>
            <p:nvSpPr>
              <p:cNvPr id="178" name="Rectangle 177">
                <a:extLst>
                  <a:ext uri="{FF2B5EF4-FFF2-40B4-BE49-F238E27FC236}">
                    <a16:creationId xmlns:a16="http://schemas.microsoft.com/office/drawing/2014/main" id="{C27849A8-6A0F-4E25-D7C3-18C71F96B7DF}"/>
                  </a:ext>
                </a:extLst>
              </p:cNvPr>
              <p:cNvSpPr/>
              <p:nvPr/>
            </p:nvSpPr>
            <p:spPr>
              <a:xfrm flipH="1">
                <a:off x="259630" y="3626492"/>
                <a:ext cx="970871" cy="353749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600" kern="0" dirty="0" smtClean="0">
                    <a:solidFill>
                      <a:srgbClr val="FFFFFF">
                        <a:lumMod val="50000"/>
                      </a:srgbClr>
                    </a:solidFill>
                    <a:latin typeface="Roboto"/>
                  </a:rPr>
                  <a:t>SPECIFIC</a:t>
                </a:r>
                <a:endParaRPr lang="sr-Latn-RS" sz="1600" kern="0" dirty="0" smtClean="0">
                  <a:solidFill>
                    <a:srgbClr val="FFFFFF">
                      <a:lumMod val="50000"/>
                    </a:srgbClr>
                  </a:solidFill>
                  <a:latin typeface="Roboto"/>
                </a:endParaRPr>
              </a:p>
              <a:p>
                <a:pPr marL="0" marR="0" lvl="0" indent="0" algn="ctr" defTabSz="45720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sr-Latn-RS" sz="1600" kern="0" dirty="0" smtClean="0">
                    <a:solidFill>
                      <a:srgbClr val="FFFFFF">
                        <a:lumMod val="50000"/>
                      </a:srgbClr>
                    </a:solidFill>
                    <a:latin typeface="Roboto"/>
                  </a:rPr>
                  <a:t>(specifični)</a:t>
                </a: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Roboto"/>
                </a:endParaRPr>
              </a:p>
            </p:txBody>
          </p:sp>
        </p:grpSp>
        <p:grpSp>
          <p:nvGrpSpPr>
            <p:cNvPr id="230" name="Group 229">
              <a:extLst>
                <a:ext uri="{FF2B5EF4-FFF2-40B4-BE49-F238E27FC236}">
                  <a16:creationId xmlns:a16="http://schemas.microsoft.com/office/drawing/2014/main" id="{BEA42B35-9095-A5A3-FC97-AA4B67DDFA14}"/>
                </a:ext>
              </a:extLst>
            </p:cNvPr>
            <p:cNvGrpSpPr/>
            <p:nvPr/>
          </p:nvGrpSpPr>
          <p:grpSpPr>
            <a:xfrm>
              <a:off x="2491716" y="6657180"/>
              <a:ext cx="8008061" cy="886397"/>
              <a:chOff x="2491716" y="6657180"/>
              <a:chExt cx="8008061" cy="886397"/>
            </a:xfrm>
          </p:grpSpPr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id="{B966C0BC-B1CD-D912-4759-41ADA4D8FB42}"/>
                  </a:ext>
                </a:extLst>
              </p:cNvPr>
              <p:cNvSpPr/>
              <p:nvPr/>
            </p:nvSpPr>
            <p:spPr>
              <a:xfrm flipH="1">
                <a:off x="2491716" y="6846345"/>
                <a:ext cx="1559877" cy="568361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600" kern="0" dirty="0" smtClean="0">
                    <a:solidFill>
                      <a:srgbClr val="FFFFFF">
                        <a:lumMod val="50000"/>
                      </a:srgbClr>
                    </a:solidFill>
                    <a:latin typeface="Roboto"/>
                  </a:rPr>
                  <a:t>MEASURABLE</a:t>
                </a:r>
                <a:endParaRPr lang="sr-Latn-RS" sz="1600" kern="0" dirty="0" smtClean="0">
                  <a:solidFill>
                    <a:srgbClr val="FFFFFF">
                      <a:lumMod val="50000"/>
                    </a:srgbClr>
                  </a:solidFill>
                  <a:latin typeface="Roboto"/>
                </a:endParaRPr>
              </a:p>
              <a:p>
                <a:pPr marL="0" marR="0" lvl="0" indent="0" algn="ctr" defTabSz="45720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r-Latn-RS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>
                        <a:lumMod val="50000"/>
                      </a:srgbClr>
                    </a:solidFill>
                    <a:effectLst/>
                    <a:uLnTx/>
                    <a:uFillTx/>
                    <a:latin typeface="Roboto"/>
                  </a:rPr>
                  <a:t>(merljivi)</a:t>
                </a: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Roboto"/>
                </a:endParaRPr>
              </a:p>
            </p:txBody>
          </p:sp>
          <p:sp>
            <p:nvSpPr>
              <p:cNvPr id="227" name="Rectangle 226">
                <a:extLst>
                  <a:ext uri="{FF2B5EF4-FFF2-40B4-BE49-F238E27FC236}">
                    <a16:creationId xmlns:a16="http://schemas.microsoft.com/office/drawing/2014/main" id="{4FA0EA20-AA41-995A-B9BA-838281CF2059}"/>
                  </a:ext>
                </a:extLst>
              </p:cNvPr>
              <p:cNvSpPr/>
              <p:nvPr/>
            </p:nvSpPr>
            <p:spPr>
              <a:xfrm flipH="1">
                <a:off x="4657922" y="6846345"/>
                <a:ext cx="1559877" cy="568361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600" kern="0" dirty="0" smtClean="0">
                    <a:solidFill>
                      <a:srgbClr val="FFFFFF">
                        <a:lumMod val="50000"/>
                      </a:srgbClr>
                    </a:solidFill>
                    <a:latin typeface="Roboto"/>
                  </a:rPr>
                  <a:t>ACHIEVABLE</a:t>
                </a:r>
                <a:endParaRPr lang="sr-Latn-RS" sz="1600" kern="0" dirty="0" smtClean="0">
                  <a:solidFill>
                    <a:srgbClr val="FFFFFF">
                      <a:lumMod val="50000"/>
                    </a:srgbClr>
                  </a:solidFill>
                  <a:latin typeface="Roboto"/>
                </a:endParaRPr>
              </a:p>
              <a:p>
                <a:pPr marL="0" marR="0" lvl="0" indent="0" algn="ctr" defTabSz="45720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r-Latn-RS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>
                        <a:lumMod val="50000"/>
                      </a:srgbClr>
                    </a:solidFill>
                    <a:effectLst/>
                    <a:uLnTx/>
                    <a:uFillTx/>
                    <a:latin typeface="Roboto"/>
                  </a:rPr>
                  <a:t>(ostvarivi)</a:t>
                </a: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Roboto"/>
                </a:endParaRPr>
              </a:p>
            </p:txBody>
          </p:sp>
          <p:sp>
            <p:nvSpPr>
              <p:cNvPr id="228" name="Rectangle 227">
                <a:extLst>
                  <a:ext uri="{FF2B5EF4-FFF2-40B4-BE49-F238E27FC236}">
                    <a16:creationId xmlns:a16="http://schemas.microsoft.com/office/drawing/2014/main" id="{9B3FFC6D-3C67-F276-0A23-C7290D9D037B}"/>
                  </a:ext>
                </a:extLst>
              </p:cNvPr>
              <p:cNvSpPr/>
              <p:nvPr/>
            </p:nvSpPr>
            <p:spPr>
              <a:xfrm flipH="1">
                <a:off x="6784744" y="6817624"/>
                <a:ext cx="1559877" cy="568361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600" kern="0" dirty="0" smtClean="0">
                    <a:solidFill>
                      <a:srgbClr val="FFFFFF">
                        <a:lumMod val="50000"/>
                      </a:srgbClr>
                    </a:solidFill>
                    <a:latin typeface="Roboto"/>
                  </a:rPr>
                  <a:t>RELEVANT</a:t>
                </a:r>
                <a:endParaRPr lang="sr-Latn-RS" sz="1600" kern="0" dirty="0" smtClean="0">
                  <a:solidFill>
                    <a:srgbClr val="FFFFFF">
                      <a:lumMod val="50000"/>
                    </a:srgbClr>
                  </a:solidFill>
                  <a:latin typeface="Roboto"/>
                </a:endParaRPr>
              </a:p>
              <a:p>
                <a:pPr marL="0" marR="0" lvl="0" indent="0" algn="ctr" defTabSz="45720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sr-Latn-RS" sz="1600" kern="0" dirty="0" smtClean="0">
                    <a:solidFill>
                      <a:srgbClr val="FFFFFF">
                        <a:lumMod val="50000"/>
                      </a:srgbClr>
                    </a:solidFill>
                    <a:latin typeface="Roboto"/>
                  </a:rPr>
                  <a:t>(relevantni)</a:t>
                </a: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Roboto"/>
                </a:endParaRPr>
              </a:p>
            </p:txBody>
          </p:sp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id="{C962F8FE-22C7-2C85-BB97-2942403CD12B}"/>
                  </a:ext>
                </a:extLst>
              </p:cNvPr>
              <p:cNvSpPr/>
              <p:nvPr/>
            </p:nvSpPr>
            <p:spPr>
              <a:xfrm flipH="1">
                <a:off x="8939900" y="6657180"/>
                <a:ext cx="1559877" cy="88639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600" kern="0" dirty="0" smtClean="0">
                    <a:solidFill>
                      <a:srgbClr val="FFFFFF">
                        <a:lumMod val="50000"/>
                      </a:srgbClr>
                    </a:solidFill>
                    <a:latin typeface="Roboto"/>
                  </a:rPr>
                  <a:t>TIME-BASED</a:t>
                </a:r>
                <a:endParaRPr lang="sr-Latn-RS" sz="1600" kern="0" dirty="0" smtClean="0">
                  <a:solidFill>
                    <a:srgbClr val="FFFFFF">
                      <a:lumMod val="50000"/>
                    </a:srgbClr>
                  </a:solidFill>
                  <a:latin typeface="Roboto"/>
                </a:endParaRPr>
              </a:p>
              <a:p>
                <a:pPr marL="0" marR="0" lvl="0" indent="0" algn="ctr" defTabSz="45720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sr-Latn-RS" sz="1600" kern="0" dirty="0" smtClean="0">
                    <a:solidFill>
                      <a:srgbClr val="FFFFFF">
                        <a:lumMod val="50000"/>
                      </a:srgbClr>
                    </a:solidFill>
                    <a:latin typeface="Roboto"/>
                  </a:rPr>
                  <a:t>(vremenski ograničeni)</a:t>
                </a: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Roboto"/>
                </a:endParaRPr>
              </a:p>
            </p:txBody>
          </p:sp>
        </p:grp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2477059" y="2363709"/>
            <a:ext cx="6514542" cy="43601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359"/>
              </a:lnSpc>
            </a:pPr>
            <a:r>
              <a:rPr lang="en-GB" sz="2400" spc="-36" dirty="0" err="1">
                <a:solidFill>
                  <a:srgbClr val="000000"/>
                </a:solidFill>
              </a:rPr>
              <a:t>Sada</a:t>
            </a:r>
            <a:r>
              <a:rPr lang="en-GB" sz="2400" spc="-36" dirty="0">
                <a:solidFill>
                  <a:srgbClr val="000000"/>
                </a:solidFill>
              </a:rPr>
              <a:t> </a:t>
            </a:r>
            <a:r>
              <a:rPr lang="en-GB" sz="2400" spc="-36" dirty="0" err="1" smtClean="0">
                <a:solidFill>
                  <a:srgbClr val="000000"/>
                </a:solidFill>
              </a:rPr>
              <a:t>naved</a:t>
            </a:r>
            <a:r>
              <a:rPr lang="sr-Latn-RS" sz="2400" spc="-36" dirty="0" smtClean="0">
                <a:solidFill>
                  <a:srgbClr val="000000"/>
                </a:solidFill>
              </a:rPr>
              <a:t>ite</a:t>
            </a:r>
            <a:r>
              <a:rPr lang="en-GB" sz="2400" spc="-36" dirty="0" smtClean="0">
                <a:solidFill>
                  <a:srgbClr val="000000"/>
                </a:solidFill>
              </a:rPr>
              <a:t> </a:t>
            </a:r>
            <a:r>
              <a:rPr lang="en-GB" sz="2400" spc="-36" dirty="0" err="1" smtClean="0">
                <a:solidFill>
                  <a:srgbClr val="000000"/>
                </a:solidFill>
              </a:rPr>
              <a:t>zadatke</a:t>
            </a:r>
            <a:r>
              <a:rPr lang="en-GB" sz="2400" spc="-36" dirty="0" smtClean="0">
                <a:solidFill>
                  <a:srgbClr val="000000"/>
                </a:solidFill>
              </a:rPr>
              <a:t>/</a:t>
            </a:r>
            <a:r>
              <a:rPr lang="en-GB" sz="2400" spc="-36" dirty="0" err="1" smtClean="0">
                <a:solidFill>
                  <a:srgbClr val="000000"/>
                </a:solidFill>
              </a:rPr>
              <a:t>akci</a:t>
            </a:r>
            <a:r>
              <a:rPr lang="sr-Latn-RS" sz="2400" spc="-36" dirty="0" smtClean="0">
                <a:solidFill>
                  <a:srgbClr val="000000"/>
                </a:solidFill>
              </a:rPr>
              <a:t>je</a:t>
            </a:r>
            <a:r>
              <a:rPr lang="en-GB" sz="2400" spc="-36" dirty="0" smtClean="0">
                <a:solidFill>
                  <a:srgbClr val="000000"/>
                </a:solidFill>
              </a:rPr>
              <a:t> </a:t>
            </a:r>
            <a:r>
              <a:rPr lang="sr-Latn-RS" sz="2400" spc="-36" dirty="0" smtClean="0">
                <a:solidFill>
                  <a:srgbClr val="000000"/>
                </a:solidFill>
              </a:rPr>
              <a:t>koje će sadržati </a:t>
            </a:r>
            <a:r>
              <a:rPr lang="en-GB" sz="2400" spc="-36" dirty="0" err="1" smtClean="0">
                <a:solidFill>
                  <a:srgbClr val="000000"/>
                </a:solidFill>
              </a:rPr>
              <a:t>vaš</a:t>
            </a:r>
            <a:r>
              <a:rPr lang="en-GB" sz="2400" spc="-36" dirty="0" smtClean="0">
                <a:solidFill>
                  <a:srgbClr val="000000"/>
                </a:solidFill>
              </a:rPr>
              <a:t> </a:t>
            </a:r>
            <a:r>
              <a:rPr lang="en-GB" sz="2400" spc="-36" dirty="0" err="1">
                <a:solidFill>
                  <a:srgbClr val="000000"/>
                </a:solidFill>
              </a:rPr>
              <a:t>akcioni</a:t>
            </a:r>
            <a:r>
              <a:rPr lang="en-GB" sz="2400" spc="-36" dirty="0">
                <a:solidFill>
                  <a:srgbClr val="000000"/>
                </a:solidFill>
              </a:rPr>
              <a:t> plan. </a:t>
            </a:r>
            <a:r>
              <a:rPr lang="en-GB" sz="2400" spc="-36" dirty="0" err="1">
                <a:solidFill>
                  <a:srgbClr val="000000"/>
                </a:solidFill>
              </a:rPr>
              <a:t>Pratite</a:t>
            </a:r>
            <a:r>
              <a:rPr lang="en-GB" sz="2400" spc="-36" dirty="0">
                <a:solidFill>
                  <a:srgbClr val="000000"/>
                </a:solidFill>
              </a:rPr>
              <a:t> </a:t>
            </a:r>
            <a:r>
              <a:rPr lang="en-GB" sz="2400" spc="-36" dirty="0" err="1">
                <a:solidFill>
                  <a:srgbClr val="000000"/>
                </a:solidFill>
              </a:rPr>
              <a:t>uputstva</a:t>
            </a:r>
            <a:r>
              <a:rPr lang="en-GB" sz="2400" spc="-36" dirty="0">
                <a:solidFill>
                  <a:srgbClr val="000000"/>
                </a:solidFill>
              </a:rPr>
              <a:t> u </a:t>
            </a:r>
            <a:r>
              <a:rPr lang="en-GB" sz="2400" spc="-36" dirty="0" err="1">
                <a:solidFill>
                  <a:srgbClr val="000000"/>
                </a:solidFill>
              </a:rPr>
              <a:t>nastavku</a:t>
            </a:r>
            <a:r>
              <a:rPr lang="en-GB" sz="2400" spc="-36" dirty="0">
                <a:solidFill>
                  <a:srgbClr val="000000"/>
                </a:solidFill>
              </a:rPr>
              <a:t> da </a:t>
            </a:r>
            <a:r>
              <a:rPr lang="en-GB" sz="2400" spc="-36" dirty="0" err="1">
                <a:solidFill>
                  <a:srgbClr val="000000"/>
                </a:solidFill>
              </a:rPr>
              <a:t>biste</a:t>
            </a:r>
            <a:r>
              <a:rPr lang="en-GB" sz="2400" spc="-36" dirty="0">
                <a:solidFill>
                  <a:srgbClr val="000000"/>
                </a:solidFill>
              </a:rPr>
              <a:t> </a:t>
            </a:r>
            <a:r>
              <a:rPr lang="en-GB" sz="2400" spc="-36" dirty="0" err="1">
                <a:solidFill>
                  <a:srgbClr val="000000"/>
                </a:solidFill>
              </a:rPr>
              <a:t>ih</a:t>
            </a:r>
            <a:r>
              <a:rPr lang="en-GB" sz="2400" spc="-36" dirty="0">
                <a:solidFill>
                  <a:srgbClr val="000000"/>
                </a:solidFill>
              </a:rPr>
              <a:t> </a:t>
            </a:r>
            <a:r>
              <a:rPr lang="en-GB" sz="2400" spc="-36" dirty="0" err="1" smtClean="0">
                <a:solidFill>
                  <a:srgbClr val="000000"/>
                </a:solidFill>
              </a:rPr>
              <a:t>na</a:t>
            </a:r>
            <a:r>
              <a:rPr lang="sr-Latn-RS" sz="2400" spc="-36" dirty="0" smtClean="0">
                <a:solidFill>
                  <a:srgbClr val="000000"/>
                </a:solidFill>
              </a:rPr>
              <a:t>veli</a:t>
            </a:r>
            <a:r>
              <a:rPr lang="en-GB" sz="2400" spc="-36" dirty="0" smtClean="0">
                <a:solidFill>
                  <a:srgbClr val="000000"/>
                </a:solidFill>
              </a:rPr>
              <a:t>:</a:t>
            </a:r>
            <a:endParaRPr lang="en-GB" sz="2400" spc="-36" dirty="0">
              <a:solidFill>
                <a:srgbClr val="000000"/>
              </a:solidFill>
            </a:endParaRPr>
          </a:p>
          <a:p>
            <a:pPr algn="just">
              <a:lnSpc>
                <a:spcPts val="3359"/>
              </a:lnSpc>
            </a:pPr>
            <a:r>
              <a:rPr lang="sr-Latn-RS" sz="2400" spc="-36" dirty="0" smtClean="0">
                <a:solidFill>
                  <a:srgbClr val="000000"/>
                </a:solidFill>
              </a:rPr>
              <a:t>1. </a:t>
            </a:r>
            <a:r>
              <a:rPr lang="en-GB" sz="2400" spc="-36" dirty="0" err="1" smtClean="0">
                <a:solidFill>
                  <a:srgbClr val="000000"/>
                </a:solidFill>
              </a:rPr>
              <a:t>Definišite</a:t>
            </a:r>
            <a:r>
              <a:rPr lang="en-GB" sz="2400" spc="-36" dirty="0" smtClean="0">
                <a:solidFill>
                  <a:srgbClr val="000000"/>
                </a:solidFill>
              </a:rPr>
              <a:t> </a:t>
            </a:r>
            <a:r>
              <a:rPr lang="sr-Latn-RS" sz="2400" spc="-36" dirty="0" smtClean="0">
                <a:solidFill>
                  <a:srgbClr val="000000"/>
                </a:solidFill>
              </a:rPr>
              <a:t>naziv akcije</a:t>
            </a:r>
            <a:endParaRPr lang="en-GB" sz="2400" spc="-36" dirty="0">
              <a:solidFill>
                <a:srgbClr val="000000"/>
              </a:solidFill>
            </a:endParaRPr>
          </a:p>
          <a:p>
            <a:pPr algn="just">
              <a:lnSpc>
                <a:spcPts val="3359"/>
              </a:lnSpc>
            </a:pPr>
            <a:r>
              <a:rPr lang="sr-Latn-RS" sz="2400" spc="-36" dirty="0" smtClean="0">
                <a:solidFill>
                  <a:srgbClr val="000000"/>
                </a:solidFill>
              </a:rPr>
              <a:t>2. </a:t>
            </a:r>
            <a:r>
              <a:rPr lang="en-GB" sz="2400" spc="-36" dirty="0" err="1" smtClean="0">
                <a:solidFill>
                  <a:srgbClr val="000000"/>
                </a:solidFill>
              </a:rPr>
              <a:t>Uspostavite</a:t>
            </a:r>
            <a:r>
              <a:rPr lang="en-GB" sz="2400" spc="-36" dirty="0" smtClean="0">
                <a:solidFill>
                  <a:srgbClr val="000000"/>
                </a:solidFill>
              </a:rPr>
              <a:t> </a:t>
            </a:r>
            <a:r>
              <a:rPr lang="en-GB" sz="2400" spc="-36" dirty="0" err="1">
                <a:solidFill>
                  <a:srgbClr val="000000"/>
                </a:solidFill>
              </a:rPr>
              <a:t>nivo</a:t>
            </a:r>
            <a:r>
              <a:rPr lang="en-GB" sz="2400" spc="-36" dirty="0">
                <a:solidFill>
                  <a:srgbClr val="000000"/>
                </a:solidFill>
              </a:rPr>
              <a:t> </a:t>
            </a:r>
            <a:r>
              <a:rPr lang="en-GB" sz="2400" spc="-36" dirty="0" err="1">
                <a:solidFill>
                  <a:srgbClr val="000000"/>
                </a:solidFill>
              </a:rPr>
              <a:t>prioriteta</a:t>
            </a:r>
            <a:r>
              <a:rPr lang="en-GB" sz="2400" spc="-36" dirty="0">
                <a:solidFill>
                  <a:srgbClr val="000000"/>
                </a:solidFill>
              </a:rPr>
              <a:t> za </a:t>
            </a:r>
            <a:r>
              <a:rPr lang="sr-Latn-RS" sz="2400" spc="-36" dirty="0" smtClean="0">
                <a:solidFill>
                  <a:srgbClr val="000000"/>
                </a:solidFill>
              </a:rPr>
              <a:t>korak u realizaciji </a:t>
            </a:r>
            <a:r>
              <a:rPr lang="en-GB" sz="2400" spc="-36" dirty="0" err="1" smtClean="0">
                <a:solidFill>
                  <a:srgbClr val="000000"/>
                </a:solidFill>
              </a:rPr>
              <a:t>akcije</a:t>
            </a:r>
            <a:endParaRPr lang="en-GB" sz="2400" spc="-36" dirty="0">
              <a:solidFill>
                <a:srgbClr val="000000"/>
              </a:solidFill>
            </a:endParaRPr>
          </a:p>
          <a:p>
            <a:pPr algn="just">
              <a:lnSpc>
                <a:spcPts val="3359"/>
              </a:lnSpc>
            </a:pPr>
            <a:r>
              <a:rPr lang="sr-Latn-RS" sz="2400" spc="-36" dirty="0" smtClean="0">
                <a:solidFill>
                  <a:srgbClr val="000000"/>
                </a:solidFill>
              </a:rPr>
              <a:t>3. Odredite </a:t>
            </a:r>
            <a:r>
              <a:rPr lang="en-GB" sz="2400" spc="-36" dirty="0" err="1" smtClean="0">
                <a:solidFill>
                  <a:srgbClr val="000000"/>
                </a:solidFill>
              </a:rPr>
              <a:t>rokove</a:t>
            </a:r>
            <a:r>
              <a:rPr lang="en-GB" sz="2400" spc="-36" dirty="0" smtClean="0">
                <a:solidFill>
                  <a:srgbClr val="000000"/>
                </a:solidFill>
              </a:rPr>
              <a:t> </a:t>
            </a:r>
            <a:r>
              <a:rPr lang="en-GB" sz="2400" spc="-36" dirty="0">
                <a:solidFill>
                  <a:srgbClr val="000000"/>
                </a:solidFill>
              </a:rPr>
              <a:t>za </a:t>
            </a:r>
            <a:r>
              <a:rPr lang="sr-Latn-RS" sz="2400" spc="-36" dirty="0" smtClean="0">
                <a:solidFill>
                  <a:srgbClr val="000000"/>
                </a:solidFill>
              </a:rPr>
              <a:t>realizaciju</a:t>
            </a:r>
            <a:endParaRPr lang="en-GB" sz="2400" spc="-36" dirty="0">
              <a:solidFill>
                <a:srgbClr val="000000"/>
              </a:solidFill>
            </a:endParaRPr>
          </a:p>
          <a:p>
            <a:pPr algn="just">
              <a:lnSpc>
                <a:spcPts val="3359"/>
              </a:lnSpc>
            </a:pPr>
            <a:r>
              <a:rPr lang="sr-Latn-RS" sz="2400" spc="-36" dirty="0" smtClean="0">
                <a:solidFill>
                  <a:srgbClr val="000000"/>
                </a:solidFill>
              </a:rPr>
              <a:t>4. Opredelite</a:t>
            </a:r>
            <a:r>
              <a:rPr lang="en-GB" sz="2400" spc="-36" dirty="0" smtClean="0">
                <a:solidFill>
                  <a:srgbClr val="000000"/>
                </a:solidFill>
              </a:rPr>
              <a:t> </a:t>
            </a:r>
            <a:r>
              <a:rPr lang="sr-Latn-RS" sz="2400" spc="-36" dirty="0" smtClean="0">
                <a:solidFill>
                  <a:srgbClr val="000000"/>
                </a:solidFill>
              </a:rPr>
              <a:t>osobu koja će voditi akciju</a:t>
            </a:r>
            <a:endParaRPr lang="en-GB" sz="2400" spc="-36" dirty="0">
              <a:solidFill>
                <a:srgbClr val="000000"/>
              </a:solidFill>
            </a:endParaRPr>
          </a:p>
          <a:p>
            <a:pPr algn="just">
              <a:lnSpc>
                <a:spcPts val="3359"/>
              </a:lnSpc>
            </a:pPr>
            <a:r>
              <a:rPr lang="sr-Latn-RS" sz="2400" spc="-36" dirty="0" smtClean="0">
                <a:solidFill>
                  <a:srgbClr val="000000"/>
                </a:solidFill>
              </a:rPr>
              <a:t>5. Opišite svaki korak u realizaciji akcije</a:t>
            </a:r>
            <a:endParaRPr lang="en-GB" sz="2400" spc="-36" dirty="0">
              <a:solidFill>
                <a:srgbClr val="000000"/>
              </a:solidFill>
            </a:endParaRPr>
          </a:p>
          <a:p>
            <a:pPr algn="just">
              <a:lnSpc>
                <a:spcPts val="3359"/>
              </a:lnSpc>
            </a:pPr>
            <a:r>
              <a:rPr lang="sr-Latn-RS" sz="2400" spc="-36" dirty="0" smtClean="0">
                <a:solidFill>
                  <a:srgbClr val="000000"/>
                </a:solidFill>
              </a:rPr>
              <a:t>6. </a:t>
            </a:r>
            <a:r>
              <a:rPr lang="en-GB" sz="2400" spc="-36" dirty="0" err="1" smtClean="0">
                <a:solidFill>
                  <a:srgbClr val="000000"/>
                </a:solidFill>
              </a:rPr>
              <a:t>Dodajte</a:t>
            </a:r>
            <a:r>
              <a:rPr lang="en-GB" sz="2400" spc="-36" dirty="0" smtClean="0">
                <a:solidFill>
                  <a:srgbClr val="000000"/>
                </a:solidFill>
              </a:rPr>
              <a:t> </a:t>
            </a:r>
            <a:r>
              <a:rPr lang="en-GB" sz="2400" spc="-36" dirty="0" err="1">
                <a:solidFill>
                  <a:srgbClr val="000000"/>
                </a:solidFill>
              </a:rPr>
              <a:t>odeljak</a:t>
            </a:r>
            <a:r>
              <a:rPr lang="en-GB" sz="2400" spc="-36" dirty="0">
                <a:solidFill>
                  <a:srgbClr val="000000"/>
                </a:solidFill>
              </a:rPr>
              <a:t> za </a:t>
            </a:r>
            <a:r>
              <a:rPr lang="sr-Latn-RS" sz="2400" spc="-36" dirty="0" smtClean="0">
                <a:solidFill>
                  <a:srgbClr val="000000"/>
                </a:solidFill>
              </a:rPr>
              <a:t>beleške</a:t>
            </a:r>
            <a:endParaRPr lang="en-GB" sz="2400" spc="-36" dirty="0">
              <a:solidFill>
                <a:srgbClr val="000000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4196164">
            <a:off x="-4782433" y="7411957"/>
            <a:ext cx="11622266" cy="1238807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7870030" y="9245916"/>
            <a:ext cx="3710720" cy="779251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0D2C14E0-4767-1653-707D-8CE0D99CA7F1}"/>
              </a:ext>
            </a:extLst>
          </p:cNvPr>
          <p:cNvGrpSpPr/>
          <p:nvPr/>
        </p:nvGrpSpPr>
        <p:grpSpPr>
          <a:xfrm>
            <a:off x="304800" y="2180261"/>
            <a:ext cx="2057400" cy="1863672"/>
            <a:chOff x="10287000" y="1845831"/>
            <a:chExt cx="1860359" cy="1863672"/>
          </a:xfrm>
        </p:grpSpPr>
        <p:pic>
          <p:nvPicPr>
            <p:cNvPr id="12" name="Picture 23">
              <a:extLst>
                <a:ext uri="{FF2B5EF4-FFF2-40B4-BE49-F238E27FC236}">
                  <a16:creationId xmlns:a16="http://schemas.microsoft.com/office/drawing/2014/main" id="{277767C1-C984-5606-5F68-45FC6B89971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10527150" y="1845831"/>
              <a:ext cx="1204503" cy="1178907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1E638B5-C752-180F-FC1E-A4A92A6ECEB9}"/>
                </a:ext>
              </a:extLst>
            </p:cNvPr>
            <p:cNvSpPr txBox="1"/>
            <p:nvPr/>
          </p:nvSpPr>
          <p:spPr>
            <a:xfrm>
              <a:off x="10287000" y="3063172"/>
              <a:ext cx="1860359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b="1" i="0" u="none" strike="noStrike" dirty="0" smtClean="0">
                  <a:solidFill>
                    <a:srgbClr val="00918E"/>
                  </a:solidFill>
                  <a:effectLst/>
                  <a:latin typeface="Abhaya Libre"/>
                </a:rPr>
                <a:t>Of</a:t>
              </a:r>
              <a:r>
                <a:rPr lang="sr-Latn-RS" b="1" i="0" u="none" strike="noStrike" dirty="0" smtClean="0">
                  <a:solidFill>
                    <a:srgbClr val="00918E"/>
                  </a:solidFill>
                  <a:effectLst/>
                  <a:latin typeface="Abhaya Libre"/>
                </a:rPr>
                <a:t>lajn aktivnost</a:t>
              </a:r>
              <a:r>
                <a:rPr lang="en-GB" b="1" i="0" u="none" strike="noStrike" dirty="0" smtClean="0">
                  <a:solidFill>
                    <a:srgbClr val="00918E"/>
                  </a:solidFill>
                  <a:effectLst/>
                  <a:latin typeface="Abhaya Libre"/>
                </a:rPr>
                <a:t> </a:t>
              </a:r>
              <a:r>
                <a:rPr lang="en-GB" b="1" i="0" u="none" strike="noStrike" dirty="0">
                  <a:solidFill>
                    <a:srgbClr val="00918E"/>
                  </a:solidFill>
                  <a:effectLst/>
                  <a:latin typeface="Abhaya Libre"/>
                </a:rPr>
                <a:t>4.1</a:t>
              </a:r>
              <a:endParaRPr lang="en-GB" sz="1400" dirty="0"/>
            </a:p>
          </p:txBody>
        </p:sp>
      </p:grpSp>
      <p:sp>
        <p:nvSpPr>
          <p:cNvPr id="16" name="Freeform 8">
            <a:extLst>
              <a:ext uri="{FF2B5EF4-FFF2-40B4-BE49-F238E27FC236}">
                <a16:creationId xmlns:a16="http://schemas.microsoft.com/office/drawing/2014/main" id="{6B07509E-BD8B-D0DF-7387-83C1B1FD6370}"/>
              </a:ext>
            </a:extLst>
          </p:cNvPr>
          <p:cNvSpPr/>
          <p:nvPr/>
        </p:nvSpPr>
        <p:spPr>
          <a:xfrm>
            <a:off x="10205034" y="1639496"/>
            <a:ext cx="7073985" cy="7008008"/>
          </a:xfrm>
          <a:custGeom>
            <a:avLst/>
            <a:gdLst/>
            <a:ahLst/>
            <a:cxnLst/>
            <a:rect l="l" t="t" r="r" b="b"/>
            <a:pathLst>
              <a:path w="2377441" h="2009140">
                <a:moveTo>
                  <a:pt x="2376170" y="1778000"/>
                </a:moveTo>
                <a:cubicBezTo>
                  <a:pt x="2374900" y="1276350"/>
                  <a:pt x="2359660" y="598170"/>
                  <a:pt x="2359660" y="97790"/>
                </a:cubicBezTo>
                <a:cubicBezTo>
                  <a:pt x="2359660" y="90170"/>
                  <a:pt x="2360930" y="82550"/>
                  <a:pt x="2360930" y="76200"/>
                </a:cubicBezTo>
                <a:cubicBezTo>
                  <a:pt x="2359660" y="74930"/>
                  <a:pt x="2358390" y="74930"/>
                  <a:pt x="2357120" y="73660"/>
                </a:cubicBezTo>
                <a:cubicBezTo>
                  <a:pt x="2357120" y="73660"/>
                  <a:pt x="2355850" y="74930"/>
                  <a:pt x="2355850" y="76200"/>
                </a:cubicBezTo>
                <a:cubicBezTo>
                  <a:pt x="2353310" y="82550"/>
                  <a:pt x="2348230" y="82550"/>
                  <a:pt x="2343150" y="82550"/>
                </a:cubicBezTo>
                <a:cubicBezTo>
                  <a:pt x="2336800" y="81280"/>
                  <a:pt x="2330450" y="74930"/>
                  <a:pt x="2322830" y="77470"/>
                </a:cubicBezTo>
                <a:cubicBezTo>
                  <a:pt x="2320290" y="78740"/>
                  <a:pt x="2315210" y="76200"/>
                  <a:pt x="2313940" y="73660"/>
                </a:cubicBezTo>
                <a:cubicBezTo>
                  <a:pt x="2310130" y="68580"/>
                  <a:pt x="2305050" y="68580"/>
                  <a:pt x="2299970" y="71120"/>
                </a:cubicBezTo>
                <a:cubicBezTo>
                  <a:pt x="2297430" y="72390"/>
                  <a:pt x="2294890" y="71120"/>
                  <a:pt x="2292350" y="71120"/>
                </a:cubicBezTo>
                <a:cubicBezTo>
                  <a:pt x="2288540" y="71120"/>
                  <a:pt x="2283460" y="69850"/>
                  <a:pt x="2279650" y="68580"/>
                </a:cubicBezTo>
                <a:cubicBezTo>
                  <a:pt x="2278380" y="68580"/>
                  <a:pt x="2275840" y="67310"/>
                  <a:pt x="2274570" y="67310"/>
                </a:cubicBezTo>
                <a:cubicBezTo>
                  <a:pt x="2270760" y="66040"/>
                  <a:pt x="2266950" y="62230"/>
                  <a:pt x="2263140" y="67310"/>
                </a:cubicBezTo>
                <a:cubicBezTo>
                  <a:pt x="2263140" y="67310"/>
                  <a:pt x="2260600" y="67310"/>
                  <a:pt x="2259330" y="66040"/>
                </a:cubicBezTo>
                <a:cubicBezTo>
                  <a:pt x="2258060" y="63500"/>
                  <a:pt x="2256790" y="59690"/>
                  <a:pt x="2255520" y="57150"/>
                </a:cubicBezTo>
                <a:cubicBezTo>
                  <a:pt x="2252980" y="53340"/>
                  <a:pt x="2252980" y="46990"/>
                  <a:pt x="2249170" y="44450"/>
                </a:cubicBezTo>
                <a:cubicBezTo>
                  <a:pt x="2246630" y="43180"/>
                  <a:pt x="2245360" y="41910"/>
                  <a:pt x="2244090" y="39370"/>
                </a:cubicBezTo>
                <a:cubicBezTo>
                  <a:pt x="2244090" y="38100"/>
                  <a:pt x="2241550" y="36830"/>
                  <a:pt x="2241550" y="35560"/>
                </a:cubicBezTo>
                <a:lnTo>
                  <a:pt x="2237740" y="31750"/>
                </a:lnTo>
                <a:cubicBezTo>
                  <a:pt x="2236470" y="29210"/>
                  <a:pt x="2235200" y="25400"/>
                  <a:pt x="2232660" y="24130"/>
                </a:cubicBezTo>
                <a:cubicBezTo>
                  <a:pt x="2227580" y="20320"/>
                  <a:pt x="2226310" y="15240"/>
                  <a:pt x="2228850" y="8890"/>
                </a:cubicBezTo>
                <a:cubicBezTo>
                  <a:pt x="2225040" y="7620"/>
                  <a:pt x="2222500" y="5080"/>
                  <a:pt x="2218690" y="5080"/>
                </a:cubicBezTo>
                <a:cubicBezTo>
                  <a:pt x="2203450" y="6350"/>
                  <a:pt x="2186940" y="8890"/>
                  <a:pt x="2171700" y="10160"/>
                </a:cubicBezTo>
                <a:cubicBezTo>
                  <a:pt x="2169160" y="10160"/>
                  <a:pt x="2165350" y="11430"/>
                  <a:pt x="2164080" y="12700"/>
                </a:cubicBezTo>
                <a:cubicBezTo>
                  <a:pt x="2153920" y="19050"/>
                  <a:pt x="2143760" y="13970"/>
                  <a:pt x="2133600" y="12700"/>
                </a:cubicBezTo>
                <a:cubicBezTo>
                  <a:pt x="2125980" y="12700"/>
                  <a:pt x="2118360" y="8890"/>
                  <a:pt x="2110740" y="7620"/>
                </a:cubicBezTo>
                <a:cubicBezTo>
                  <a:pt x="2101850" y="6350"/>
                  <a:pt x="2094230" y="7620"/>
                  <a:pt x="2085340" y="6350"/>
                </a:cubicBezTo>
                <a:cubicBezTo>
                  <a:pt x="2084070" y="6350"/>
                  <a:pt x="2082800" y="5080"/>
                  <a:pt x="2081530" y="3810"/>
                </a:cubicBezTo>
                <a:cubicBezTo>
                  <a:pt x="2078990" y="0"/>
                  <a:pt x="2073910" y="1270"/>
                  <a:pt x="2071370" y="2540"/>
                </a:cubicBezTo>
                <a:cubicBezTo>
                  <a:pt x="2067560" y="5080"/>
                  <a:pt x="2066290" y="8890"/>
                  <a:pt x="2063750" y="12700"/>
                </a:cubicBezTo>
                <a:cubicBezTo>
                  <a:pt x="2057400" y="13970"/>
                  <a:pt x="2048510" y="15240"/>
                  <a:pt x="2042160" y="19050"/>
                </a:cubicBezTo>
                <a:cubicBezTo>
                  <a:pt x="2037080" y="21590"/>
                  <a:pt x="2034540" y="22860"/>
                  <a:pt x="2030730" y="20320"/>
                </a:cubicBezTo>
                <a:lnTo>
                  <a:pt x="2029460" y="21590"/>
                </a:lnTo>
                <a:cubicBezTo>
                  <a:pt x="2032000" y="24130"/>
                  <a:pt x="2033270" y="27940"/>
                  <a:pt x="2035810" y="30480"/>
                </a:cubicBezTo>
                <a:cubicBezTo>
                  <a:pt x="2032000" y="31750"/>
                  <a:pt x="2026920" y="34290"/>
                  <a:pt x="2024380" y="33020"/>
                </a:cubicBezTo>
                <a:cubicBezTo>
                  <a:pt x="2018030" y="31750"/>
                  <a:pt x="2015490" y="34290"/>
                  <a:pt x="2010410" y="36830"/>
                </a:cubicBezTo>
                <a:cubicBezTo>
                  <a:pt x="2005330" y="40640"/>
                  <a:pt x="1998980" y="43180"/>
                  <a:pt x="1993900" y="45720"/>
                </a:cubicBezTo>
                <a:cubicBezTo>
                  <a:pt x="1992630" y="45720"/>
                  <a:pt x="1991360" y="45720"/>
                  <a:pt x="1990090" y="44450"/>
                </a:cubicBezTo>
                <a:cubicBezTo>
                  <a:pt x="1988820" y="44450"/>
                  <a:pt x="1987550" y="43180"/>
                  <a:pt x="1987550" y="43180"/>
                </a:cubicBezTo>
                <a:cubicBezTo>
                  <a:pt x="1981200" y="45720"/>
                  <a:pt x="1974850" y="48260"/>
                  <a:pt x="1968500" y="45720"/>
                </a:cubicBezTo>
                <a:cubicBezTo>
                  <a:pt x="1967230" y="45720"/>
                  <a:pt x="1967230" y="46990"/>
                  <a:pt x="1965960" y="46990"/>
                </a:cubicBezTo>
                <a:cubicBezTo>
                  <a:pt x="1958340" y="49530"/>
                  <a:pt x="1953260" y="58420"/>
                  <a:pt x="1943100" y="58420"/>
                </a:cubicBezTo>
                <a:cubicBezTo>
                  <a:pt x="1935480" y="58420"/>
                  <a:pt x="1927860" y="64770"/>
                  <a:pt x="1920240" y="64770"/>
                </a:cubicBezTo>
                <a:cubicBezTo>
                  <a:pt x="1911350" y="66040"/>
                  <a:pt x="1903730" y="68580"/>
                  <a:pt x="1896110" y="72390"/>
                </a:cubicBezTo>
                <a:cubicBezTo>
                  <a:pt x="1893570" y="73660"/>
                  <a:pt x="1891030" y="73660"/>
                  <a:pt x="1889760" y="73660"/>
                </a:cubicBezTo>
                <a:cubicBezTo>
                  <a:pt x="1883410" y="71120"/>
                  <a:pt x="1879600" y="74930"/>
                  <a:pt x="1877060" y="78740"/>
                </a:cubicBezTo>
                <a:cubicBezTo>
                  <a:pt x="1870710" y="87630"/>
                  <a:pt x="1860550" y="90170"/>
                  <a:pt x="1851660" y="92710"/>
                </a:cubicBezTo>
                <a:cubicBezTo>
                  <a:pt x="1840230" y="95250"/>
                  <a:pt x="1828800" y="96520"/>
                  <a:pt x="1817370" y="97790"/>
                </a:cubicBezTo>
                <a:cubicBezTo>
                  <a:pt x="1816100" y="97790"/>
                  <a:pt x="1814830" y="101600"/>
                  <a:pt x="1812290" y="102870"/>
                </a:cubicBezTo>
                <a:cubicBezTo>
                  <a:pt x="1811020" y="102870"/>
                  <a:pt x="1809750" y="101600"/>
                  <a:pt x="1809750" y="101600"/>
                </a:cubicBezTo>
                <a:cubicBezTo>
                  <a:pt x="1803400" y="109220"/>
                  <a:pt x="1799590" y="120650"/>
                  <a:pt x="1786890" y="119380"/>
                </a:cubicBezTo>
                <a:lnTo>
                  <a:pt x="1785620" y="119380"/>
                </a:lnTo>
                <a:cubicBezTo>
                  <a:pt x="1775460" y="125730"/>
                  <a:pt x="1765300" y="123190"/>
                  <a:pt x="1756410" y="120650"/>
                </a:cubicBezTo>
                <a:cubicBezTo>
                  <a:pt x="1753870" y="120650"/>
                  <a:pt x="1750060" y="118110"/>
                  <a:pt x="1748790" y="115570"/>
                </a:cubicBezTo>
                <a:cubicBezTo>
                  <a:pt x="1744980" y="107950"/>
                  <a:pt x="1734820" y="105410"/>
                  <a:pt x="1727200" y="107950"/>
                </a:cubicBezTo>
                <a:cubicBezTo>
                  <a:pt x="1720850" y="110490"/>
                  <a:pt x="1714500" y="111760"/>
                  <a:pt x="1708150" y="114300"/>
                </a:cubicBezTo>
                <a:cubicBezTo>
                  <a:pt x="1697990" y="116840"/>
                  <a:pt x="1689100" y="118110"/>
                  <a:pt x="1678940" y="113030"/>
                </a:cubicBezTo>
                <a:cubicBezTo>
                  <a:pt x="1668780" y="107950"/>
                  <a:pt x="1661160" y="111760"/>
                  <a:pt x="1656080" y="123190"/>
                </a:cubicBezTo>
                <a:cubicBezTo>
                  <a:pt x="1652270" y="130810"/>
                  <a:pt x="1642109" y="132080"/>
                  <a:pt x="1635759" y="125730"/>
                </a:cubicBezTo>
                <a:cubicBezTo>
                  <a:pt x="1631949" y="121920"/>
                  <a:pt x="1629409" y="123190"/>
                  <a:pt x="1625599" y="125730"/>
                </a:cubicBezTo>
                <a:lnTo>
                  <a:pt x="1617979" y="133350"/>
                </a:lnTo>
                <a:cubicBezTo>
                  <a:pt x="1616709" y="134620"/>
                  <a:pt x="1614169" y="134620"/>
                  <a:pt x="1612899" y="134620"/>
                </a:cubicBezTo>
                <a:lnTo>
                  <a:pt x="1605279" y="134620"/>
                </a:lnTo>
                <a:cubicBezTo>
                  <a:pt x="1600199" y="134620"/>
                  <a:pt x="1595119" y="133350"/>
                  <a:pt x="1590040" y="132080"/>
                </a:cubicBezTo>
                <a:cubicBezTo>
                  <a:pt x="1583690" y="130810"/>
                  <a:pt x="1578609" y="127000"/>
                  <a:pt x="1572259" y="125730"/>
                </a:cubicBezTo>
                <a:cubicBezTo>
                  <a:pt x="1562099" y="124460"/>
                  <a:pt x="1559559" y="115570"/>
                  <a:pt x="1555749" y="109220"/>
                </a:cubicBezTo>
                <a:cubicBezTo>
                  <a:pt x="1553209" y="105410"/>
                  <a:pt x="1548129" y="100330"/>
                  <a:pt x="1543049" y="101600"/>
                </a:cubicBezTo>
                <a:cubicBezTo>
                  <a:pt x="1537969" y="104140"/>
                  <a:pt x="1532889" y="101600"/>
                  <a:pt x="1529079" y="100330"/>
                </a:cubicBezTo>
                <a:cubicBezTo>
                  <a:pt x="1527809" y="100330"/>
                  <a:pt x="1525269" y="99060"/>
                  <a:pt x="1523999" y="99060"/>
                </a:cubicBezTo>
                <a:cubicBezTo>
                  <a:pt x="1515109" y="96520"/>
                  <a:pt x="1508759" y="101600"/>
                  <a:pt x="1502409" y="107950"/>
                </a:cubicBezTo>
                <a:lnTo>
                  <a:pt x="1497329" y="113030"/>
                </a:lnTo>
                <a:cubicBezTo>
                  <a:pt x="1496059" y="114300"/>
                  <a:pt x="1496059" y="116840"/>
                  <a:pt x="1494790" y="118110"/>
                </a:cubicBezTo>
                <a:cubicBezTo>
                  <a:pt x="1487170" y="124460"/>
                  <a:pt x="1479550" y="121920"/>
                  <a:pt x="1470659" y="118110"/>
                </a:cubicBezTo>
                <a:cubicBezTo>
                  <a:pt x="1463040" y="114300"/>
                  <a:pt x="1454149" y="118110"/>
                  <a:pt x="1451609" y="125730"/>
                </a:cubicBezTo>
                <a:cubicBezTo>
                  <a:pt x="1450340" y="130810"/>
                  <a:pt x="1449070" y="134620"/>
                  <a:pt x="1442720" y="137160"/>
                </a:cubicBezTo>
                <a:cubicBezTo>
                  <a:pt x="1436370" y="140970"/>
                  <a:pt x="1428750" y="143510"/>
                  <a:pt x="1427480" y="152400"/>
                </a:cubicBezTo>
                <a:cubicBezTo>
                  <a:pt x="1427480" y="153670"/>
                  <a:pt x="1426210" y="154940"/>
                  <a:pt x="1424940" y="154940"/>
                </a:cubicBezTo>
                <a:cubicBezTo>
                  <a:pt x="1421130" y="156210"/>
                  <a:pt x="1418590" y="157480"/>
                  <a:pt x="1414780" y="158750"/>
                </a:cubicBezTo>
                <a:lnTo>
                  <a:pt x="1403350" y="158750"/>
                </a:lnTo>
                <a:cubicBezTo>
                  <a:pt x="1395730" y="157480"/>
                  <a:pt x="1388110" y="154940"/>
                  <a:pt x="1380490" y="153670"/>
                </a:cubicBezTo>
                <a:cubicBezTo>
                  <a:pt x="1371600" y="152400"/>
                  <a:pt x="1363979" y="157480"/>
                  <a:pt x="1355090" y="158750"/>
                </a:cubicBezTo>
                <a:lnTo>
                  <a:pt x="1353820" y="160020"/>
                </a:lnTo>
                <a:cubicBezTo>
                  <a:pt x="1351280" y="163830"/>
                  <a:pt x="1347470" y="162560"/>
                  <a:pt x="1344930" y="160020"/>
                </a:cubicBezTo>
                <a:cubicBezTo>
                  <a:pt x="1339850" y="154940"/>
                  <a:pt x="1330960" y="153670"/>
                  <a:pt x="1324610" y="156210"/>
                </a:cubicBezTo>
                <a:cubicBezTo>
                  <a:pt x="1316990" y="160020"/>
                  <a:pt x="1309370" y="162560"/>
                  <a:pt x="1301750" y="165100"/>
                </a:cubicBezTo>
                <a:cubicBezTo>
                  <a:pt x="1299210" y="165100"/>
                  <a:pt x="1296670" y="163830"/>
                  <a:pt x="1295400" y="163830"/>
                </a:cubicBezTo>
                <a:cubicBezTo>
                  <a:pt x="1292860" y="163830"/>
                  <a:pt x="1289050" y="162560"/>
                  <a:pt x="1287780" y="163830"/>
                </a:cubicBezTo>
                <a:cubicBezTo>
                  <a:pt x="1277620" y="171450"/>
                  <a:pt x="1267460" y="168910"/>
                  <a:pt x="1258570" y="163830"/>
                </a:cubicBezTo>
                <a:cubicBezTo>
                  <a:pt x="1253490" y="161290"/>
                  <a:pt x="1245870" y="158750"/>
                  <a:pt x="1243330" y="151130"/>
                </a:cubicBezTo>
                <a:cubicBezTo>
                  <a:pt x="1242060" y="146050"/>
                  <a:pt x="1236980" y="140970"/>
                  <a:pt x="1233170" y="137160"/>
                </a:cubicBezTo>
                <a:cubicBezTo>
                  <a:pt x="1226820" y="130810"/>
                  <a:pt x="1220470" y="121920"/>
                  <a:pt x="1209040" y="121920"/>
                </a:cubicBezTo>
                <a:cubicBezTo>
                  <a:pt x="1206500" y="121920"/>
                  <a:pt x="1203959" y="116840"/>
                  <a:pt x="1202690" y="118110"/>
                </a:cubicBezTo>
                <a:cubicBezTo>
                  <a:pt x="1197609" y="119380"/>
                  <a:pt x="1197609" y="116840"/>
                  <a:pt x="1195070" y="114300"/>
                </a:cubicBezTo>
                <a:cubicBezTo>
                  <a:pt x="1192530" y="111760"/>
                  <a:pt x="1188720" y="109220"/>
                  <a:pt x="1186180" y="105410"/>
                </a:cubicBezTo>
                <a:cubicBezTo>
                  <a:pt x="1182370" y="100330"/>
                  <a:pt x="1178560" y="93980"/>
                  <a:pt x="1174750" y="88900"/>
                </a:cubicBezTo>
                <a:cubicBezTo>
                  <a:pt x="1170940" y="83820"/>
                  <a:pt x="1168400" y="77470"/>
                  <a:pt x="1164590" y="72390"/>
                </a:cubicBezTo>
                <a:cubicBezTo>
                  <a:pt x="1163320" y="71120"/>
                  <a:pt x="1159509" y="69850"/>
                  <a:pt x="1158240" y="71120"/>
                </a:cubicBezTo>
                <a:lnTo>
                  <a:pt x="1143000" y="78740"/>
                </a:lnTo>
                <a:cubicBezTo>
                  <a:pt x="1140460" y="80010"/>
                  <a:pt x="1139190" y="82550"/>
                  <a:pt x="1137920" y="85090"/>
                </a:cubicBezTo>
                <a:lnTo>
                  <a:pt x="1136650" y="83820"/>
                </a:lnTo>
                <a:cubicBezTo>
                  <a:pt x="1137920" y="80010"/>
                  <a:pt x="1139190" y="76200"/>
                  <a:pt x="1140460" y="74930"/>
                </a:cubicBezTo>
                <a:lnTo>
                  <a:pt x="1125220" y="71120"/>
                </a:lnTo>
                <a:cubicBezTo>
                  <a:pt x="1121410" y="69850"/>
                  <a:pt x="1115060" y="69850"/>
                  <a:pt x="1112520" y="69850"/>
                </a:cubicBezTo>
                <a:lnTo>
                  <a:pt x="1092200" y="69850"/>
                </a:lnTo>
                <a:cubicBezTo>
                  <a:pt x="1084580" y="69850"/>
                  <a:pt x="1078230" y="68580"/>
                  <a:pt x="1070610" y="69850"/>
                </a:cubicBezTo>
                <a:cubicBezTo>
                  <a:pt x="1065530" y="71120"/>
                  <a:pt x="1061720" y="68580"/>
                  <a:pt x="1057910" y="66040"/>
                </a:cubicBezTo>
                <a:cubicBezTo>
                  <a:pt x="1047750" y="58420"/>
                  <a:pt x="1037590" y="49530"/>
                  <a:pt x="1023620" y="53340"/>
                </a:cubicBezTo>
                <a:cubicBezTo>
                  <a:pt x="1022350" y="53340"/>
                  <a:pt x="1019810" y="52070"/>
                  <a:pt x="1018540" y="50800"/>
                </a:cubicBezTo>
                <a:cubicBezTo>
                  <a:pt x="1014730" y="49530"/>
                  <a:pt x="1012190" y="46990"/>
                  <a:pt x="1007110" y="44450"/>
                </a:cubicBezTo>
                <a:cubicBezTo>
                  <a:pt x="1007110" y="48260"/>
                  <a:pt x="1007110" y="49530"/>
                  <a:pt x="1008380" y="52070"/>
                </a:cubicBezTo>
                <a:cubicBezTo>
                  <a:pt x="1005840" y="54610"/>
                  <a:pt x="1004570" y="53340"/>
                  <a:pt x="1003300" y="52070"/>
                </a:cubicBezTo>
                <a:cubicBezTo>
                  <a:pt x="1002030" y="53340"/>
                  <a:pt x="1000760" y="55880"/>
                  <a:pt x="999490" y="55880"/>
                </a:cubicBezTo>
                <a:cubicBezTo>
                  <a:pt x="993140" y="58420"/>
                  <a:pt x="986790" y="59690"/>
                  <a:pt x="980440" y="62230"/>
                </a:cubicBezTo>
                <a:cubicBezTo>
                  <a:pt x="977900" y="63500"/>
                  <a:pt x="975360" y="64770"/>
                  <a:pt x="974090" y="66040"/>
                </a:cubicBezTo>
                <a:cubicBezTo>
                  <a:pt x="969010" y="69850"/>
                  <a:pt x="965200" y="76200"/>
                  <a:pt x="956310" y="74930"/>
                </a:cubicBezTo>
                <a:cubicBezTo>
                  <a:pt x="955040" y="74930"/>
                  <a:pt x="952500" y="77470"/>
                  <a:pt x="949960" y="77470"/>
                </a:cubicBezTo>
                <a:cubicBezTo>
                  <a:pt x="947420" y="78740"/>
                  <a:pt x="943610" y="78740"/>
                  <a:pt x="941070" y="80010"/>
                </a:cubicBezTo>
                <a:lnTo>
                  <a:pt x="938530" y="80010"/>
                </a:lnTo>
                <a:cubicBezTo>
                  <a:pt x="930910" y="82550"/>
                  <a:pt x="924560" y="85090"/>
                  <a:pt x="916940" y="86360"/>
                </a:cubicBezTo>
                <a:lnTo>
                  <a:pt x="911860" y="86360"/>
                </a:lnTo>
                <a:cubicBezTo>
                  <a:pt x="905510" y="86360"/>
                  <a:pt x="900430" y="85090"/>
                  <a:pt x="894080" y="85090"/>
                </a:cubicBezTo>
                <a:cubicBezTo>
                  <a:pt x="887730" y="85090"/>
                  <a:pt x="881380" y="87630"/>
                  <a:pt x="875030" y="87630"/>
                </a:cubicBezTo>
                <a:cubicBezTo>
                  <a:pt x="867410" y="87630"/>
                  <a:pt x="858520" y="87630"/>
                  <a:pt x="852170" y="82550"/>
                </a:cubicBezTo>
                <a:cubicBezTo>
                  <a:pt x="850900" y="81280"/>
                  <a:pt x="847090" y="81280"/>
                  <a:pt x="844550" y="82550"/>
                </a:cubicBezTo>
                <a:cubicBezTo>
                  <a:pt x="835660" y="83820"/>
                  <a:pt x="826770" y="85090"/>
                  <a:pt x="819150" y="87630"/>
                </a:cubicBezTo>
                <a:cubicBezTo>
                  <a:pt x="811530" y="90170"/>
                  <a:pt x="807720" y="87630"/>
                  <a:pt x="805180" y="81280"/>
                </a:cubicBezTo>
                <a:cubicBezTo>
                  <a:pt x="803910" y="78740"/>
                  <a:pt x="801370" y="76200"/>
                  <a:pt x="798830" y="73660"/>
                </a:cubicBezTo>
                <a:cubicBezTo>
                  <a:pt x="795020" y="71120"/>
                  <a:pt x="791210" y="67310"/>
                  <a:pt x="787400" y="67310"/>
                </a:cubicBezTo>
                <a:cubicBezTo>
                  <a:pt x="778510" y="67310"/>
                  <a:pt x="773430" y="62230"/>
                  <a:pt x="767080" y="58420"/>
                </a:cubicBezTo>
                <a:cubicBezTo>
                  <a:pt x="756920" y="52070"/>
                  <a:pt x="748030" y="44450"/>
                  <a:pt x="735330" y="45720"/>
                </a:cubicBezTo>
                <a:lnTo>
                  <a:pt x="735330" y="39370"/>
                </a:lnTo>
                <a:cubicBezTo>
                  <a:pt x="737870" y="39370"/>
                  <a:pt x="740410" y="39370"/>
                  <a:pt x="742950" y="38100"/>
                </a:cubicBezTo>
                <a:cubicBezTo>
                  <a:pt x="739140" y="35560"/>
                  <a:pt x="739140" y="31750"/>
                  <a:pt x="736600" y="29210"/>
                </a:cubicBezTo>
                <a:cubicBezTo>
                  <a:pt x="731520" y="25400"/>
                  <a:pt x="726440" y="24130"/>
                  <a:pt x="721360" y="21590"/>
                </a:cubicBezTo>
                <a:cubicBezTo>
                  <a:pt x="717550" y="20320"/>
                  <a:pt x="712470" y="20320"/>
                  <a:pt x="715010" y="26670"/>
                </a:cubicBezTo>
                <a:cubicBezTo>
                  <a:pt x="708660" y="27940"/>
                  <a:pt x="703580" y="27940"/>
                  <a:pt x="701040" y="30480"/>
                </a:cubicBezTo>
                <a:cubicBezTo>
                  <a:pt x="695960" y="34290"/>
                  <a:pt x="690880" y="31750"/>
                  <a:pt x="687070" y="29210"/>
                </a:cubicBezTo>
                <a:cubicBezTo>
                  <a:pt x="684530" y="27940"/>
                  <a:pt x="681990" y="26670"/>
                  <a:pt x="679450" y="27940"/>
                </a:cubicBezTo>
                <a:cubicBezTo>
                  <a:pt x="664210" y="35560"/>
                  <a:pt x="648970" y="31750"/>
                  <a:pt x="633730" y="31750"/>
                </a:cubicBezTo>
                <a:cubicBezTo>
                  <a:pt x="631190" y="31750"/>
                  <a:pt x="628650" y="30480"/>
                  <a:pt x="624840" y="30480"/>
                </a:cubicBezTo>
                <a:cubicBezTo>
                  <a:pt x="619760" y="29210"/>
                  <a:pt x="615950" y="26670"/>
                  <a:pt x="610870" y="25400"/>
                </a:cubicBezTo>
                <a:cubicBezTo>
                  <a:pt x="605790" y="24130"/>
                  <a:pt x="599440" y="22860"/>
                  <a:pt x="594360" y="21590"/>
                </a:cubicBezTo>
                <a:lnTo>
                  <a:pt x="590550" y="21590"/>
                </a:lnTo>
                <a:cubicBezTo>
                  <a:pt x="581660" y="21590"/>
                  <a:pt x="572770" y="22860"/>
                  <a:pt x="565150" y="22860"/>
                </a:cubicBezTo>
                <a:cubicBezTo>
                  <a:pt x="558800" y="22860"/>
                  <a:pt x="552450" y="20320"/>
                  <a:pt x="544830" y="19050"/>
                </a:cubicBezTo>
                <a:cubicBezTo>
                  <a:pt x="543560" y="8890"/>
                  <a:pt x="533400" y="11430"/>
                  <a:pt x="527050" y="6350"/>
                </a:cubicBezTo>
                <a:cubicBezTo>
                  <a:pt x="525780" y="5080"/>
                  <a:pt x="523240" y="6350"/>
                  <a:pt x="521970" y="6350"/>
                </a:cubicBezTo>
                <a:cubicBezTo>
                  <a:pt x="514350" y="5080"/>
                  <a:pt x="509270" y="8890"/>
                  <a:pt x="506730" y="15240"/>
                </a:cubicBezTo>
                <a:cubicBezTo>
                  <a:pt x="502920" y="21590"/>
                  <a:pt x="492760" y="24130"/>
                  <a:pt x="496570" y="34290"/>
                </a:cubicBezTo>
                <a:cubicBezTo>
                  <a:pt x="497840" y="35560"/>
                  <a:pt x="500380" y="36830"/>
                  <a:pt x="501650" y="39370"/>
                </a:cubicBezTo>
                <a:cubicBezTo>
                  <a:pt x="501650" y="43180"/>
                  <a:pt x="500380" y="45720"/>
                  <a:pt x="496570" y="44450"/>
                </a:cubicBezTo>
                <a:cubicBezTo>
                  <a:pt x="495300" y="44450"/>
                  <a:pt x="494030" y="46990"/>
                  <a:pt x="492760" y="48260"/>
                </a:cubicBezTo>
                <a:cubicBezTo>
                  <a:pt x="491490" y="49530"/>
                  <a:pt x="491490" y="52070"/>
                  <a:pt x="490220" y="52070"/>
                </a:cubicBezTo>
                <a:cubicBezTo>
                  <a:pt x="482600" y="54610"/>
                  <a:pt x="477520" y="60960"/>
                  <a:pt x="468630" y="59690"/>
                </a:cubicBezTo>
                <a:lnTo>
                  <a:pt x="466090" y="59690"/>
                </a:lnTo>
                <a:cubicBezTo>
                  <a:pt x="458470" y="66040"/>
                  <a:pt x="450850" y="64770"/>
                  <a:pt x="441960" y="63500"/>
                </a:cubicBezTo>
                <a:cubicBezTo>
                  <a:pt x="438150" y="62230"/>
                  <a:pt x="433070" y="63500"/>
                  <a:pt x="427990" y="63500"/>
                </a:cubicBezTo>
                <a:cubicBezTo>
                  <a:pt x="424180" y="63500"/>
                  <a:pt x="420370" y="63500"/>
                  <a:pt x="416560" y="60960"/>
                </a:cubicBezTo>
                <a:cubicBezTo>
                  <a:pt x="411480" y="58420"/>
                  <a:pt x="406400" y="54610"/>
                  <a:pt x="401320" y="52070"/>
                </a:cubicBezTo>
                <a:cubicBezTo>
                  <a:pt x="396240" y="49530"/>
                  <a:pt x="389890" y="49530"/>
                  <a:pt x="389890" y="40640"/>
                </a:cubicBezTo>
                <a:cubicBezTo>
                  <a:pt x="389890" y="39370"/>
                  <a:pt x="387350" y="38100"/>
                  <a:pt x="387350" y="36830"/>
                </a:cubicBezTo>
                <a:cubicBezTo>
                  <a:pt x="378460" y="44450"/>
                  <a:pt x="370840" y="50800"/>
                  <a:pt x="363220" y="57150"/>
                </a:cubicBezTo>
                <a:cubicBezTo>
                  <a:pt x="359410" y="60960"/>
                  <a:pt x="354330" y="66040"/>
                  <a:pt x="356870" y="72390"/>
                </a:cubicBezTo>
                <a:cubicBezTo>
                  <a:pt x="356870" y="73660"/>
                  <a:pt x="355600" y="74930"/>
                  <a:pt x="355600" y="76200"/>
                </a:cubicBezTo>
                <a:cubicBezTo>
                  <a:pt x="354330" y="78740"/>
                  <a:pt x="353060" y="81280"/>
                  <a:pt x="350520" y="82550"/>
                </a:cubicBezTo>
                <a:cubicBezTo>
                  <a:pt x="347980" y="86360"/>
                  <a:pt x="345440" y="90170"/>
                  <a:pt x="342900" y="95250"/>
                </a:cubicBezTo>
                <a:lnTo>
                  <a:pt x="335280" y="102870"/>
                </a:lnTo>
                <a:cubicBezTo>
                  <a:pt x="332740" y="106680"/>
                  <a:pt x="330200" y="110490"/>
                  <a:pt x="326390" y="113030"/>
                </a:cubicBezTo>
                <a:cubicBezTo>
                  <a:pt x="317500" y="120650"/>
                  <a:pt x="308610" y="128270"/>
                  <a:pt x="298450" y="135890"/>
                </a:cubicBezTo>
                <a:cubicBezTo>
                  <a:pt x="293370" y="140970"/>
                  <a:pt x="287020" y="144780"/>
                  <a:pt x="281940" y="149860"/>
                </a:cubicBezTo>
                <a:cubicBezTo>
                  <a:pt x="273050" y="157480"/>
                  <a:pt x="262890" y="163830"/>
                  <a:pt x="257810" y="175260"/>
                </a:cubicBezTo>
                <a:cubicBezTo>
                  <a:pt x="257810" y="176530"/>
                  <a:pt x="255270" y="177800"/>
                  <a:pt x="254000" y="179070"/>
                </a:cubicBezTo>
                <a:cubicBezTo>
                  <a:pt x="247650" y="184150"/>
                  <a:pt x="237490" y="184150"/>
                  <a:pt x="237490" y="194310"/>
                </a:cubicBezTo>
                <a:cubicBezTo>
                  <a:pt x="227330" y="194310"/>
                  <a:pt x="222250" y="201930"/>
                  <a:pt x="217170" y="208280"/>
                </a:cubicBezTo>
                <a:cubicBezTo>
                  <a:pt x="213360" y="213360"/>
                  <a:pt x="209550" y="219710"/>
                  <a:pt x="204470" y="223520"/>
                </a:cubicBezTo>
                <a:cubicBezTo>
                  <a:pt x="199390" y="226060"/>
                  <a:pt x="193040" y="224790"/>
                  <a:pt x="186690" y="224790"/>
                </a:cubicBezTo>
                <a:cubicBezTo>
                  <a:pt x="184150" y="224790"/>
                  <a:pt x="181610" y="224790"/>
                  <a:pt x="181610" y="226060"/>
                </a:cubicBezTo>
                <a:cubicBezTo>
                  <a:pt x="176530" y="231140"/>
                  <a:pt x="170180" y="234950"/>
                  <a:pt x="166370" y="241300"/>
                </a:cubicBezTo>
                <a:cubicBezTo>
                  <a:pt x="162560" y="247650"/>
                  <a:pt x="158750" y="251460"/>
                  <a:pt x="152400" y="252730"/>
                </a:cubicBezTo>
                <a:cubicBezTo>
                  <a:pt x="146050" y="254000"/>
                  <a:pt x="139700" y="260350"/>
                  <a:pt x="130810" y="256540"/>
                </a:cubicBezTo>
                <a:cubicBezTo>
                  <a:pt x="123190" y="254000"/>
                  <a:pt x="114300" y="256540"/>
                  <a:pt x="109220" y="251460"/>
                </a:cubicBezTo>
                <a:cubicBezTo>
                  <a:pt x="99060" y="252730"/>
                  <a:pt x="91440" y="255270"/>
                  <a:pt x="82550" y="256540"/>
                </a:cubicBezTo>
                <a:cubicBezTo>
                  <a:pt x="72390" y="259080"/>
                  <a:pt x="60960" y="257810"/>
                  <a:pt x="52070" y="265430"/>
                </a:cubicBezTo>
                <a:cubicBezTo>
                  <a:pt x="44450" y="271780"/>
                  <a:pt x="38100" y="278130"/>
                  <a:pt x="26670" y="276860"/>
                </a:cubicBezTo>
                <a:cubicBezTo>
                  <a:pt x="27940" y="284480"/>
                  <a:pt x="29210" y="290830"/>
                  <a:pt x="30480" y="298450"/>
                </a:cubicBezTo>
                <a:cubicBezTo>
                  <a:pt x="33020" y="318770"/>
                  <a:pt x="35560" y="339090"/>
                  <a:pt x="36830" y="359410"/>
                </a:cubicBezTo>
                <a:cubicBezTo>
                  <a:pt x="40640" y="384810"/>
                  <a:pt x="41910" y="408940"/>
                  <a:pt x="39370" y="433070"/>
                </a:cubicBezTo>
                <a:cubicBezTo>
                  <a:pt x="36830" y="467360"/>
                  <a:pt x="25400" y="1640840"/>
                  <a:pt x="13970" y="1672590"/>
                </a:cubicBezTo>
                <a:lnTo>
                  <a:pt x="2540" y="1699260"/>
                </a:lnTo>
                <a:cubicBezTo>
                  <a:pt x="0" y="1705610"/>
                  <a:pt x="3810" y="1709420"/>
                  <a:pt x="10160" y="1710690"/>
                </a:cubicBezTo>
                <a:cubicBezTo>
                  <a:pt x="17780" y="1711960"/>
                  <a:pt x="20320" y="1717040"/>
                  <a:pt x="22860" y="1723390"/>
                </a:cubicBezTo>
                <a:cubicBezTo>
                  <a:pt x="25400" y="1733550"/>
                  <a:pt x="21590" y="1743710"/>
                  <a:pt x="26670" y="1753870"/>
                </a:cubicBezTo>
                <a:cubicBezTo>
                  <a:pt x="29210" y="1758950"/>
                  <a:pt x="26670" y="1767840"/>
                  <a:pt x="25400" y="1775460"/>
                </a:cubicBezTo>
                <a:cubicBezTo>
                  <a:pt x="24130" y="1785620"/>
                  <a:pt x="26670" y="1795780"/>
                  <a:pt x="30480" y="1804670"/>
                </a:cubicBezTo>
                <a:cubicBezTo>
                  <a:pt x="39370" y="1819910"/>
                  <a:pt x="40640" y="1837690"/>
                  <a:pt x="40640" y="1854200"/>
                </a:cubicBezTo>
                <a:cubicBezTo>
                  <a:pt x="40640" y="1858010"/>
                  <a:pt x="41910" y="1861820"/>
                  <a:pt x="43180" y="1864360"/>
                </a:cubicBezTo>
                <a:cubicBezTo>
                  <a:pt x="45720" y="1866900"/>
                  <a:pt x="50800" y="1869440"/>
                  <a:pt x="55880" y="1870710"/>
                </a:cubicBezTo>
                <a:lnTo>
                  <a:pt x="86360" y="1885950"/>
                </a:lnTo>
                <a:cubicBezTo>
                  <a:pt x="100330" y="1893570"/>
                  <a:pt x="111760" y="1892300"/>
                  <a:pt x="124460" y="1883410"/>
                </a:cubicBezTo>
                <a:cubicBezTo>
                  <a:pt x="125730" y="1882140"/>
                  <a:pt x="129540" y="1880870"/>
                  <a:pt x="130810" y="1880870"/>
                </a:cubicBezTo>
                <a:cubicBezTo>
                  <a:pt x="139700" y="1882140"/>
                  <a:pt x="148590" y="1882140"/>
                  <a:pt x="156210" y="1889760"/>
                </a:cubicBezTo>
                <a:cubicBezTo>
                  <a:pt x="165100" y="1897380"/>
                  <a:pt x="177800" y="1902460"/>
                  <a:pt x="187960" y="1908810"/>
                </a:cubicBezTo>
                <a:cubicBezTo>
                  <a:pt x="194310" y="1912620"/>
                  <a:pt x="201930" y="1917700"/>
                  <a:pt x="205740" y="1922780"/>
                </a:cubicBezTo>
                <a:cubicBezTo>
                  <a:pt x="208280" y="1925320"/>
                  <a:pt x="210820" y="1927860"/>
                  <a:pt x="213360" y="1929130"/>
                </a:cubicBezTo>
                <a:cubicBezTo>
                  <a:pt x="227330" y="1934210"/>
                  <a:pt x="234950" y="1946910"/>
                  <a:pt x="243840" y="1957070"/>
                </a:cubicBezTo>
                <a:cubicBezTo>
                  <a:pt x="251460" y="1965960"/>
                  <a:pt x="261620" y="1971040"/>
                  <a:pt x="273050" y="1972310"/>
                </a:cubicBezTo>
                <a:cubicBezTo>
                  <a:pt x="285750" y="1974850"/>
                  <a:pt x="298450" y="1976120"/>
                  <a:pt x="311150" y="1978660"/>
                </a:cubicBezTo>
                <a:cubicBezTo>
                  <a:pt x="316230" y="1979930"/>
                  <a:pt x="322580" y="1981200"/>
                  <a:pt x="327660" y="1983740"/>
                </a:cubicBezTo>
                <a:cubicBezTo>
                  <a:pt x="334010" y="1986280"/>
                  <a:pt x="340360" y="1986280"/>
                  <a:pt x="345440" y="1990090"/>
                </a:cubicBezTo>
                <a:cubicBezTo>
                  <a:pt x="353060" y="1996440"/>
                  <a:pt x="360680" y="2000250"/>
                  <a:pt x="370840" y="1997710"/>
                </a:cubicBezTo>
                <a:cubicBezTo>
                  <a:pt x="374650" y="1996440"/>
                  <a:pt x="379730" y="1998980"/>
                  <a:pt x="383540" y="2000250"/>
                </a:cubicBezTo>
                <a:cubicBezTo>
                  <a:pt x="384810" y="2000250"/>
                  <a:pt x="386080" y="2001520"/>
                  <a:pt x="387350" y="2001520"/>
                </a:cubicBezTo>
                <a:cubicBezTo>
                  <a:pt x="401320" y="2002790"/>
                  <a:pt x="414020" y="2000250"/>
                  <a:pt x="426720" y="1997710"/>
                </a:cubicBezTo>
                <a:cubicBezTo>
                  <a:pt x="431800" y="1996440"/>
                  <a:pt x="436880" y="1995170"/>
                  <a:pt x="441960" y="1992630"/>
                </a:cubicBezTo>
                <a:cubicBezTo>
                  <a:pt x="455930" y="1986280"/>
                  <a:pt x="469900" y="1979930"/>
                  <a:pt x="482600" y="1972310"/>
                </a:cubicBezTo>
                <a:cubicBezTo>
                  <a:pt x="491490" y="1967230"/>
                  <a:pt x="500380" y="1962150"/>
                  <a:pt x="510540" y="1967230"/>
                </a:cubicBezTo>
                <a:lnTo>
                  <a:pt x="515620" y="1967230"/>
                </a:lnTo>
                <a:cubicBezTo>
                  <a:pt x="524510" y="1967230"/>
                  <a:pt x="533400" y="1965960"/>
                  <a:pt x="541020" y="1964690"/>
                </a:cubicBezTo>
                <a:cubicBezTo>
                  <a:pt x="542290" y="1964690"/>
                  <a:pt x="544830" y="1964690"/>
                  <a:pt x="544830" y="1963420"/>
                </a:cubicBezTo>
                <a:cubicBezTo>
                  <a:pt x="548640" y="1958340"/>
                  <a:pt x="554990" y="1958340"/>
                  <a:pt x="561340" y="1957070"/>
                </a:cubicBezTo>
                <a:cubicBezTo>
                  <a:pt x="571500" y="1955800"/>
                  <a:pt x="581660" y="1955800"/>
                  <a:pt x="589280" y="1949450"/>
                </a:cubicBezTo>
                <a:cubicBezTo>
                  <a:pt x="596900" y="1944370"/>
                  <a:pt x="604520" y="1943100"/>
                  <a:pt x="613410" y="1941830"/>
                </a:cubicBezTo>
                <a:cubicBezTo>
                  <a:pt x="614680" y="1941830"/>
                  <a:pt x="617220" y="1940560"/>
                  <a:pt x="618490" y="1940560"/>
                </a:cubicBezTo>
                <a:cubicBezTo>
                  <a:pt x="624840" y="1939290"/>
                  <a:pt x="631190" y="1935480"/>
                  <a:pt x="636270" y="1936750"/>
                </a:cubicBezTo>
                <a:cubicBezTo>
                  <a:pt x="647700" y="1939290"/>
                  <a:pt x="652780" y="1935480"/>
                  <a:pt x="660400" y="1925320"/>
                </a:cubicBezTo>
                <a:cubicBezTo>
                  <a:pt x="661670" y="1922780"/>
                  <a:pt x="665480" y="1921510"/>
                  <a:pt x="668020" y="1920240"/>
                </a:cubicBezTo>
                <a:cubicBezTo>
                  <a:pt x="674370" y="1918970"/>
                  <a:pt x="680720" y="1920240"/>
                  <a:pt x="687070" y="1918970"/>
                </a:cubicBezTo>
                <a:cubicBezTo>
                  <a:pt x="690880" y="1918970"/>
                  <a:pt x="694690" y="1915160"/>
                  <a:pt x="697230" y="1915160"/>
                </a:cubicBezTo>
                <a:cubicBezTo>
                  <a:pt x="707390" y="1916430"/>
                  <a:pt x="718820" y="1912620"/>
                  <a:pt x="727710" y="1918970"/>
                </a:cubicBezTo>
                <a:cubicBezTo>
                  <a:pt x="728980" y="1920240"/>
                  <a:pt x="731520" y="1920240"/>
                  <a:pt x="734060" y="1920240"/>
                </a:cubicBezTo>
                <a:cubicBezTo>
                  <a:pt x="750570" y="1921510"/>
                  <a:pt x="764540" y="1926590"/>
                  <a:pt x="775970" y="1936750"/>
                </a:cubicBezTo>
                <a:cubicBezTo>
                  <a:pt x="779780" y="1940560"/>
                  <a:pt x="784860" y="1943100"/>
                  <a:pt x="788670" y="1945640"/>
                </a:cubicBezTo>
                <a:cubicBezTo>
                  <a:pt x="792480" y="1948180"/>
                  <a:pt x="797560" y="1948180"/>
                  <a:pt x="801370" y="1949450"/>
                </a:cubicBezTo>
                <a:cubicBezTo>
                  <a:pt x="805180" y="1950720"/>
                  <a:pt x="807720" y="1951990"/>
                  <a:pt x="811530" y="1951990"/>
                </a:cubicBezTo>
                <a:cubicBezTo>
                  <a:pt x="817880" y="1951990"/>
                  <a:pt x="822960" y="1954530"/>
                  <a:pt x="826770" y="1959610"/>
                </a:cubicBezTo>
                <a:cubicBezTo>
                  <a:pt x="828040" y="1960880"/>
                  <a:pt x="829310" y="1962150"/>
                  <a:pt x="830580" y="1964690"/>
                </a:cubicBezTo>
                <a:cubicBezTo>
                  <a:pt x="829310" y="1968500"/>
                  <a:pt x="836930" y="1978660"/>
                  <a:pt x="842010" y="1978660"/>
                </a:cubicBezTo>
                <a:cubicBezTo>
                  <a:pt x="850900" y="1978660"/>
                  <a:pt x="859790" y="1981200"/>
                  <a:pt x="867410" y="1987550"/>
                </a:cubicBezTo>
                <a:cubicBezTo>
                  <a:pt x="868680" y="1988820"/>
                  <a:pt x="871220" y="1988820"/>
                  <a:pt x="873760" y="1987550"/>
                </a:cubicBezTo>
                <a:cubicBezTo>
                  <a:pt x="877570" y="1986280"/>
                  <a:pt x="880110" y="1986280"/>
                  <a:pt x="882650" y="1990090"/>
                </a:cubicBezTo>
                <a:cubicBezTo>
                  <a:pt x="883920" y="1991360"/>
                  <a:pt x="889000" y="1991360"/>
                  <a:pt x="891540" y="1991360"/>
                </a:cubicBezTo>
                <a:cubicBezTo>
                  <a:pt x="897890" y="1991360"/>
                  <a:pt x="905510" y="1990090"/>
                  <a:pt x="911860" y="1991360"/>
                </a:cubicBezTo>
                <a:cubicBezTo>
                  <a:pt x="923290" y="1992630"/>
                  <a:pt x="933450" y="1993900"/>
                  <a:pt x="944880" y="1996440"/>
                </a:cubicBezTo>
                <a:cubicBezTo>
                  <a:pt x="947420" y="1996440"/>
                  <a:pt x="949960" y="1997710"/>
                  <a:pt x="951230" y="1998980"/>
                </a:cubicBezTo>
                <a:cubicBezTo>
                  <a:pt x="953770" y="2005330"/>
                  <a:pt x="960120" y="2005330"/>
                  <a:pt x="963930" y="2006600"/>
                </a:cubicBezTo>
                <a:cubicBezTo>
                  <a:pt x="967740" y="2007870"/>
                  <a:pt x="972820" y="2009140"/>
                  <a:pt x="975360" y="2009140"/>
                </a:cubicBezTo>
                <a:cubicBezTo>
                  <a:pt x="976630" y="2007870"/>
                  <a:pt x="979170" y="2006600"/>
                  <a:pt x="981710" y="2004060"/>
                </a:cubicBezTo>
                <a:cubicBezTo>
                  <a:pt x="976630" y="2004060"/>
                  <a:pt x="974090" y="2005330"/>
                  <a:pt x="971550" y="2005330"/>
                </a:cubicBezTo>
                <a:cubicBezTo>
                  <a:pt x="976630" y="1998980"/>
                  <a:pt x="981710" y="1997710"/>
                  <a:pt x="988060" y="2001520"/>
                </a:cubicBezTo>
                <a:cubicBezTo>
                  <a:pt x="995680" y="2007870"/>
                  <a:pt x="1002030" y="2007870"/>
                  <a:pt x="1010920" y="2001520"/>
                </a:cubicBezTo>
                <a:lnTo>
                  <a:pt x="1018540" y="1997710"/>
                </a:lnTo>
                <a:lnTo>
                  <a:pt x="1018540" y="1991360"/>
                </a:lnTo>
                <a:cubicBezTo>
                  <a:pt x="1022350" y="1992630"/>
                  <a:pt x="1026160" y="1995170"/>
                  <a:pt x="1028700" y="1995170"/>
                </a:cubicBezTo>
                <a:cubicBezTo>
                  <a:pt x="1036320" y="1991360"/>
                  <a:pt x="1043940" y="1987550"/>
                  <a:pt x="1050290" y="1982470"/>
                </a:cubicBezTo>
                <a:cubicBezTo>
                  <a:pt x="1057910" y="1977390"/>
                  <a:pt x="1064260" y="1971040"/>
                  <a:pt x="1070610" y="1965960"/>
                </a:cubicBezTo>
                <a:cubicBezTo>
                  <a:pt x="1071880" y="1965960"/>
                  <a:pt x="1071880" y="1964690"/>
                  <a:pt x="1073150" y="1964690"/>
                </a:cubicBezTo>
                <a:cubicBezTo>
                  <a:pt x="1082040" y="1962150"/>
                  <a:pt x="1089660" y="1960880"/>
                  <a:pt x="1098550" y="1958340"/>
                </a:cubicBezTo>
                <a:cubicBezTo>
                  <a:pt x="1103630" y="1957070"/>
                  <a:pt x="1107440" y="1954530"/>
                  <a:pt x="1112520" y="1953260"/>
                </a:cubicBezTo>
                <a:cubicBezTo>
                  <a:pt x="1116330" y="1951990"/>
                  <a:pt x="1118870" y="1951990"/>
                  <a:pt x="1122680" y="1950720"/>
                </a:cubicBezTo>
                <a:lnTo>
                  <a:pt x="1135380" y="1950720"/>
                </a:lnTo>
                <a:cubicBezTo>
                  <a:pt x="1137920" y="1950720"/>
                  <a:pt x="1141730" y="1950720"/>
                  <a:pt x="1144270" y="1949450"/>
                </a:cubicBezTo>
                <a:cubicBezTo>
                  <a:pt x="1145540" y="1946910"/>
                  <a:pt x="1148080" y="1943100"/>
                  <a:pt x="1149350" y="1943100"/>
                </a:cubicBezTo>
                <a:cubicBezTo>
                  <a:pt x="1153160" y="1943100"/>
                  <a:pt x="1155700" y="1945640"/>
                  <a:pt x="1159510" y="1946910"/>
                </a:cubicBezTo>
                <a:cubicBezTo>
                  <a:pt x="1160780" y="1946910"/>
                  <a:pt x="1160780" y="1948180"/>
                  <a:pt x="1160780" y="1949450"/>
                </a:cubicBezTo>
                <a:cubicBezTo>
                  <a:pt x="1165860" y="1954530"/>
                  <a:pt x="1169670" y="1960880"/>
                  <a:pt x="1174750" y="1965960"/>
                </a:cubicBezTo>
                <a:cubicBezTo>
                  <a:pt x="1181100" y="1972310"/>
                  <a:pt x="1187450" y="1972310"/>
                  <a:pt x="1191260" y="1968500"/>
                </a:cubicBezTo>
                <a:cubicBezTo>
                  <a:pt x="1197610" y="1963420"/>
                  <a:pt x="1202690" y="1959610"/>
                  <a:pt x="1211580" y="1962150"/>
                </a:cubicBezTo>
                <a:cubicBezTo>
                  <a:pt x="1212850" y="1962150"/>
                  <a:pt x="1215390" y="1963420"/>
                  <a:pt x="1216660" y="1962150"/>
                </a:cubicBezTo>
                <a:cubicBezTo>
                  <a:pt x="1223010" y="1959610"/>
                  <a:pt x="1230630" y="1957070"/>
                  <a:pt x="1236980" y="1953260"/>
                </a:cubicBezTo>
                <a:cubicBezTo>
                  <a:pt x="1240790" y="1951990"/>
                  <a:pt x="1245870" y="1951990"/>
                  <a:pt x="1247140" y="1949450"/>
                </a:cubicBezTo>
                <a:cubicBezTo>
                  <a:pt x="1250950" y="1941830"/>
                  <a:pt x="1257300" y="1938020"/>
                  <a:pt x="1263650" y="1932940"/>
                </a:cubicBezTo>
                <a:cubicBezTo>
                  <a:pt x="1267460" y="1929130"/>
                  <a:pt x="1271270" y="1924050"/>
                  <a:pt x="1275080" y="1922780"/>
                </a:cubicBezTo>
                <a:cubicBezTo>
                  <a:pt x="1283970" y="1920240"/>
                  <a:pt x="1290320" y="1912620"/>
                  <a:pt x="1297940" y="1907540"/>
                </a:cubicBezTo>
                <a:cubicBezTo>
                  <a:pt x="1304290" y="1903730"/>
                  <a:pt x="1308100" y="1896110"/>
                  <a:pt x="1314450" y="1894840"/>
                </a:cubicBezTo>
                <a:cubicBezTo>
                  <a:pt x="1324610" y="1892300"/>
                  <a:pt x="1332230" y="1885950"/>
                  <a:pt x="1341120" y="1879600"/>
                </a:cubicBezTo>
                <a:cubicBezTo>
                  <a:pt x="1346200" y="1875790"/>
                  <a:pt x="1352550" y="1873250"/>
                  <a:pt x="1358900" y="1874520"/>
                </a:cubicBezTo>
                <a:cubicBezTo>
                  <a:pt x="1362710" y="1875790"/>
                  <a:pt x="1367790" y="1874520"/>
                  <a:pt x="1370330" y="1873250"/>
                </a:cubicBezTo>
                <a:cubicBezTo>
                  <a:pt x="1375410" y="1870710"/>
                  <a:pt x="1380490" y="1866900"/>
                  <a:pt x="1385570" y="1864360"/>
                </a:cubicBezTo>
                <a:cubicBezTo>
                  <a:pt x="1389380" y="1861820"/>
                  <a:pt x="1393190" y="1859280"/>
                  <a:pt x="1397000" y="1859280"/>
                </a:cubicBezTo>
                <a:cubicBezTo>
                  <a:pt x="1409700" y="1858010"/>
                  <a:pt x="1419860" y="1855470"/>
                  <a:pt x="1426210" y="1842770"/>
                </a:cubicBezTo>
                <a:cubicBezTo>
                  <a:pt x="1428750" y="1837690"/>
                  <a:pt x="1441450" y="1831340"/>
                  <a:pt x="1446530" y="1833880"/>
                </a:cubicBezTo>
                <a:cubicBezTo>
                  <a:pt x="1455420" y="1837690"/>
                  <a:pt x="1461770" y="1835150"/>
                  <a:pt x="1466850" y="1827530"/>
                </a:cubicBezTo>
                <a:cubicBezTo>
                  <a:pt x="1470660" y="1823720"/>
                  <a:pt x="1475740" y="1824990"/>
                  <a:pt x="1479550" y="1827530"/>
                </a:cubicBezTo>
                <a:cubicBezTo>
                  <a:pt x="1482090" y="1830070"/>
                  <a:pt x="1484630" y="1831340"/>
                  <a:pt x="1487170" y="1831340"/>
                </a:cubicBezTo>
                <a:cubicBezTo>
                  <a:pt x="1496060" y="1832610"/>
                  <a:pt x="1506220" y="1831340"/>
                  <a:pt x="1515110" y="1832610"/>
                </a:cubicBezTo>
                <a:cubicBezTo>
                  <a:pt x="1522730" y="1833880"/>
                  <a:pt x="1530350" y="1831340"/>
                  <a:pt x="1535430" y="1826260"/>
                </a:cubicBezTo>
                <a:cubicBezTo>
                  <a:pt x="1540510" y="1821180"/>
                  <a:pt x="1544320" y="1821180"/>
                  <a:pt x="1551940" y="1823720"/>
                </a:cubicBezTo>
                <a:cubicBezTo>
                  <a:pt x="1558290" y="1826260"/>
                  <a:pt x="1563370" y="1832610"/>
                  <a:pt x="1572260" y="1831340"/>
                </a:cubicBezTo>
                <a:cubicBezTo>
                  <a:pt x="1579880" y="1830070"/>
                  <a:pt x="1588770" y="1833880"/>
                  <a:pt x="1597660" y="1830070"/>
                </a:cubicBezTo>
                <a:lnTo>
                  <a:pt x="1602740" y="1830070"/>
                </a:lnTo>
                <a:cubicBezTo>
                  <a:pt x="1610360" y="1832610"/>
                  <a:pt x="1617980" y="1833880"/>
                  <a:pt x="1624330" y="1840230"/>
                </a:cubicBezTo>
                <a:cubicBezTo>
                  <a:pt x="1631950" y="1846580"/>
                  <a:pt x="1633220" y="1799590"/>
                  <a:pt x="1640840" y="1804670"/>
                </a:cubicBezTo>
                <a:cubicBezTo>
                  <a:pt x="1652270" y="1812290"/>
                  <a:pt x="1649730" y="1804670"/>
                  <a:pt x="1661160" y="1811020"/>
                </a:cubicBezTo>
                <a:cubicBezTo>
                  <a:pt x="1670050" y="1814830"/>
                  <a:pt x="1666240" y="1800860"/>
                  <a:pt x="1676400" y="1803400"/>
                </a:cubicBezTo>
                <a:cubicBezTo>
                  <a:pt x="1677670" y="1803400"/>
                  <a:pt x="1692910" y="1813560"/>
                  <a:pt x="1692910" y="1812290"/>
                </a:cubicBezTo>
                <a:cubicBezTo>
                  <a:pt x="1699260" y="1808480"/>
                  <a:pt x="1705610" y="1770380"/>
                  <a:pt x="1711960" y="1771650"/>
                </a:cubicBezTo>
                <a:cubicBezTo>
                  <a:pt x="1724660" y="1775460"/>
                  <a:pt x="1736090" y="1772920"/>
                  <a:pt x="1747520" y="1767840"/>
                </a:cubicBezTo>
                <a:cubicBezTo>
                  <a:pt x="1753870" y="1765300"/>
                  <a:pt x="1764030" y="1756410"/>
                  <a:pt x="1769110" y="1760220"/>
                </a:cubicBezTo>
                <a:cubicBezTo>
                  <a:pt x="1778000" y="1766570"/>
                  <a:pt x="1786890" y="1769110"/>
                  <a:pt x="1797050" y="1770380"/>
                </a:cubicBezTo>
                <a:cubicBezTo>
                  <a:pt x="1798320" y="1770380"/>
                  <a:pt x="1799590" y="1771650"/>
                  <a:pt x="1800860" y="1772920"/>
                </a:cubicBezTo>
                <a:cubicBezTo>
                  <a:pt x="1804670" y="1778000"/>
                  <a:pt x="1822450" y="1764030"/>
                  <a:pt x="1826260" y="1769110"/>
                </a:cubicBezTo>
                <a:cubicBezTo>
                  <a:pt x="1831340" y="1776730"/>
                  <a:pt x="1836420" y="1784350"/>
                  <a:pt x="1841500" y="1790700"/>
                </a:cubicBezTo>
                <a:cubicBezTo>
                  <a:pt x="1844040" y="1793240"/>
                  <a:pt x="1847850" y="1794510"/>
                  <a:pt x="1849120" y="1797050"/>
                </a:cubicBezTo>
                <a:cubicBezTo>
                  <a:pt x="1850390" y="1803400"/>
                  <a:pt x="1852930" y="1805940"/>
                  <a:pt x="1859280" y="1805940"/>
                </a:cubicBezTo>
                <a:cubicBezTo>
                  <a:pt x="1863090" y="1805940"/>
                  <a:pt x="1866900" y="1807210"/>
                  <a:pt x="1869440" y="1809750"/>
                </a:cubicBezTo>
                <a:cubicBezTo>
                  <a:pt x="1875790" y="1813560"/>
                  <a:pt x="1880870" y="1817370"/>
                  <a:pt x="1885950" y="1821180"/>
                </a:cubicBezTo>
                <a:cubicBezTo>
                  <a:pt x="1892300" y="1824990"/>
                  <a:pt x="1898650" y="1828800"/>
                  <a:pt x="1901190" y="1835150"/>
                </a:cubicBezTo>
                <a:cubicBezTo>
                  <a:pt x="1902460" y="1837690"/>
                  <a:pt x="1903730" y="1838960"/>
                  <a:pt x="1905000" y="1840230"/>
                </a:cubicBezTo>
                <a:cubicBezTo>
                  <a:pt x="1910080" y="1845310"/>
                  <a:pt x="1915160" y="1849120"/>
                  <a:pt x="1920240" y="1854200"/>
                </a:cubicBezTo>
                <a:cubicBezTo>
                  <a:pt x="1927860" y="1860550"/>
                  <a:pt x="1934210" y="1868170"/>
                  <a:pt x="1941830" y="1874520"/>
                </a:cubicBezTo>
                <a:cubicBezTo>
                  <a:pt x="1944370" y="1875790"/>
                  <a:pt x="1946910" y="1878330"/>
                  <a:pt x="1949450" y="1879600"/>
                </a:cubicBezTo>
                <a:cubicBezTo>
                  <a:pt x="1954530" y="1882140"/>
                  <a:pt x="1959610" y="1884680"/>
                  <a:pt x="1963420" y="1888490"/>
                </a:cubicBezTo>
                <a:cubicBezTo>
                  <a:pt x="1967230" y="1892300"/>
                  <a:pt x="1985010" y="1869440"/>
                  <a:pt x="1987550" y="1874520"/>
                </a:cubicBezTo>
                <a:cubicBezTo>
                  <a:pt x="1987550" y="1875790"/>
                  <a:pt x="1988820" y="1875790"/>
                  <a:pt x="1990090" y="1875790"/>
                </a:cubicBezTo>
                <a:cubicBezTo>
                  <a:pt x="1997710" y="1882140"/>
                  <a:pt x="2005330" y="1879600"/>
                  <a:pt x="2012950" y="1877060"/>
                </a:cubicBezTo>
                <a:cubicBezTo>
                  <a:pt x="2015490" y="1875790"/>
                  <a:pt x="2018030" y="1874520"/>
                  <a:pt x="2019300" y="1875790"/>
                </a:cubicBezTo>
                <a:cubicBezTo>
                  <a:pt x="2028190" y="1879600"/>
                  <a:pt x="2034540" y="1888490"/>
                  <a:pt x="2045970" y="1889760"/>
                </a:cubicBezTo>
                <a:cubicBezTo>
                  <a:pt x="2045970" y="1889760"/>
                  <a:pt x="2047240" y="1889760"/>
                  <a:pt x="2047240" y="1891030"/>
                </a:cubicBezTo>
                <a:cubicBezTo>
                  <a:pt x="2049780" y="1898650"/>
                  <a:pt x="2057400" y="1898650"/>
                  <a:pt x="2063750" y="1899920"/>
                </a:cubicBezTo>
                <a:cubicBezTo>
                  <a:pt x="2067560" y="1899920"/>
                  <a:pt x="2071370" y="1901190"/>
                  <a:pt x="2073910" y="1902460"/>
                </a:cubicBezTo>
                <a:cubicBezTo>
                  <a:pt x="2081530" y="1906270"/>
                  <a:pt x="2089150" y="1911350"/>
                  <a:pt x="2098040" y="1913890"/>
                </a:cubicBezTo>
                <a:cubicBezTo>
                  <a:pt x="2109470" y="1917700"/>
                  <a:pt x="2120900" y="1920240"/>
                  <a:pt x="2129790" y="1926590"/>
                </a:cubicBezTo>
                <a:cubicBezTo>
                  <a:pt x="2131060" y="1926590"/>
                  <a:pt x="2132330" y="1926590"/>
                  <a:pt x="2132330" y="1927860"/>
                </a:cubicBezTo>
                <a:cubicBezTo>
                  <a:pt x="2136140" y="1930400"/>
                  <a:pt x="2142490" y="1931670"/>
                  <a:pt x="2145030" y="1935480"/>
                </a:cubicBezTo>
                <a:cubicBezTo>
                  <a:pt x="2148840" y="1943100"/>
                  <a:pt x="2159000" y="1941830"/>
                  <a:pt x="2164080" y="1948180"/>
                </a:cubicBezTo>
                <a:lnTo>
                  <a:pt x="2165350" y="1948180"/>
                </a:lnTo>
                <a:cubicBezTo>
                  <a:pt x="2170430" y="1948180"/>
                  <a:pt x="2175510" y="1949450"/>
                  <a:pt x="2181860" y="1949450"/>
                </a:cubicBezTo>
                <a:cubicBezTo>
                  <a:pt x="2184400" y="1948180"/>
                  <a:pt x="2188210" y="1945640"/>
                  <a:pt x="2190750" y="1945640"/>
                </a:cubicBezTo>
                <a:cubicBezTo>
                  <a:pt x="2202180" y="1949450"/>
                  <a:pt x="2213610" y="1949450"/>
                  <a:pt x="2221230" y="1939290"/>
                </a:cubicBezTo>
                <a:cubicBezTo>
                  <a:pt x="2222500" y="1938020"/>
                  <a:pt x="2225040" y="1938020"/>
                  <a:pt x="2227580" y="1938020"/>
                </a:cubicBezTo>
                <a:lnTo>
                  <a:pt x="2237740" y="1938020"/>
                </a:lnTo>
                <a:cubicBezTo>
                  <a:pt x="2249170" y="1935480"/>
                  <a:pt x="2259330" y="1932940"/>
                  <a:pt x="2270760" y="1931670"/>
                </a:cubicBezTo>
                <a:cubicBezTo>
                  <a:pt x="2275840" y="1930400"/>
                  <a:pt x="2282190" y="1932940"/>
                  <a:pt x="2287270" y="1934210"/>
                </a:cubicBezTo>
                <a:cubicBezTo>
                  <a:pt x="2292350" y="1935480"/>
                  <a:pt x="2297430" y="1935480"/>
                  <a:pt x="2302510" y="1935480"/>
                </a:cubicBezTo>
                <a:cubicBezTo>
                  <a:pt x="2308860" y="1935480"/>
                  <a:pt x="2313940" y="1932940"/>
                  <a:pt x="2320290" y="1932940"/>
                </a:cubicBezTo>
                <a:cubicBezTo>
                  <a:pt x="2325370" y="1931670"/>
                  <a:pt x="2331720" y="1931670"/>
                  <a:pt x="2336800" y="1930400"/>
                </a:cubicBezTo>
                <a:cubicBezTo>
                  <a:pt x="2348230" y="1927860"/>
                  <a:pt x="2358390" y="1925320"/>
                  <a:pt x="2369820" y="1924050"/>
                </a:cubicBezTo>
                <a:cubicBezTo>
                  <a:pt x="2377440" y="1880870"/>
                  <a:pt x="2376170" y="1830070"/>
                  <a:pt x="2376170" y="177800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/>
            </a:solidFill>
          </a:ln>
        </p:spPr>
        <p:txBody>
          <a:bodyPr/>
          <a:lstStyle/>
          <a:p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117D7C1-378F-7C48-312F-465863753749}"/>
              </a:ext>
            </a:extLst>
          </p:cNvPr>
          <p:cNvSpPr txBox="1"/>
          <p:nvPr/>
        </p:nvSpPr>
        <p:spPr>
          <a:xfrm>
            <a:off x="10421147" y="2982328"/>
            <a:ext cx="730849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440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440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440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440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440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4400"/>
              <a:t> </a:t>
            </a:r>
          </a:p>
          <a:p>
            <a:r>
              <a:rPr lang="en-GB" sz="4400"/>
              <a:t>… </a:t>
            </a:r>
          </a:p>
        </p:txBody>
      </p:sp>
      <p:pic>
        <p:nvPicPr>
          <p:cNvPr id="18" name="Picture 8">
            <a:extLst>
              <a:ext uri="{FF2B5EF4-FFF2-40B4-BE49-F238E27FC236}">
                <a16:creationId xmlns:a16="http://schemas.microsoft.com/office/drawing/2014/main" id="{B37AE206-D745-C0E7-20BD-C185209E052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1876502" y="3039220"/>
            <a:ext cx="4052305" cy="4208559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64CBD736-20E3-23B6-B71F-3DB8CB767991}"/>
              </a:ext>
            </a:extLst>
          </p:cNvPr>
          <p:cNvSpPr/>
          <p:nvPr/>
        </p:nvSpPr>
        <p:spPr>
          <a:xfrm>
            <a:off x="11141201" y="2727454"/>
            <a:ext cx="5388433" cy="4832092"/>
          </a:xfrm>
          <a:prstGeom prst="rect">
            <a:avLst/>
          </a:prstGeom>
          <a:solidFill>
            <a:schemeClr val="l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602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4296419" y="1977041"/>
            <a:ext cx="10857941" cy="8442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GB" sz="2400" spc="-36" dirty="0">
                <a:solidFill>
                  <a:srgbClr val="000000"/>
                </a:solidFill>
              </a:rPr>
              <a:t>Da </a:t>
            </a:r>
            <a:r>
              <a:rPr lang="en-GB" sz="2400" spc="-36" dirty="0" err="1">
                <a:solidFill>
                  <a:srgbClr val="000000"/>
                </a:solidFill>
              </a:rPr>
              <a:t>biste</a:t>
            </a:r>
            <a:r>
              <a:rPr lang="en-GB" sz="2400" spc="-36" dirty="0">
                <a:solidFill>
                  <a:srgbClr val="000000"/>
                </a:solidFill>
              </a:rPr>
              <a:t> </a:t>
            </a:r>
            <a:r>
              <a:rPr lang="en-GB" sz="2400" spc="-36" dirty="0" err="1">
                <a:solidFill>
                  <a:srgbClr val="000000"/>
                </a:solidFill>
              </a:rPr>
              <a:t>dali</a:t>
            </a:r>
            <a:r>
              <a:rPr lang="en-GB" sz="2400" spc="-36" dirty="0">
                <a:solidFill>
                  <a:srgbClr val="000000"/>
                </a:solidFill>
              </a:rPr>
              <a:t> </a:t>
            </a:r>
            <a:r>
              <a:rPr lang="en-GB" sz="2400" spc="-36" dirty="0" err="1">
                <a:solidFill>
                  <a:srgbClr val="000000"/>
                </a:solidFill>
              </a:rPr>
              <a:t>prioritet</a:t>
            </a:r>
            <a:r>
              <a:rPr lang="en-GB" sz="2400" spc="-36" dirty="0">
                <a:solidFill>
                  <a:srgbClr val="000000"/>
                </a:solidFill>
              </a:rPr>
              <a:t> </a:t>
            </a:r>
            <a:r>
              <a:rPr lang="en-GB" sz="2400" spc="-36" dirty="0" err="1">
                <a:solidFill>
                  <a:srgbClr val="000000"/>
                </a:solidFill>
              </a:rPr>
              <a:t>listi</a:t>
            </a:r>
            <a:r>
              <a:rPr lang="en-GB" sz="2400" spc="-36" dirty="0">
                <a:solidFill>
                  <a:srgbClr val="000000"/>
                </a:solidFill>
              </a:rPr>
              <a:t> </a:t>
            </a:r>
            <a:r>
              <a:rPr lang="sr-Latn-RS" sz="2400" spc="-36" dirty="0" smtClean="0">
                <a:solidFill>
                  <a:srgbClr val="000000"/>
                </a:solidFill>
              </a:rPr>
              <a:t>akcija</a:t>
            </a:r>
            <a:r>
              <a:rPr lang="en-GB" sz="2400" spc="-36" dirty="0" smtClean="0">
                <a:solidFill>
                  <a:srgbClr val="000000"/>
                </a:solidFill>
              </a:rPr>
              <a:t>, </a:t>
            </a:r>
            <a:r>
              <a:rPr lang="en-GB" sz="2400" spc="-36" dirty="0" err="1">
                <a:solidFill>
                  <a:srgbClr val="000000"/>
                </a:solidFill>
              </a:rPr>
              <a:t>možete</a:t>
            </a:r>
            <a:r>
              <a:rPr lang="en-GB" sz="2400" spc="-36" dirty="0">
                <a:solidFill>
                  <a:srgbClr val="000000"/>
                </a:solidFill>
              </a:rPr>
              <a:t> </a:t>
            </a:r>
            <a:r>
              <a:rPr lang="en-GB" sz="2400" spc="-36" dirty="0" err="1">
                <a:solidFill>
                  <a:srgbClr val="000000"/>
                </a:solidFill>
              </a:rPr>
              <a:t>ih</a:t>
            </a:r>
            <a:r>
              <a:rPr lang="en-GB" sz="2400" spc="-36" dirty="0">
                <a:solidFill>
                  <a:srgbClr val="000000"/>
                </a:solidFill>
              </a:rPr>
              <a:t> </a:t>
            </a:r>
            <a:r>
              <a:rPr lang="en-GB" sz="2400" spc="-36" dirty="0" err="1">
                <a:solidFill>
                  <a:srgbClr val="000000"/>
                </a:solidFill>
              </a:rPr>
              <a:t>klasifikovati</a:t>
            </a:r>
            <a:r>
              <a:rPr lang="en-GB" sz="2400" spc="-36" dirty="0">
                <a:solidFill>
                  <a:srgbClr val="000000"/>
                </a:solidFill>
              </a:rPr>
              <a:t> u </a:t>
            </a:r>
            <a:r>
              <a:rPr lang="en-GB" sz="2400" spc="-36" dirty="0" err="1">
                <a:solidFill>
                  <a:srgbClr val="000000"/>
                </a:solidFill>
              </a:rPr>
              <a:t>matricu</a:t>
            </a:r>
            <a:r>
              <a:rPr lang="en-GB" sz="2400" spc="-36" dirty="0">
                <a:solidFill>
                  <a:srgbClr val="000000"/>
                </a:solidFill>
              </a:rPr>
              <a:t> </a:t>
            </a:r>
            <a:r>
              <a:rPr lang="en-GB" sz="2400" spc="-36" dirty="0" err="1">
                <a:solidFill>
                  <a:srgbClr val="000000"/>
                </a:solidFill>
              </a:rPr>
              <a:t>uticaja</a:t>
            </a:r>
            <a:r>
              <a:rPr lang="en-GB" sz="2400" spc="-36" dirty="0">
                <a:solidFill>
                  <a:srgbClr val="000000"/>
                </a:solidFill>
              </a:rPr>
              <a:t> </a:t>
            </a:r>
            <a:r>
              <a:rPr lang="en-GB" sz="2400" spc="-36" dirty="0" err="1">
                <a:solidFill>
                  <a:srgbClr val="000000"/>
                </a:solidFill>
              </a:rPr>
              <a:t>i</a:t>
            </a:r>
            <a:r>
              <a:rPr lang="en-GB" sz="2400" spc="-36" dirty="0">
                <a:solidFill>
                  <a:srgbClr val="000000"/>
                </a:solidFill>
              </a:rPr>
              <a:t> </a:t>
            </a:r>
            <a:r>
              <a:rPr lang="en-GB" sz="2400" spc="-36" dirty="0" err="1">
                <a:solidFill>
                  <a:srgbClr val="000000"/>
                </a:solidFill>
              </a:rPr>
              <a:t>napora</a:t>
            </a:r>
            <a:r>
              <a:rPr lang="en-GB" sz="2400" spc="-36" dirty="0">
                <a:solidFill>
                  <a:srgbClr val="000000"/>
                </a:solidFill>
              </a:rPr>
              <a:t> </a:t>
            </a:r>
            <a:r>
              <a:rPr lang="en-GB" sz="2400" spc="-36" dirty="0" err="1">
                <a:solidFill>
                  <a:srgbClr val="000000"/>
                </a:solidFill>
              </a:rPr>
              <a:t>na</a:t>
            </a:r>
            <a:r>
              <a:rPr lang="en-GB" sz="2400" spc="-36" dirty="0">
                <a:solidFill>
                  <a:srgbClr val="000000"/>
                </a:solidFill>
              </a:rPr>
              <a:t> </a:t>
            </a:r>
            <a:r>
              <a:rPr lang="en-GB" sz="2400" spc="-36" dirty="0" err="1">
                <a:solidFill>
                  <a:srgbClr val="000000"/>
                </a:solidFill>
              </a:rPr>
              <a:t>sledeći</a:t>
            </a:r>
            <a:r>
              <a:rPr lang="en-GB" sz="2400" spc="-36" dirty="0">
                <a:solidFill>
                  <a:srgbClr val="000000"/>
                </a:solidFill>
              </a:rPr>
              <a:t> </a:t>
            </a:r>
            <a:r>
              <a:rPr lang="en-GB" sz="2400" spc="-36" dirty="0" err="1">
                <a:solidFill>
                  <a:srgbClr val="000000"/>
                </a:solidFill>
              </a:rPr>
              <a:t>način</a:t>
            </a:r>
            <a:r>
              <a:rPr lang="en-GB" sz="2400" spc="-36" dirty="0">
                <a:solidFill>
                  <a:srgbClr val="000000"/>
                </a:solidFill>
              </a:rPr>
              <a:t>:</a:t>
            </a:r>
            <a:endParaRPr lang="en-GB" sz="2400" spc="-36" dirty="0">
              <a:solidFill>
                <a:srgbClr val="000000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4196164">
            <a:off x="-4782433" y="7411957"/>
            <a:ext cx="11622266" cy="1238807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7870030" y="9245916"/>
            <a:ext cx="3710720" cy="779251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0D2C14E0-4767-1653-707D-8CE0D99CA7F1}"/>
              </a:ext>
            </a:extLst>
          </p:cNvPr>
          <p:cNvGrpSpPr/>
          <p:nvPr/>
        </p:nvGrpSpPr>
        <p:grpSpPr>
          <a:xfrm>
            <a:off x="2124160" y="1124802"/>
            <a:ext cx="2172259" cy="1863672"/>
            <a:chOff x="10287000" y="1845831"/>
            <a:chExt cx="1860359" cy="1863672"/>
          </a:xfrm>
        </p:grpSpPr>
        <p:pic>
          <p:nvPicPr>
            <p:cNvPr id="12" name="Picture 23">
              <a:extLst>
                <a:ext uri="{FF2B5EF4-FFF2-40B4-BE49-F238E27FC236}">
                  <a16:creationId xmlns:a16="http://schemas.microsoft.com/office/drawing/2014/main" id="{277767C1-C984-5606-5F68-45FC6B89971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10527150" y="1845831"/>
              <a:ext cx="1204503" cy="1178907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1E638B5-C752-180F-FC1E-A4A92A6ECEB9}"/>
                </a:ext>
              </a:extLst>
            </p:cNvPr>
            <p:cNvSpPr txBox="1"/>
            <p:nvPr/>
          </p:nvSpPr>
          <p:spPr>
            <a:xfrm>
              <a:off x="10287000" y="3063172"/>
              <a:ext cx="1860359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b="1" i="0" u="none" strike="noStrike" dirty="0" smtClean="0">
                  <a:solidFill>
                    <a:srgbClr val="00918E"/>
                  </a:solidFill>
                  <a:effectLst/>
                  <a:latin typeface="Abhaya Libre"/>
                </a:rPr>
                <a:t>Of</a:t>
              </a:r>
              <a:r>
                <a:rPr lang="sr-Latn-RS" b="1" i="0" u="none" strike="noStrike" dirty="0" smtClean="0">
                  <a:solidFill>
                    <a:srgbClr val="00918E"/>
                  </a:solidFill>
                  <a:effectLst/>
                  <a:latin typeface="Abhaya Libre"/>
                </a:rPr>
                <a:t>lajn aktivnost</a:t>
              </a:r>
              <a:r>
                <a:rPr lang="en-GB" b="1" i="0" u="none" strike="noStrike" dirty="0" smtClean="0">
                  <a:solidFill>
                    <a:srgbClr val="00918E"/>
                  </a:solidFill>
                  <a:effectLst/>
                  <a:latin typeface="Abhaya Libre"/>
                </a:rPr>
                <a:t> </a:t>
              </a:r>
              <a:r>
                <a:rPr lang="en-GB" b="1" i="0" u="none" strike="noStrike" dirty="0">
                  <a:solidFill>
                    <a:srgbClr val="00918E"/>
                  </a:solidFill>
                  <a:effectLst/>
                  <a:latin typeface="Abhaya Libre"/>
                </a:rPr>
                <a:t>4.2</a:t>
              </a:r>
              <a:endParaRPr lang="en-GB" sz="1400" dirty="0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85C990C4-1D00-6138-DBC8-7F595C4D9286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7442" t="11789" r="27221" b="13644"/>
          <a:stretch/>
        </p:blipFill>
        <p:spPr>
          <a:xfrm>
            <a:off x="4453394" y="2955337"/>
            <a:ext cx="9381212" cy="6022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613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1911525" y="3771900"/>
            <a:ext cx="6510839" cy="30354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59"/>
              </a:lnSpc>
            </a:pPr>
            <a:r>
              <a:rPr lang="en-GB" sz="2400" spc="-36" dirty="0" err="1">
                <a:solidFill>
                  <a:srgbClr val="000000"/>
                </a:solidFill>
              </a:rPr>
              <a:t>Važno</a:t>
            </a:r>
            <a:r>
              <a:rPr lang="en-GB" sz="2400" spc="-36" dirty="0">
                <a:solidFill>
                  <a:srgbClr val="000000"/>
                </a:solidFill>
              </a:rPr>
              <a:t> je </a:t>
            </a:r>
            <a:r>
              <a:rPr lang="en-GB" sz="2400" spc="-36" dirty="0" err="1">
                <a:solidFill>
                  <a:srgbClr val="000000"/>
                </a:solidFill>
              </a:rPr>
              <a:t>identifikovati</a:t>
            </a:r>
            <a:r>
              <a:rPr lang="en-GB" sz="2400" spc="-36" dirty="0">
                <a:solidFill>
                  <a:srgbClr val="000000"/>
                </a:solidFill>
              </a:rPr>
              <a:t> </a:t>
            </a:r>
            <a:r>
              <a:rPr lang="en-GB" sz="2400" spc="-36" dirty="0" err="1">
                <a:solidFill>
                  <a:srgbClr val="000000"/>
                </a:solidFill>
              </a:rPr>
              <a:t>i</a:t>
            </a:r>
            <a:r>
              <a:rPr lang="en-GB" sz="2400" spc="-36" dirty="0">
                <a:solidFill>
                  <a:srgbClr val="000000"/>
                </a:solidFill>
              </a:rPr>
              <a:t> </a:t>
            </a:r>
            <a:r>
              <a:rPr lang="sr-Latn-RS" sz="2400" spc="-36" dirty="0" smtClean="0">
                <a:solidFill>
                  <a:srgbClr val="000000"/>
                </a:solidFill>
              </a:rPr>
              <a:t>opredeliti</a:t>
            </a:r>
            <a:r>
              <a:rPr lang="en-GB" sz="2400" spc="-36" dirty="0" smtClean="0">
                <a:solidFill>
                  <a:srgbClr val="000000"/>
                </a:solidFill>
              </a:rPr>
              <a:t> </a:t>
            </a:r>
            <a:r>
              <a:rPr lang="en-GB" sz="2400" spc="-36" dirty="0" err="1">
                <a:solidFill>
                  <a:srgbClr val="000000"/>
                </a:solidFill>
              </a:rPr>
              <a:t>adekvatne</a:t>
            </a:r>
            <a:r>
              <a:rPr lang="en-GB" sz="2400" spc="-36" dirty="0">
                <a:solidFill>
                  <a:srgbClr val="000000"/>
                </a:solidFill>
              </a:rPr>
              <a:t> </a:t>
            </a:r>
            <a:r>
              <a:rPr lang="en-GB" sz="2400" spc="-36" dirty="0" err="1">
                <a:solidFill>
                  <a:srgbClr val="000000"/>
                </a:solidFill>
              </a:rPr>
              <a:t>resurse</a:t>
            </a:r>
            <a:r>
              <a:rPr lang="en-GB" sz="2400" spc="-36" dirty="0">
                <a:solidFill>
                  <a:srgbClr val="000000"/>
                </a:solidFill>
              </a:rPr>
              <a:t> </a:t>
            </a:r>
            <a:r>
              <a:rPr lang="en-GB" sz="2400" spc="-36" dirty="0" err="1">
                <a:solidFill>
                  <a:srgbClr val="000000"/>
                </a:solidFill>
              </a:rPr>
              <a:t>i</a:t>
            </a:r>
            <a:r>
              <a:rPr lang="en-GB" sz="2400" spc="-36" dirty="0">
                <a:solidFill>
                  <a:srgbClr val="000000"/>
                </a:solidFill>
              </a:rPr>
              <a:t> </a:t>
            </a:r>
            <a:r>
              <a:rPr lang="en-GB" sz="2400" spc="-36" dirty="0" err="1">
                <a:solidFill>
                  <a:srgbClr val="000000"/>
                </a:solidFill>
              </a:rPr>
              <a:t>uloge</a:t>
            </a:r>
            <a:r>
              <a:rPr lang="en-GB" sz="2400" spc="-36" dirty="0">
                <a:solidFill>
                  <a:srgbClr val="000000"/>
                </a:solidFill>
              </a:rPr>
              <a:t> u </a:t>
            </a:r>
            <a:r>
              <a:rPr lang="sr-Latn-RS" sz="2400" spc="-36" dirty="0" smtClean="0">
                <a:solidFill>
                  <a:srgbClr val="000000"/>
                </a:solidFill>
              </a:rPr>
              <a:t>realizaciji </a:t>
            </a:r>
            <a:r>
              <a:rPr lang="en-GB" sz="2400" spc="-36" dirty="0" err="1" smtClean="0">
                <a:solidFill>
                  <a:srgbClr val="000000"/>
                </a:solidFill>
              </a:rPr>
              <a:t>akcion</a:t>
            </a:r>
            <a:r>
              <a:rPr lang="sr-Latn-RS" sz="2400" spc="-36" dirty="0" smtClean="0">
                <a:solidFill>
                  <a:srgbClr val="000000"/>
                </a:solidFill>
              </a:rPr>
              <a:t>og</a:t>
            </a:r>
            <a:r>
              <a:rPr lang="en-GB" sz="2400" spc="-36" dirty="0" smtClean="0">
                <a:solidFill>
                  <a:srgbClr val="000000"/>
                </a:solidFill>
              </a:rPr>
              <a:t> plan</a:t>
            </a:r>
            <a:r>
              <a:rPr lang="sr-Latn-RS" sz="2400" spc="-36" dirty="0" smtClean="0">
                <a:solidFill>
                  <a:srgbClr val="000000"/>
                </a:solidFill>
              </a:rPr>
              <a:t>a</a:t>
            </a:r>
            <a:r>
              <a:rPr lang="en-GB" sz="2400" spc="-36" dirty="0" smtClean="0">
                <a:solidFill>
                  <a:srgbClr val="000000"/>
                </a:solidFill>
              </a:rPr>
              <a:t>.</a:t>
            </a:r>
            <a:endParaRPr lang="en-GB" sz="2400" spc="-36" dirty="0">
              <a:solidFill>
                <a:srgbClr val="000000"/>
              </a:solidFill>
            </a:endParaRPr>
          </a:p>
          <a:p>
            <a:pPr algn="just">
              <a:lnSpc>
                <a:spcPts val="3359"/>
              </a:lnSpc>
            </a:pPr>
            <a:endParaRPr lang="en-GB" sz="2400" spc="-36" dirty="0">
              <a:solidFill>
                <a:srgbClr val="000000"/>
              </a:solidFill>
            </a:endParaRPr>
          </a:p>
          <a:p>
            <a:pPr algn="just">
              <a:lnSpc>
                <a:spcPts val="3359"/>
              </a:lnSpc>
            </a:pPr>
            <a:r>
              <a:rPr lang="en-GB" sz="2400" spc="-36" dirty="0" err="1">
                <a:solidFill>
                  <a:srgbClr val="000000"/>
                </a:solidFill>
              </a:rPr>
              <a:t>Nakon</a:t>
            </a:r>
            <a:r>
              <a:rPr lang="en-GB" sz="2400" spc="-36" dirty="0">
                <a:solidFill>
                  <a:srgbClr val="000000"/>
                </a:solidFill>
              </a:rPr>
              <a:t> </a:t>
            </a:r>
            <a:r>
              <a:rPr lang="en-GB" sz="2400" spc="-36" dirty="0" err="1">
                <a:solidFill>
                  <a:srgbClr val="000000"/>
                </a:solidFill>
              </a:rPr>
              <a:t>što</a:t>
            </a:r>
            <a:r>
              <a:rPr lang="en-GB" sz="2400" spc="-36" dirty="0">
                <a:solidFill>
                  <a:srgbClr val="000000"/>
                </a:solidFill>
              </a:rPr>
              <a:t> </a:t>
            </a:r>
            <a:r>
              <a:rPr lang="en-GB" sz="2400" spc="-36" dirty="0" err="1">
                <a:solidFill>
                  <a:srgbClr val="000000"/>
                </a:solidFill>
              </a:rPr>
              <a:t>ste</a:t>
            </a:r>
            <a:r>
              <a:rPr lang="en-GB" sz="2400" spc="-36" dirty="0">
                <a:solidFill>
                  <a:srgbClr val="000000"/>
                </a:solidFill>
              </a:rPr>
              <a:t> </a:t>
            </a:r>
            <a:r>
              <a:rPr lang="en-GB" sz="2400" spc="-36" dirty="0" err="1">
                <a:solidFill>
                  <a:srgbClr val="000000"/>
                </a:solidFill>
              </a:rPr>
              <a:t>razvili</a:t>
            </a:r>
            <a:r>
              <a:rPr lang="en-GB" sz="2400" spc="-36" dirty="0">
                <a:solidFill>
                  <a:srgbClr val="000000"/>
                </a:solidFill>
              </a:rPr>
              <a:t> SMART </a:t>
            </a:r>
            <a:r>
              <a:rPr lang="en-GB" sz="2400" spc="-36" dirty="0" err="1">
                <a:solidFill>
                  <a:srgbClr val="000000"/>
                </a:solidFill>
              </a:rPr>
              <a:t>ciljeve</a:t>
            </a:r>
            <a:r>
              <a:rPr lang="en-GB" sz="2400" spc="-36" dirty="0">
                <a:solidFill>
                  <a:srgbClr val="000000"/>
                </a:solidFill>
              </a:rPr>
              <a:t> </a:t>
            </a:r>
            <a:r>
              <a:rPr lang="en-GB" sz="2400" spc="-36" dirty="0" err="1">
                <a:solidFill>
                  <a:srgbClr val="000000"/>
                </a:solidFill>
              </a:rPr>
              <a:t>i</a:t>
            </a:r>
            <a:r>
              <a:rPr lang="en-GB" sz="2400" spc="-36" dirty="0">
                <a:solidFill>
                  <a:srgbClr val="000000"/>
                </a:solidFill>
              </a:rPr>
              <a:t> </a:t>
            </a:r>
            <a:r>
              <a:rPr lang="en-GB" sz="2400" spc="-36" dirty="0" err="1">
                <a:solidFill>
                  <a:srgbClr val="000000"/>
                </a:solidFill>
              </a:rPr>
              <a:t>ciljeve</a:t>
            </a:r>
            <a:r>
              <a:rPr lang="en-GB" sz="2400" spc="-36" dirty="0">
                <a:solidFill>
                  <a:srgbClr val="000000"/>
                </a:solidFill>
              </a:rPr>
              <a:t> za </a:t>
            </a:r>
            <a:r>
              <a:rPr lang="en-GB" sz="2400" spc="-36" dirty="0" err="1">
                <a:solidFill>
                  <a:srgbClr val="000000"/>
                </a:solidFill>
              </a:rPr>
              <a:t>vaš</a:t>
            </a:r>
            <a:r>
              <a:rPr lang="en-GB" sz="2400" spc="-36" dirty="0">
                <a:solidFill>
                  <a:srgbClr val="000000"/>
                </a:solidFill>
              </a:rPr>
              <a:t> </a:t>
            </a:r>
            <a:r>
              <a:rPr lang="en-GB" sz="2400" spc="-36" dirty="0" err="1">
                <a:solidFill>
                  <a:srgbClr val="000000"/>
                </a:solidFill>
              </a:rPr>
              <a:t>projekat</a:t>
            </a:r>
            <a:r>
              <a:rPr lang="en-GB" sz="2400" spc="-36" dirty="0">
                <a:solidFill>
                  <a:srgbClr val="000000"/>
                </a:solidFill>
              </a:rPr>
              <a:t>, </a:t>
            </a:r>
            <a:r>
              <a:rPr lang="en-GB" sz="2400" spc="-36" dirty="0" err="1">
                <a:solidFill>
                  <a:srgbClr val="000000"/>
                </a:solidFill>
              </a:rPr>
              <a:t>i</a:t>
            </a:r>
            <a:r>
              <a:rPr lang="en-GB" sz="2400" spc="-36" dirty="0">
                <a:solidFill>
                  <a:srgbClr val="000000"/>
                </a:solidFill>
              </a:rPr>
              <a:t> </a:t>
            </a:r>
            <a:r>
              <a:rPr lang="sr-Latn-RS" sz="2400" spc="-36" dirty="0" smtClean="0">
                <a:solidFill>
                  <a:srgbClr val="000000"/>
                </a:solidFill>
              </a:rPr>
              <a:t>sastavili</a:t>
            </a:r>
            <a:r>
              <a:rPr lang="en-GB" sz="2400" spc="-36" dirty="0" smtClean="0">
                <a:solidFill>
                  <a:srgbClr val="000000"/>
                </a:solidFill>
              </a:rPr>
              <a:t> </a:t>
            </a:r>
            <a:r>
              <a:rPr lang="en-GB" sz="2400" spc="-36" dirty="0" err="1">
                <a:solidFill>
                  <a:srgbClr val="000000"/>
                </a:solidFill>
              </a:rPr>
              <a:t>detaljnu</a:t>
            </a:r>
            <a:r>
              <a:rPr lang="en-GB" sz="2400" spc="-36" dirty="0">
                <a:solidFill>
                  <a:srgbClr val="000000"/>
                </a:solidFill>
              </a:rPr>
              <a:t> </a:t>
            </a:r>
            <a:r>
              <a:rPr lang="en-GB" sz="2400" spc="-36" dirty="0" err="1">
                <a:solidFill>
                  <a:srgbClr val="000000"/>
                </a:solidFill>
              </a:rPr>
              <a:t>listu</a:t>
            </a:r>
            <a:r>
              <a:rPr lang="en-GB" sz="2400" spc="-36" dirty="0">
                <a:solidFill>
                  <a:srgbClr val="000000"/>
                </a:solidFill>
              </a:rPr>
              <a:t> </a:t>
            </a:r>
            <a:r>
              <a:rPr lang="en-GB" sz="2400" spc="-36" dirty="0" err="1">
                <a:solidFill>
                  <a:srgbClr val="000000"/>
                </a:solidFill>
              </a:rPr>
              <a:t>prioritetnih</a:t>
            </a:r>
            <a:r>
              <a:rPr lang="en-GB" sz="2400" spc="-36" dirty="0">
                <a:solidFill>
                  <a:srgbClr val="000000"/>
                </a:solidFill>
              </a:rPr>
              <a:t> </a:t>
            </a:r>
            <a:r>
              <a:rPr lang="en-GB" sz="2400" spc="-36" dirty="0" err="1">
                <a:solidFill>
                  <a:srgbClr val="000000"/>
                </a:solidFill>
              </a:rPr>
              <a:t>akcionih</a:t>
            </a:r>
            <a:r>
              <a:rPr lang="en-GB" sz="2400" spc="-36" dirty="0">
                <a:solidFill>
                  <a:srgbClr val="000000"/>
                </a:solidFill>
              </a:rPr>
              <a:t> </a:t>
            </a:r>
            <a:r>
              <a:rPr lang="en-GB" sz="2400" spc="-36" dirty="0" err="1">
                <a:solidFill>
                  <a:srgbClr val="000000"/>
                </a:solidFill>
              </a:rPr>
              <a:t>stavki</a:t>
            </a:r>
            <a:r>
              <a:rPr lang="en-GB" sz="2400" spc="-36" dirty="0">
                <a:solidFill>
                  <a:srgbClr val="000000"/>
                </a:solidFill>
              </a:rPr>
              <a:t>, </a:t>
            </a:r>
            <a:r>
              <a:rPr lang="en-GB" sz="2400" spc="-36" dirty="0" err="1">
                <a:solidFill>
                  <a:srgbClr val="000000"/>
                </a:solidFill>
              </a:rPr>
              <a:t>vreme</a:t>
            </a:r>
            <a:r>
              <a:rPr lang="en-GB" sz="2400" spc="-36" dirty="0">
                <a:solidFill>
                  <a:srgbClr val="000000"/>
                </a:solidFill>
              </a:rPr>
              <a:t> je da </a:t>
            </a:r>
            <a:r>
              <a:rPr lang="en-GB" sz="2400" spc="-36" dirty="0" err="1">
                <a:solidFill>
                  <a:srgbClr val="000000"/>
                </a:solidFill>
              </a:rPr>
              <a:t>identifikujete</a:t>
            </a:r>
            <a:r>
              <a:rPr lang="en-GB" sz="2400" spc="-36" dirty="0">
                <a:solidFill>
                  <a:srgbClr val="000000"/>
                </a:solidFill>
              </a:rPr>
              <a:t> </a:t>
            </a:r>
            <a:r>
              <a:rPr lang="en-GB" sz="2400" spc="-36" dirty="0" err="1">
                <a:solidFill>
                  <a:srgbClr val="000000"/>
                </a:solidFill>
              </a:rPr>
              <a:t>resurse</a:t>
            </a:r>
            <a:r>
              <a:rPr lang="en-GB" sz="2400" spc="-36" dirty="0">
                <a:solidFill>
                  <a:srgbClr val="000000"/>
                </a:solidFill>
              </a:rPr>
              <a:t> </a:t>
            </a:r>
            <a:r>
              <a:rPr lang="en-GB" sz="2400" spc="-36" dirty="0" err="1">
                <a:solidFill>
                  <a:srgbClr val="000000"/>
                </a:solidFill>
              </a:rPr>
              <a:t>i</a:t>
            </a:r>
            <a:r>
              <a:rPr lang="en-GB" sz="2400" spc="-36" dirty="0">
                <a:solidFill>
                  <a:srgbClr val="000000"/>
                </a:solidFill>
              </a:rPr>
              <a:t> </a:t>
            </a:r>
            <a:r>
              <a:rPr lang="en-GB" sz="2400" spc="-36" dirty="0" err="1">
                <a:solidFill>
                  <a:srgbClr val="000000"/>
                </a:solidFill>
              </a:rPr>
              <a:t>uloge</a:t>
            </a:r>
            <a:r>
              <a:rPr lang="en-GB" sz="2400" spc="-36" dirty="0">
                <a:solidFill>
                  <a:srgbClr val="000000"/>
                </a:solidFill>
              </a:rPr>
              <a:t> </a:t>
            </a:r>
            <a:r>
              <a:rPr lang="en-GB" sz="2400" spc="-36" dirty="0" err="1">
                <a:solidFill>
                  <a:srgbClr val="000000"/>
                </a:solidFill>
              </a:rPr>
              <a:t>potrebne</a:t>
            </a:r>
            <a:r>
              <a:rPr lang="en-GB" sz="2400" spc="-36" dirty="0">
                <a:solidFill>
                  <a:srgbClr val="000000"/>
                </a:solidFill>
              </a:rPr>
              <a:t> za </a:t>
            </a:r>
            <a:r>
              <a:rPr lang="sr-Latn-RS" sz="2400" spc="-36" dirty="0" smtClean="0">
                <a:solidFill>
                  <a:srgbClr val="000000"/>
                </a:solidFill>
              </a:rPr>
              <a:t>realizaciju akcionog plana</a:t>
            </a:r>
            <a:r>
              <a:rPr lang="en-GB" sz="2400" spc="-36" dirty="0" smtClean="0">
                <a:solidFill>
                  <a:srgbClr val="000000"/>
                </a:solidFill>
              </a:rPr>
              <a:t>!</a:t>
            </a:r>
            <a:endParaRPr lang="en-US" sz="2400" spc="-36" dirty="0">
              <a:solidFill>
                <a:srgbClr val="000000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4196164">
            <a:off x="-4782433" y="7411957"/>
            <a:ext cx="11622266" cy="1238807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7870030" y="9245916"/>
            <a:ext cx="3710720" cy="779251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0D2C14E0-4767-1653-707D-8CE0D99CA7F1}"/>
              </a:ext>
            </a:extLst>
          </p:cNvPr>
          <p:cNvGrpSpPr/>
          <p:nvPr/>
        </p:nvGrpSpPr>
        <p:grpSpPr>
          <a:xfrm>
            <a:off x="4236764" y="1562100"/>
            <a:ext cx="1860359" cy="1863672"/>
            <a:chOff x="10287000" y="1845831"/>
            <a:chExt cx="1860359" cy="1863672"/>
          </a:xfrm>
        </p:grpSpPr>
        <p:pic>
          <p:nvPicPr>
            <p:cNvPr id="12" name="Picture 23">
              <a:extLst>
                <a:ext uri="{FF2B5EF4-FFF2-40B4-BE49-F238E27FC236}">
                  <a16:creationId xmlns:a16="http://schemas.microsoft.com/office/drawing/2014/main" id="{277767C1-C984-5606-5F68-45FC6B89971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10527150" y="1845831"/>
              <a:ext cx="1204503" cy="1178907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1E638B5-C752-180F-FC1E-A4A92A6ECEB9}"/>
                </a:ext>
              </a:extLst>
            </p:cNvPr>
            <p:cNvSpPr txBox="1"/>
            <p:nvPr/>
          </p:nvSpPr>
          <p:spPr>
            <a:xfrm>
              <a:off x="10287000" y="3063172"/>
              <a:ext cx="1860359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b="1" i="0" u="none" strike="noStrike" dirty="0" smtClean="0">
                  <a:solidFill>
                    <a:srgbClr val="00918E"/>
                  </a:solidFill>
                  <a:effectLst/>
                  <a:latin typeface="Abhaya Libre"/>
                </a:rPr>
                <a:t>Of</a:t>
              </a:r>
              <a:r>
                <a:rPr lang="sr-Latn-RS" b="1" i="0" u="none" strike="noStrike" dirty="0" smtClean="0">
                  <a:solidFill>
                    <a:srgbClr val="00918E"/>
                  </a:solidFill>
                  <a:effectLst/>
                  <a:latin typeface="Abhaya Libre"/>
                </a:rPr>
                <a:t>lajn aktivnost</a:t>
              </a:r>
              <a:r>
                <a:rPr lang="en-GB" b="1" i="0" u="none" strike="noStrike" dirty="0" smtClean="0">
                  <a:solidFill>
                    <a:srgbClr val="00918E"/>
                  </a:solidFill>
                  <a:effectLst/>
                  <a:latin typeface="Abhaya Libre"/>
                </a:rPr>
                <a:t> 5</a:t>
              </a:r>
              <a:endParaRPr lang="en-GB" sz="1400" dirty="0"/>
            </a:p>
          </p:txBody>
        </p:sp>
      </p:grpSp>
      <p:pic>
        <p:nvPicPr>
          <p:cNvPr id="14" name="Picture 14">
            <a:extLst>
              <a:ext uri="{FF2B5EF4-FFF2-40B4-BE49-F238E27FC236}">
                <a16:creationId xmlns:a16="http://schemas.microsoft.com/office/drawing/2014/main" id="{3AE29914-058A-E702-3B3D-A76BD5BF9F7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1125200" y="2864405"/>
            <a:ext cx="5105400" cy="366660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5B88644-8F6F-F707-E09B-1A09728B28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7674" b="64059"/>
          <a:stretch/>
        </p:blipFill>
        <p:spPr bwMode="auto">
          <a:xfrm>
            <a:off x="1090978" y="7762530"/>
            <a:ext cx="16713168" cy="403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5">
            <a:extLst>
              <a:ext uri="{FF2B5EF4-FFF2-40B4-BE49-F238E27FC236}">
                <a16:creationId xmlns:a16="http://schemas.microsoft.com/office/drawing/2014/main" id="{12A88335-2966-10AD-E5D7-1F84856AD590}"/>
              </a:ext>
            </a:extLst>
          </p:cNvPr>
          <p:cNvSpPr txBox="1"/>
          <p:nvPr/>
        </p:nvSpPr>
        <p:spPr>
          <a:xfrm>
            <a:off x="1090978" y="7277100"/>
            <a:ext cx="14567386" cy="4193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359"/>
              </a:lnSpc>
            </a:pPr>
            <a:r>
              <a:rPr lang="en-GB" sz="2400" b="1" spc="-36" dirty="0" err="1">
                <a:solidFill>
                  <a:srgbClr val="23B2A3"/>
                </a:solidFill>
              </a:rPr>
              <a:t>Evo</a:t>
            </a:r>
            <a:r>
              <a:rPr lang="en-GB" sz="2400" b="1" spc="-36" dirty="0">
                <a:solidFill>
                  <a:srgbClr val="23B2A3"/>
                </a:solidFill>
              </a:rPr>
              <a:t> </a:t>
            </a:r>
            <a:r>
              <a:rPr lang="en-GB" sz="2400" b="1" spc="-36" dirty="0" err="1">
                <a:solidFill>
                  <a:srgbClr val="23B2A3"/>
                </a:solidFill>
              </a:rPr>
              <a:t>primera</a:t>
            </a:r>
            <a:r>
              <a:rPr lang="en-GB" sz="2400" b="1" spc="-36" dirty="0">
                <a:solidFill>
                  <a:srgbClr val="23B2A3"/>
                </a:solidFill>
              </a:rPr>
              <a:t> </a:t>
            </a:r>
            <a:r>
              <a:rPr lang="en-GB" sz="2400" b="1" spc="-36" dirty="0" err="1">
                <a:solidFill>
                  <a:srgbClr val="23B2A3"/>
                </a:solidFill>
              </a:rPr>
              <a:t>kako</a:t>
            </a:r>
            <a:r>
              <a:rPr lang="en-GB" sz="2400" b="1" spc="-36" dirty="0">
                <a:solidFill>
                  <a:srgbClr val="23B2A3"/>
                </a:solidFill>
              </a:rPr>
              <a:t> da </a:t>
            </a:r>
            <a:r>
              <a:rPr lang="en-GB" sz="2400" b="1" spc="-36" dirty="0" err="1">
                <a:solidFill>
                  <a:srgbClr val="23B2A3"/>
                </a:solidFill>
              </a:rPr>
              <a:t>pratite</a:t>
            </a:r>
            <a:r>
              <a:rPr lang="en-GB" sz="2400" b="1" spc="-36" dirty="0">
                <a:solidFill>
                  <a:srgbClr val="23B2A3"/>
                </a:solidFill>
              </a:rPr>
              <a:t> </a:t>
            </a:r>
            <a:r>
              <a:rPr lang="en-GB" sz="2400" b="1" spc="-36" dirty="0" err="1">
                <a:solidFill>
                  <a:srgbClr val="23B2A3"/>
                </a:solidFill>
              </a:rPr>
              <a:t>zadatke</a:t>
            </a:r>
            <a:r>
              <a:rPr lang="en-GB" sz="2400" b="1" spc="-36" dirty="0">
                <a:solidFill>
                  <a:srgbClr val="23B2A3"/>
                </a:solidFill>
              </a:rPr>
              <a:t> </a:t>
            </a:r>
            <a:r>
              <a:rPr lang="en-GB" sz="2400" b="1" spc="-36" dirty="0" err="1">
                <a:solidFill>
                  <a:srgbClr val="23B2A3"/>
                </a:solidFill>
              </a:rPr>
              <a:t>i</a:t>
            </a:r>
            <a:r>
              <a:rPr lang="en-GB" sz="2400" b="1" spc="-36" dirty="0">
                <a:solidFill>
                  <a:srgbClr val="23B2A3"/>
                </a:solidFill>
              </a:rPr>
              <a:t> </a:t>
            </a:r>
            <a:r>
              <a:rPr lang="en-GB" sz="2400" b="1" spc="-36" dirty="0" err="1">
                <a:solidFill>
                  <a:srgbClr val="23B2A3"/>
                </a:solidFill>
              </a:rPr>
              <a:t>njihove</a:t>
            </a:r>
            <a:r>
              <a:rPr lang="en-GB" sz="2400" b="1" spc="-36" dirty="0">
                <a:solidFill>
                  <a:srgbClr val="23B2A3"/>
                </a:solidFill>
              </a:rPr>
              <a:t> </a:t>
            </a:r>
            <a:r>
              <a:rPr lang="en-GB" sz="2400" b="1" spc="-36" dirty="0" err="1">
                <a:solidFill>
                  <a:srgbClr val="23B2A3"/>
                </a:solidFill>
              </a:rPr>
              <a:t>odgovarajuće</a:t>
            </a:r>
            <a:r>
              <a:rPr lang="en-GB" sz="2400" b="1" spc="-36" dirty="0">
                <a:solidFill>
                  <a:srgbClr val="23B2A3"/>
                </a:solidFill>
              </a:rPr>
              <a:t> </a:t>
            </a:r>
            <a:r>
              <a:rPr lang="en-GB" sz="2400" b="1" spc="-36" dirty="0" err="1">
                <a:solidFill>
                  <a:srgbClr val="23B2A3"/>
                </a:solidFill>
              </a:rPr>
              <a:t>specifikacije</a:t>
            </a:r>
            <a:r>
              <a:rPr lang="en-GB" sz="2400" b="1" spc="-36" dirty="0">
                <a:solidFill>
                  <a:srgbClr val="23B2A3"/>
                </a:solidFill>
              </a:rPr>
              <a:t>:</a:t>
            </a:r>
            <a:endParaRPr lang="en-GB" sz="2400" b="1" spc="-36" dirty="0">
              <a:solidFill>
                <a:srgbClr val="23B2A3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10287000" y="4000500"/>
            <a:ext cx="6510839" cy="43324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59"/>
              </a:lnSpc>
            </a:pPr>
            <a:r>
              <a:rPr lang="en-GB" sz="2400" spc="-36" dirty="0" err="1">
                <a:solidFill>
                  <a:srgbClr val="000000"/>
                </a:solidFill>
              </a:rPr>
              <a:t>Procena</a:t>
            </a:r>
            <a:r>
              <a:rPr lang="en-GB" sz="2400" spc="-36" dirty="0">
                <a:solidFill>
                  <a:srgbClr val="000000"/>
                </a:solidFill>
              </a:rPr>
              <a:t> </a:t>
            </a:r>
            <a:r>
              <a:rPr lang="en-GB" sz="2400" spc="-36" dirty="0" err="1">
                <a:solidFill>
                  <a:srgbClr val="000000"/>
                </a:solidFill>
              </a:rPr>
              <a:t>napretka</a:t>
            </a:r>
            <a:r>
              <a:rPr lang="en-GB" sz="2400" spc="-36" dirty="0">
                <a:solidFill>
                  <a:srgbClr val="000000"/>
                </a:solidFill>
              </a:rPr>
              <a:t> </a:t>
            </a:r>
            <a:r>
              <a:rPr lang="en-GB" sz="2400" spc="-36" dirty="0" err="1">
                <a:solidFill>
                  <a:srgbClr val="000000"/>
                </a:solidFill>
              </a:rPr>
              <a:t>i</a:t>
            </a:r>
            <a:r>
              <a:rPr lang="en-GB" sz="2400" spc="-36" dirty="0">
                <a:solidFill>
                  <a:srgbClr val="000000"/>
                </a:solidFill>
              </a:rPr>
              <a:t> </a:t>
            </a:r>
            <a:r>
              <a:rPr lang="en-GB" sz="2400" spc="-36" dirty="0" err="1">
                <a:solidFill>
                  <a:srgbClr val="000000"/>
                </a:solidFill>
              </a:rPr>
              <a:t>prilagođavanje</a:t>
            </a:r>
            <a:r>
              <a:rPr lang="en-GB" sz="2400" spc="-36" dirty="0">
                <a:solidFill>
                  <a:srgbClr val="000000"/>
                </a:solidFill>
              </a:rPr>
              <a:t> </a:t>
            </a:r>
            <a:r>
              <a:rPr lang="en-GB" sz="2400" spc="-36" dirty="0" err="1" smtClean="0">
                <a:solidFill>
                  <a:srgbClr val="000000"/>
                </a:solidFill>
              </a:rPr>
              <a:t>plana</a:t>
            </a:r>
            <a:r>
              <a:rPr lang="sr-Latn-RS" sz="2400" spc="-36" dirty="0" smtClean="0">
                <a:solidFill>
                  <a:srgbClr val="000000"/>
                </a:solidFill>
              </a:rPr>
              <a:t>:</a:t>
            </a:r>
            <a:endParaRPr lang="en-GB" sz="2400" spc="-36" dirty="0">
              <a:solidFill>
                <a:srgbClr val="000000"/>
              </a:solidFill>
            </a:endParaRPr>
          </a:p>
          <a:p>
            <a:pPr algn="just">
              <a:lnSpc>
                <a:spcPts val="3359"/>
              </a:lnSpc>
            </a:pPr>
            <a:r>
              <a:rPr lang="en-GB" sz="2400" spc="-36" dirty="0" err="1">
                <a:solidFill>
                  <a:srgbClr val="000000"/>
                </a:solidFill>
              </a:rPr>
              <a:t>Teško</a:t>
            </a:r>
            <a:r>
              <a:rPr lang="en-GB" sz="2400" spc="-36" dirty="0">
                <a:solidFill>
                  <a:srgbClr val="000000"/>
                </a:solidFill>
              </a:rPr>
              <a:t> je </a:t>
            </a:r>
            <a:r>
              <a:rPr lang="en-GB" sz="2400" spc="-36" dirty="0" err="1">
                <a:solidFill>
                  <a:srgbClr val="000000"/>
                </a:solidFill>
              </a:rPr>
              <a:t>identifikovati</a:t>
            </a:r>
            <a:r>
              <a:rPr lang="en-GB" sz="2400" spc="-36" dirty="0">
                <a:solidFill>
                  <a:srgbClr val="000000"/>
                </a:solidFill>
              </a:rPr>
              <a:t> </a:t>
            </a:r>
            <a:r>
              <a:rPr lang="en-GB" sz="2400" spc="-36" dirty="0" err="1">
                <a:solidFill>
                  <a:srgbClr val="000000"/>
                </a:solidFill>
              </a:rPr>
              <a:t>mogućnosti</a:t>
            </a:r>
            <a:r>
              <a:rPr lang="en-GB" sz="2400" spc="-36" dirty="0">
                <a:solidFill>
                  <a:srgbClr val="000000"/>
                </a:solidFill>
              </a:rPr>
              <a:t> </a:t>
            </a:r>
            <a:r>
              <a:rPr lang="en-GB" sz="2400" spc="-36" dirty="0" err="1">
                <a:solidFill>
                  <a:srgbClr val="000000"/>
                </a:solidFill>
              </a:rPr>
              <a:t>poboljšanja</a:t>
            </a:r>
            <a:r>
              <a:rPr lang="en-GB" sz="2400" spc="-36" dirty="0">
                <a:solidFill>
                  <a:srgbClr val="000000"/>
                </a:solidFill>
              </a:rPr>
              <a:t> </a:t>
            </a:r>
            <a:r>
              <a:rPr lang="en-GB" sz="2400" spc="-36" dirty="0" err="1">
                <a:solidFill>
                  <a:srgbClr val="000000"/>
                </a:solidFill>
              </a:rPr>
              <a:t>kada</a:t>
            </a:r>
            <a:r>
              <a:rPr lang="en-GB" sz="2400" spc="-36" dirty="0">
                <a:solidFill>
                  <a:srgbClr val="000000"/>
                </a:solidFill>
              </a:rPr>
              <a:t> </a:t>
            </a:r>
            <a:r>
              <a:rPr lang="sr-Latn-RS" sz="2400" spc="-36" dirty="0" smtClean="0">
                <a:solidFill>
                  <a:srgbClr val="000000"/>
                </a:solidFill>
              </a:rPr>
              <a:t>nije</a:t>
            </a:r>
            <a:r>
              <a:rPr lang="en-GB" sz="2400" spc="-36" dirty="0" smtClean="0">
                <a:solidFill>
                  <a:srgbClr val="000000"/>
                </a:solidFill>
              </a:rPr>
              <a:t> </a:t>
            </a:r>
            <a:r>
              <a:rPr lang="en-GB" sz="2400" spc="-36" dirty="0" err="1" smtClean="0">
                <a:solidFill>
                  <a:srgbClr val="000000"/>
                </a:solidFill>
              </a:rPr>
              <a:t>završ</a:t>
            </a:r>
            <a:r>
              <a:rPr lang="sr-Latn-RS" sz="2400" spc="-36" dirty="0" smtClean="0">
                <a:solidFill>
                  <a:srgbClr val="000000"/>
                </a:solidFill>
              </a:rPr>
              <a:t>en</a:t>
            </a:r>
            <a:r>
              <a:rPr lang="en-GB" sz="2400" spc="-36" dirty="0" smtClean="0">
                <a:solidFill>
                  <a:srgbClr val="000000"/>
                </a:solidFill>
              </a:rPr>
              <a:t> </a:t>
            </a:r>
            <a:r>
              <a:rPr lang="en-GB" sz="2400" spc="-36" dirty="0" err="1" smtClean="0">
                <a:solidFill>
                  <a:srgbClr val="000000"/>
                </a:solidFill>
              </a:rPr>
              <a:t>nijed</a:t>
            </a:r>
            <a:r>
              <a:rPr lang="sr-Latn-RS" sz="2400" spc="-36" dirty="0" smtClean="0">
                <a:solidFill>
                  <a:srgbClr val="000000"/>
                </a:solidFill>
              </a:rPr>
              <a:t>an</a:t>
            </a:r>
            <a:r>
              <a:rPr lang="en-GB" sz="2400" spc="-36" dirty="0" smtClean="0">
                <a:solidFill>
                  <a:srgbClr val="000000"/>
                </a:solidFill>
              </a:rPr>
              <a:t> </a:t>
            </a:r>
            <a:r>
              <a:rPr lang="sr-Latn-RS" sz="2400" spc="-36" dirty="0" smtClean="0">
                <a:solidFill>
                  <a:srgbClr val="000000"/>
                </a:solidFill>
              </a:rPr>
              <a:t>korak</a:t>
            </a:r>
            <a:r>
              <a:rPr lang="en-GB" sz="2400" spc="-36" dirty="0" smtClean="0">
                <a:solidFill>
                  <a:srgbClr val="000000"/>
                </a:solidFill>
              </a:rPr>
              <a:t>, </a:t>
            </a:r>
            <a:r>
              <a:rPr lang="en-GB" sz="2400" spc="-36" dirty="0" err="1">
                <a:solidFill>
                  <a:srgbClr val="000000"/>
                </a:solidFill>
              </a:rPr>
              <a:t>jer</a:t>
            </a:r>
            <a:r>
              <a:rPr lang="en-GB" sz="2400" spc="-36" dirty="0">
                <a:solidFill>
                  <a:srgbClr val="000000"/>
                </a:solidFill>
              </a:rPr>
              <a:t> je </a:t>
            </a:r>
            <a:r>
              <a:rPr lang="en-GB" sz="2400" spc="-36" dirty="0" err="1">
                <a:solidFill>
                  <a:srgbClr val="000000"/>
                </a:solidFill>
              </a:rPr>
              <a:t>praćenje</a:t>
            </a:r>
            <a:r>
              <a:rPr lang="en-GB" sz="2400" spc="-36" dirty="0">
                <a:solidFill>
                  <a:srgbClr val="000000"/>
                </a:solidFill>
              </a:rPr>
              <a:t> </a:t>
            </a:r>
            <a:r>
              <a:rPr lang="en-GB" sz="2400" spc="-36" dirty="0" err="1">
                <a:solidFill>
                  <a:srgbClr val="000000"/>
                </a:solidFill>
              </a:rPr>
              <a:t>proces</a:t>
            </a:r>
            <a:r>
              <a:rPr lang="en-GB" sz="2400" spc="-36" dirty="0">
                <a:solidFill>
                  <a:srgbClr val="000000"/>
                </a:solidFill>
              </a:rPr>
              <a:t> </a:t>
            </a:r>
            <a:r>
              <a:rPr lang="en-GB" sz="2400" spc="-36" dirty="0" err="1">
                <a:solidFill>
                  <a:srgbClr val="000000"/>
                </a:solidFill>
              </a:rPr>
              <a:t>uživo</a:t>
            </a:r>
            <a:r>
              <a:rPr lang="en-GB" sz="2400" spc="-36" dirty="0">
                <a:solidFill>
                  <a:srgbClr val="000000"/>
                </a:solidFill>
              </a:rPr>
              <a:t> </a:t>
            </a:r>
            <a:r>
              <a:rPr lang="sr-Latn-RS" sz="2400" spc="-36" dirty="0" smtClean="0">
                <a:solidFill>
                  <a:srgbClr val="000000"/>
                </a:solidFill>
              </a:rPr>
              <a:t>i </a:t>
            </a:r>
            <a:r>
              <a:rPr lang="en-GB" sz="2400" spc="-36" dirty="0" err="1" smtClean="0">
                <a:solidFill>
                  <a:srgbClr val="000000"/>
                </a:solidFill>
              </a:rPr>
              <a:t>odvija</a:t>
            </a:r>
            <a:r>
              <a:rPr lang="sr-Latn-RS" sz="2400" spc="-36" dirty="0" smtClean="0">
                <a:solidFill>
                  <a:srgbClr val="000000"/>
                </a:solidFill>
              </a:rPr>
              <a:t> se</a:t>
            </a:r>
            <a:r>
              <a:rPr lang="en-GB" sz="2400" spc="-36" dirty="0" smtClean="0">
                <a:solidFill>
                  <a:srgbClr val="000000"/>
                </a:solidFill>
              </a:rPr>
              <a:t> </a:t>
            </a:r>
            <a:r>
              <a:rPr lang="en-GB" sz="2400" spc="-36" dirty="0" err="1">
                <a:solidFill>
                  <a:srgbClr val="000000"/>
                </a:solidFill>
              </a:rPr>
              <a:t>tokom</a:t>
            </a:r>
            <a:r>
              <a:rPr lang="en-GB" sz="2400" spc="-36" dirty="0">
                <a:solidFill>
                  <a:srgbClr val="000000"/>
                </a:solidFill>
              </a:rPr>
              <a:t> </a:t>
            </a:r>
            <a:r>
              <a:rPr lang="sr-Latn-RS" sz="2400" spc="-36" dirty="0" smtClean="0">
                <a:solidFill>
                  <a:srgbClr val="000000"/>
                </a:solidFill>
              </a:rPr>
              <a:t>realizacije akcionog</a:t>
            </a:r>
            <a:r>
              <a:rPr lang="en-GB" sz="2400" spc="-36" dirty="0" smtClean="0">
                <a:solidFill>
                  <a:srgbClr val="000000"/>
                </a:solidFill>
              </a:rPr>
              <a:t> </a:t>
            </a:r>
            <a:r>
              <a:rPr lang="sr-Latn-RS" sz="2400" spc="-36" dirty="0" smtClean="0">
                <a:solidFill>
                  <a:srgbClr val="000000"/>
                </a:solidFill>
              </a:rPr>
              <a:t>p</a:t>
            </a:r>
            <a:r>
              <a:rPr lang="en-GB" sz="2400" spc="-36" dirty="0" err="1" smtClean="0">
                <a:solidFill>
                  <a:srgbClr val="000000"/>
                </a:solidFill>
              </a:rPr>
              <a:t>lana</a:t>
            </a:r>
            <a:r>
              <a:rPr lang="en-GB" sz="2400" spc="-36" dirty="0">
                <a:solidFill>
                  <a:srgbClr val="000000"/>
                </a:solidFill>
              </a:rPr>
              <a:t>.</a:t>
            </a:r>
          </a:p>
          <a:p>
            <a:pPr algn="just">
              <a:lnSpc>
                <a:spcPts val="3359"/>
              </a:lnSpc>
            </a:pPr>
            <a:r>
              <a:rPr lang="en-GB" sz="2400" spc="-36" dirty="0" err="1">
                <a:solidFill>
                  <a:srgbClr val="000000"/>
                </a:solidFill>
              </a:rPr>
              <a:t>Međutim</a:t>
            </a:r>
            <a:r>
              <a:rPr lang="en-GB" sz="2400" spc="-36" dirty="0">
                <a:solidFill>
                  <a:srgbClr val="000000"/>
                </a:solidFill>
              </a:rPr>
              <a:t>, za </a:t>
            </a:r>
            <a:r>
              <a:rPr lang="en-GB" sz="2400" spc="-36" dirty="0" err="1">
                <a:solidFill>
                  <a:srgbClr val="000000"/>
                </a:solidFill>
              </a:rPr>
              <a:t>ovu</a:t>
            </a:r>
            <a:r>
              <a:rPr lang="en-GB" sz="2400" spc="-36" dirty="0">
                <a:solidFill>
                  <a:srgbClr val="000000"/>
                </a:solidFill>
              </a:rPr>
              <a:t> </a:t>
            </a:r>
            <a:r>
              <a:rPr lang="en-GB" sz="2400" spc="-36" dirty="0" err="1">
                <a:solidFill>
                  <a:srgbClr val="000000"/>
                </a:solidFill>
              </a:rPr>
              <a:t>aktivnost</a:t>
            </a:r>
            <a:r>
              <a:rPr lang="en-GB" sz="2400" spc="-36" dirty="0">
                <a:solidFill>
                  <a:srgbClr val="000000"/>
                </a:solidFill>
              </a:rPr>
              <a:t> </a:t>
            </a:r>
            <a:r>
              <a:rPr lang="en-GB" sz="2400" spc="-36" dirty="0" err="1">
                <a:solidFill>
                  <a:srgbClr val="000000"/>
                </a:solidFill>
              </a:rPr>
              <a:t>i</a:t>
            </a:r>
            <a:r>
              <a:rPr lang="en-GB" sz="2400" spc="-36" dirty="0">
                <a:solidFill>
                  <a:srgbClr val="000000"/>
                </a:solidFill>
              </a:rPr>
              <a:t> </a:t>
            </a:r>
            <a:r>
              <a:rPr lang="en-GB" sz="2400" spc="-36" dirty="0" err="1">
                <a:solidFill>
                  <a:srgbClr val="000000"/>
                </a:solidFill>
              </a:rPr>
              <a:t>uvežbavanje</a:t>
            </a:r>
            <a:r>
              <a:rPr lang="en-GB" sz="2400" spc="-36" dirty="0">
                <a:solidFill>
                  <a:srgbClr val="000000"/>
                </a:solidFill>
              </a:rPr>
              <a:t> </a:t>
            </a:r>
            <a:r>
              <a:rPr lang="en-GB" sz="2400" spc="-36" dirty="0" err="1">
                <a:solidFill>
                  <a:srgbClr val="000000"/>
                </a:solidFill>
              </a:rPr>
              <a:t>koraka</a:t>
            </a:r>
            <a:r>
              <a:rPr lang="en-GB" sz="2400" spc="-36" dirty="0">
                <a:solidFill>
                  <a:srgbClr val="000000"/>
                </a:solidFill>
              </a:rPr>
              <a:t> 5 </a:t>
            </a:r>
            <a:r>
              <a:rPr lang="en-GB" sz="2400" spc="-36" dirty="0" err="1">
                <a:solidFill>
                  <a:srgbClr val="000000"/>
                </a:solidFill>
              </a:rPr>
              <a:t>našeg</a:t>
            </a:r>
            <a:r>
              <a:rPr lang="en-GB" sz="2400" spc="-36" dirty="0">
                <a:solidFill>
                  <a:srgbClr val="000000"/>
                </a:solidFill>
              </a:rPr>
              <a:t> </a:t>
            </a:r>
            <a:r>
              <a:rPr lang="en-GB" sz="2400" spc="-36" dirty="0" err="1">
                <a:solidFill>
                  <a:srgbClr val="000000"/>
                </a:solidFill>
              </a:rPr>
              <a:t>akcionog</a:t>
            </a:r>
            <a:r>
              <a:rPr lang="en-GB" sz="2400" spc="-36" dirty="0">
                <a:solidFill>
                  <a:srgbClr val="000000"/>
                </a:solidFill>
              </a:rPr>
              <a:t> </a:t>
            </a:r>
            <a:r>
              <a:rPr lang="en-GB" sz="2400" spc="-36" dirty="0" err="1" smtClean="0">
                <a:solidFill>
                  <a:srgbClr val="000000"/>
                </a:solidFill>
              </a:rPr>
              <a:t>plana</a:t>
            </a:r>
            <a:r>
              <a:rPr lang="sr-Latn-RS" sz="2400" spc="-36" dirty="0" smtClean="0">
                <a:solidFill>
                  <a:srgbClr val="000000"/>
                </a:solidFill>
              </a:rPr>
              <a:t>,</a:t>
            </a:r>
            <a:r>
              <a:rPr lang="en-GB" sz="2400" spc="-36" dirty="0" smtClean="0">
                <a:solidFill>
                  <a:srgbClr val="000000"/>
                </a:solidFill>
              </a:rPr>
              <a:t> </a:t>
            </a:r>
            <a:r>
              <a:rPr lang="en-GB" sz="2400" spc="-36" dirty="0" err="1">
                <a:solidFill>
                  <a:srgbClr val="000000"/>
                </a:solidFill>
              </a:rPr>
              <a:t>odredićete</a:t>
            </a:r>
            <a:r>
              <a:rPr lang="en-GB" sz="2400" spc="-36" dirty="0">
                <a:solidFill>
                  <a:srgbClr val="000000"/>
                </a:solidFill>
              </a:rPr>
              <a:t>  3-5 </a:t>
            </a:r>
            <a:r>
              <a:rPr lang="en-GB" sz="2400" spc="-36" dirty="0" err="1">
                <a:solidFill>
                  <a:srgbClr val="000000"/>
                </a:solidFill>
              </a:rPr>
              <a:t>prekretnica</a:t>
            </a:r>
            <a:r>
              <a:rPr lang="en-GB" sz="2400" spc="-36" dirty="0">
                <a:solidFill>
                  <a:srgbClr val="000000"/>
                </a:solidFill>
              </a:rPr>
              <a:t> u </a:t>
            </a:r>
            <a:r>
              <a:rPr lang="en-GB" sz="2400" spc="-36" dirty="0" err="1">
                <a:solidFill>
                  <a:srgbClr val="000000"/>
                </a:solidFill>
              </a:rPr>
              <a:t>svom</a:t>
            </a:r>
            <a:r>
              <a:rPr lang="en-GB" sz="2400" spc="-36" dirty="0">
                <a:solidFill>
                  <a:srgbClr val="000000"/>
                </a:solidFill>
              </a:rPr>
              <a:t> </a:t>
            </a:r>
            <a:r>
              <a:rPr lang="en-GB" sz="2400" spc="-36" dirty="0" err="1">
                <a:solidFill>
                  <a:srgbClr val="000000"/>
                </a:solidFill>
              </a:rPr>
              <a:t>akcionom</a:t>
            </a:r>
            <a:r>
              <a:rPr lang="en-GB" sz="2400" spc="-36" dirty="0">
                <a:solidFill>
                  <a:srgbClr val="000000"/>
                </a:solidFill>
              </a:rPr>
              <a:t> </a:t>
            </a:r>
            <a:r>
              <a:rPr lang="en-GB" sz="2400" spc="-36" dirty="0" err="1">
                <a:solidFill>
                  <a:srgbClr val="000000"/>
                </a:solidFill>
              </a:rPr>
              <a:t>planu</a:t>
            </a:r>
            <a:r>
              <a:rPr lang="en-GB" sz="2400" spc="-36" dirty="0">
                <a:solidFill>
                  <a:srgbClr val="000000"/>
                </a:solidFill>
              </a:rPr>
              <a:t>, </a:t>
            </a:r>
            <a:r>
              <a:rPr lang="sr-Latn-RS" sz="2400" spc="-36" dirty="0" smtClean="0">
                <a:solidFill>
                  <a:srgbClr val="000000"/>
                </a:solidFill>
              </a:rPr>
              <a:t>održaćete </a:t>
            </a:r>
            <a:r>
              <a:rPr lang="en-GB" sz="2400" spc="-36" dirty="0" err="1" smtClean="0">
                <a:solidFill>
                  <a:srgbClr val="000000"/>
                </a:solidFill>
              </a:rPr>
              <a:t>nekoliko</a:t>
            </a:r>
            <a:r>
              <a:rPr lang="en-GB" sz="2400" spc="-36" dirty="0" smtClean="0">
                <a:solidFill>
                  <a:srgbClr val="000000"/>
                </a:solidFill>
              </a:rPr>
              <a:t> </a:t>
            </a:r>
            <a:r>
              <a:rPr lang="en-GB" sz="2400" spc="-36" dirty="0" err="1">
                <a:solidFill>
                  <a:srgbClr val="000000"/>
                </a:solidFill>
              </a:rPr>
              <a:t>sastanaka</a:t>
            </a:r>
            <a:r>
              <a:rPr lang="en-GB" sz="2400" spc="-36" dirty="0">
                <a:solidFill>
                  <a:srgbClr val="000000"/>
                </a:solidFill>
              </a:rPr>
              <a:t> </a:t>
            </a:r>
            <a:r>
              <a:rPr lang="en-GB" sz="2400" spc="-36" dirty="0" err="1">
                <a:solidFill>
                  <a:srgbClr val="000000"/>
                </a:solidFill>
              </a:rPr>
              <a:t>sa</a:t>
            </a:r>
            <a:r>
              <a:rPr lang="en-GB" sz="2400" spc="-36" dirty="0">
                <a:solidFill>
                  <a:srgbClr val="000000"/>
                </a:solidFill>
              </a:rPr>
              <a:t> </a:t>
            </a:r>
            <a:r>
              <a:rPr lang="en-GB" sz="2400" spc="-36" dirty="0" err="1">
                <a:solidFill>
                  <a:srgbClr val="000000"/>
                </a:solidFill>
              </a:rPr>
              <a:t>svakim</a:t>
            </a:r>
            <a:r>
              <a:rPr lang="en-GB" sz="2400" spc="-36" dirty="0">
                <a:solidFill>
                  <a:srgbClr val="000000"/>
                </a:solidFill>
              </a:rPr>
              <a:t> </a:t>
            </a:r>
            <a:r>
              <a:rPr lang="en-GB" sz="2400" spc="-36" dirty="0" err="1">
                <a:solidFill>
                  <a:srgbClr val="000000"/>
                </a:solidFill>
              </a:rPr>
              <a:t>odgovornim</a:t>
            </a:r>
            <a:r>
              <a:rPr lang="en-GB" sz="2400" spc="-36" dirty="0">
                <a:solidFill>
                  <a:srgbClr val="000000"/>
                </a:solidFill>
              </a:rPr>
              <a:t> </a:t>
            </a:r>
            <a:r>
              <a:rPr lang="sr-Latn-RS" sz="2400" spc="-36" dirty="0" smtClean="0">
                <a:solidFill>
                  <a:srgbClr val="000000"/>
                </a:solidFill>
              </a:rPr>
              <a:t>za određeni </a:t>
            </a:r>
            <a:r>
              <a:rPr lang="en-GB" sz="2400" spc="-36" dirty="0" err="1" smtClean="0">
                <a:solidFill>
                  <a:srgbClr val="000000"/>
                </a:solidFill>
              </a:rPr>
              <a:t>zadat</a:t>
            </a:r>
            <a:r>
              <a:rPr lang="sr-Latn-RS" sz="2400" spc="-36" dirty="0" smtClean="0">
                <a:solidFill>
                  <a:srgbClr val="000000"/>
                </a:solidFill>
              </a:rPr>
              <a:t>ak/korak,</a:t>
            </a:r>
            <a:r>
              <a:rPr lang="en-GB" sz="2400" spc="-36" dirty="0" smtClean="0">
                <a:solidFill>
                  <a:srgbClr val="000000"/>
                </a:solidFill>
              </a:rPr>
              <a:t> </a:t>
            </a:r>
            <a:r>
              <a:rPr lang="en-GB" sz="2400" spc="-36" dirty="0">
                <a:solidFill>
                  <a:srgbClr val="000000"/>
                </a:solidFill>
              </a:rPr>
              <a:t>da </a:t>
            </a:r>
            <a:r>
              <a:rPr lang="en-GB" sz="2400" spc="-36" dirty="0" err="1">
                <a:solidFill>
                  <a:srgbClr val="000000"/>
                </a:solidFill>
              </a:rPr>
              <a:t>biste</a:t>
            </a:r>
            <a:r>
              <a:rPr lang="en-GB" sz="2400" spc="-36" dirty="0">
                <a:solidFill>
                  <a:srgbClr val="000000"/>
                </a:solidFill>
              </a:rPr>
              <a:t> </a:t>
            </a:r>
            <a:r>
              <a:rPr lang="en-GB" sz="2400" spc="-36" dirty="0" err="1">
                <a:solidFill>
                  <a:srgbClr val="000000"/>
                </a:solidFill>
              </a:rPr>
              <a:t>procenili</a:t>
            </a:r>
            <a:r>
              <a:rPr lang="en-GB" sz="2400" spc="-36" dirty="0">
                <a:solidFill>
                  <a:srgbClr val="000000"/>
                </a:solidFill>
              </a:rPr>
              <a:t> </a:t>
            </a:r>
            <a:r>
              <a:rPr lang="en-GB" sz="2400" spc="-36" dirty="0" err="1">
                <a:solidFill>
                  <a:srgbClr val="000000"/>
                </a:solidFill>
              </a:rPr>
              <a:t>njihov</a:t>
            </a:r>
            <a:r>
              <a:rPr lang="en-GB" sz="2400" spc="-36" dirty="0">
                <a:solidFill>
                  <a:srgbClr val="000000"/>
                </a:solidFill>
              </a:rPr>
              <a:t> </a:t>
            </a:r>
            <a:r>
              <a:rPr lang="en-GB" sz="2400" spc="-36" dirty="0" err="1">
                <a:solidFill>
                  <a:srgbClr val="000000"/>
                </a:solidFill>
              </a:rPr>
              <a:t>napredak</a:t>
            </a:r>
            <a:r>
              <a:rPr lang="en-GB" sz="2400" spc="-36" dirty="0">
                <a:solidFill>
                  <a:srgbClr val="000000"/>
                </a:solidFill>
              </a:rPr>
              <a:t>. </a:t>
            </a:r>
            <a:r>
              <a:rPr lang="sr-Latn-RS" sz="2400" spc="-36" dirty="0" smtClean="0">
                <a:solidFill>
                  <a:srgbClr val="000000"/>
                </a:solidFill>
              </a:rPr>
              <a:t>Nakon toga</a:t>
            </a:r>
            <a:r>
              <a:rPr lang="en-GB" sz="2400" spc="-36" dirty="0" smtClean="0">
                <a:solidFill>
                  <a:srgbClr val="000000"/>
                </a:solidFill>
              </a:rPr>
              <a:t> </a:t>
            </a:r>
            <a:r>
              <a:rPr lang="en-GB" sz="2400" spc="-36" dirty="0" err="1">
                <a:solidFill>
                  <a:srgbClr val="000000"/>
                </a:solidFill>
              </a:rPr>
              <a:t>opišite</a:t>
            </a:r>
            <a:r>
              <a:rPr lang="en-GB" sz="2400" spc="-36" dirty="0">
                <a:solidFill>
                  <a:srgbClr val="000000"/>
                </a:solidFill>
              </a:rPr>
              <a:t> </a:t>
            </a:r>
            <a:r>
              <a:rPr lang="en-GB" sz="2400" spc="-36" dirty="0" err="1">
                <a:solidFill>
                  <a:srgbClr val="000000"/>
                </a:solidFill>
              </a:rPr>
              <a:t>očekivane</a:t>
            </a:r>
            <a:r>
              <a:rPr lang="en-GB" sz="2400" spc="-36" dirty="0">
                <a:solidFill>
                  <a:srgbClr val="000000"/>
                </a:solidFill>
              </a:rPr>
              <a:t> </a:t>
            </a:r>
            <a:r>
              <a:rPr lang="en-GB" sz="2400" spc="-36" dirty="0" err="1">
                <a:solidFill>
                  <a:srgbClr val="000000"/>
                </a:solidFill>
              </a:rPr>
              <a:t>rezultate</a:t>
            </a:r>
            <a:r>
              <a:rPr lang="en-GB" sz="2400" spc="-36" dirty="0">
                <a:solidFill>
                  <a:srgbClr val="000000"/>
                </a:solidFill>
              </a:rPr>
              <a:t>.</a:t>
            </a:r>
            <a:endParaRPr lang="en-GB" sz="2400" spc="-36" dirty="0">
              <a:solidFill>
                <a:srgbClr val="000000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4196164">
            <a:off x="-4782433" y="7411957"/>
            <a:ext cx="11622266" cy="1238807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7870030" y="9245916"/>
            <a:ext cx="3710720" cy="779251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0D2C14E0-4767-1653-707D-8CE0D99CA7F1}"/>
              </a:ext>
            </a:extLst>
          </p:cNvPr>
          <p:cNvGrpSpPr/>
          <p:nvPr/>
        </p:nvGrpSpPr>
        <p:grpSpPr>
          <a:xfrm>
            <a:off x="12192000" y="1869292"/>
            <a:ext cx="1860359" cy="1863672"/>
            <a:chOff x="10287000" y="1845831"/>
            <a:chExt cx="1860359" cy="1863672"/>
          </a:xfrm>
        </p:grpSpPr>
        <p:pic>
          <p:nvPicPr>
            <p:cNvPr id="12" name="Picture 23">
              <a:extLst>
                <a:ext uri="{FF2B5EF4-FFF2-40B4-BE49-F238E27FC236}">
                  <a16:creationId xmlns:a16="http://schemas.microsoft.com/office/drawing/2014/main" id="{277767C1-C984-5606-5F68-45FC6B89971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10527150" y="1845831"/>
              <a:ext cx="1204503" cy="1178907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1E638B5-C752-180F-FC1E-A4A92A6ECEB9}"/>
                </a:ext>
              </a:extLst>
            </p:cNvPr>
            <p:cNvSpPr txBox="1"/>
            <p:nvPr/>
          </p:nvSpPr>
          <p:spPr>
            <a:xfrm>
              <a:off x="10287000" y="3063172"/>
              <a:ext cx="1860359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b="1" i="0" u="none" strike="noStrike" dirty="0" smtClean="0">
                  <a:solidFill>
                    <a:srgbClr val="00918E"/>
                  </a:solidFill>
                  <a:effectLst/>
                  <a:latin typeface="Abhaya Libre"/>
                </a:rPr>
                <a:t>Of</a:t>
              </a:r>
              <a:r>
                <a:rPr lang="sr-Latn-RS" b="1" i="0" u="none" strike="noStrike" dirty="0" smtClean="0">
                  <a:solidFill>
                    <a:srgbClr val="00918E"/>
                  </a:solidFill>
                  <a:effectLst/>
                  <a:latin typeface="Abhaya Libre"/>
                </a:rPr>
                <a:t>lajn aktivnost </a:t>
              </a:r>
              <a:r>
                <a:rPr lang="en-GB" b="1" i="0" u="none" strike="noStrike" dirty="0" smtClean="0">
                  <a:solidFill>
                    <a:srgbClr val="00918E"/>
                  </a:solidFill>
                  <a:effectLst/>
                  <a:latin typeface="Abhaya Libre"/>
                </a:rPr>
                <a:t>6</a:t>
              </a:r>
              <a:endParaRPr lang="en-GB" sz="1400" dirty="0"/>
            </a:p>
          </p:txBody>
        </p:sp>
      </p:grpSp>
      <p:pic>
        <p:nvPicPr>
          <p:cNvPr id="2" name="Picture 11">
            <a:extLst>
              <a:ext uri="{FF2B5EF4-FFF2-40B4-BE49-F238E27FC236}">
                <a16:creationId xmlns:a16="http://schemas.microsoft.com/office/drawing/2014/main" id="{6A292AA4-15B3-330B-B73B-9C7B557FBF7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2594201" y="2382791"/>
            <a:ext cx="6246239" cy="582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8875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874</Words>
  <Application>Microsoft Office PowerPoint</Application>
  <PresentationFormat>Custom</PresentationFormat>
  <Paragraphs>91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Calibri</vt:lpstr>
      <vt:lpstr>Arial</vt:lpstr>
      <vt:lpstr>Abhaya Libre Regular</vt:lpstr>
      <vt:lpstr>Abhaya Libre Regular Bold</vt:lpstr>
      <vt:lpstr>Abhaya Libre Regular Bold Italics</vt:lpstr>
      <vt:lpstr>Abhaya Libre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REGIO.DIGI.HUB Content Development</dc:title>
  <dc:creator>Andrea</dc:creator>
  <cp:lastModifiedBy>Andrea</cp:lastModifiedBy>
  <cp:revision>5</cp:revision>
  <dcterms:created xsi:type="dcterms:W3CDTF">2006-08-16T00:00:00Z</dcterms:created>
  <dcterms:modified xsi:type="dcterms:W3CDTF">2023-05-23T14:31:11Z</dcterms:modified>
  <dc:identifier>DAFSGCxx1iQ</dc:identifier>
</cp:coreProperties>
</file>