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84" r:id="rId11"/>
    <p:sldId id="285" r:id="rId12"/>
    <p:sldId id="287" r:id="rId13"/>
    <p:sldId id="299" r:id="rId14"/>
    <p:sldId id="288" r:id="rId15"/>
    <p:sldId id="289" r:id="rId16"/>
    <p:sldId id="264" r:id="rId17"/>
    <p:sldId id="291" r:id="rId18"/>
    <p:sldId id="292" r:id="rId19"/>
    <p:sldId id="290" r:id="rId20"/>
    <p:sldId id="293" r:id="rId21"/>
    <p:sldId id="295" r:id="rId22"/>
    <p:sldId id="296" r:id="rId23"/>
    <p:sldId id="294" r:id="rId24"/>
    <p:sldId id="282" r:id="rId25"/>
    <p:sldId id="263" r:id="rId26"/>
    <p:sldId id="298" r:id="rId27"/>
    <p:sldId id="283" r:id="rId28"/>
    <p:sldId id="300" r:id="rId29"/>
    <p:sldId id="301" r:id="rId30"/>
    <p:sldId id="302" r:id="rId31"/>
    <p:sldId id="304" r:id="rId32"/>
    <p:sldId id="305" r:id="rId33"/>
    <p:sldId id="306" r:id="rId34"/>
    <p:sldId id="266" r:id="rId35"/>
    <p:sldId id="267" r:id="rId36"/>
    <p:sldId id="268" r:id="rId37"/>
    <p:sldId id="307" r:id="rId38"/>
    <p:sldId id="308" r:id="rId39"/>
    <p:sldId id="309" r:id="rId40"/>
    <p:sldId id="270" r:id="rId41"/>
    <p:sldId id="271" r:id="rId42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Abhaya Libre Regular Bold" panose="020B0604020202020204" charset="0"/>
      <p:regular r:id="rId48"/>
    </p:embeddedFont>
    <p:embeddedFont>
      <p:font typeface="Abhaya Libre Regular" panose="020B0604020202020204" charset="0"/>
      <p:regular r:id="rId49"/>
    </p:embeddedFont>
    <p:embeddedFont>
      <p:font typeface="Abhaya Libre Regular Bold Italics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3E8959-7DE0-5216-A99C-1DBDB23E684D}" name="Ioanna Matouli (Atlantis Engineering)" initials="IM(E" userId="S::matouli@abe.gr::ce83a5f9-b684-426f-8712-9fec52aa63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DC8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8F9A3-E47D-4615-882A-79AA61B76EEE}" v="1" dt="2023-03-30T07:20:23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22" autoAdjust="0"/>
  </p:normalViewPr>
  <p:slideViewPr>
    <p:cSldViewPr>
      <p:cViewPr varScale="1">
        <p:scale>
          <a:sx n="72" d="100"/>
          <a:sy n="72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microsoft.com/office/2018/10/relationships/authors" Target="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a Matouli (Atlantis Engineering)" userId="ce83a5f9-b684-426f-8712-9fec52aa63a4" providerId="ADAL" clId="{0E9B1D83-A6BC-430C-ABF0-6CDC542FF11E}"/>
    <pc:docChg chg="undo custSel delSld modSld">
      <pc:chgData name="Ioanna Matouli (Atlantis Engineering)" userId="ce83a5f9-b684-426f-8712-9fec52aa63a4" providerId="ADAL" clId="{0E9B1D83-A6BC-430C-ABF0-6CDC542FF11E}" dt="2023-02-15T09:30:16.082" v="745"/>
      <pc:docMkLst>
        <pc:docMk/>
      </pc:docMkLst>
      <pc:sldChg chg="modSp mod">
        <pc:chgData name="Ioanna Matouli (Atlantis Engineering)" userId="ce83a5f9-b684-426f-8712-9fec52aa63a4" providerId="ADAL" clId="{0E9B1D83-A6BC-430C-ABF0-6CDC542FF11E}" dt="2023-02-15T09:27:21.200" v="713" actId="20577"/>
        <pc:sldMkLst>
          <pc:docMk/>
          <pc:sldMk cId="0" sldId="257"/>
        </pc:sldMkLst>
        <pc:spChg chg="mod">
          <ac:chgData name="Ioanna Matouli (Atlantis Engineering)" userId="ce83a5f9-b684-426f-8712-9fec52aa63a4" providerId="ADAL" clId="{0E9B1D83-A6BC-430C-ABF0-6CDC542FF11E}" dt="2023-02-15T09:27:21.200" v="713" actId="20577"/>
          <ac:spMkLst>
            <pc:docMk/>
            <pc:sldMk cId="0" sldId="257"/>
            <ac:spMk id="16" creationId="{00000000-0000-0000-0000-000000000000}"/>
          </ac:spMkLst>
        </pc:spChg>
      </pc:sldChg>
      <pc:sldChg chg="modSp mod">
        <pc:chgData name="Ioanna Matouli (Atlantis Engineering)" userId="ce83a5f9-b684-426f-8712-9fec52aa63a4" providerId="ADAL" clId="{0E9B1D83-A6BC-430C-ABF0-6CDC542FF11E}" dt="2023-02-15T09:21:57.085" v="526" actId="20577"/>
        <pc:sldMkLst>
          <pc:docMk/>
          <pc:sldMk cId="0" sldId="260"/>
        </pc:sldMkLst>
        <pc:spChg chg="mod">
          <ac:chgData name="Ioanna Matouli (Atlantis Engineering)" userId="ce83a5f9-b684-426f-8712-9fec52aa63a4" providerId="ADAL" clId="{0E9B1D83-A6BC-430C-ABF0-6CDC542FF11E}" dt="2023-02-15T09:20:39.199" v="426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21:32.138" v="498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21:08.994" v="467" actId="14100"/>
          <ac:spMkLst>
            <pc:docMk/>
            <pc:sldMk cId="0" sldId="260"/>
            <ac:spMk id="6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21:57.085" v="526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21:38.201" v="500" actId="20577"/>
          <ac:spMkLst>
            <pc:docMk/>
            <pc:sldMk cId="0" sldId="260"/>
            <ac:spMk id="21" creationId="{00000000-0000-0000-0000-000000000000}"/>
          </ac:spMkLst>
        </pc:spChg>
      </pc:sldChg>
      <pc:sldChg chg="modSp mod modNotesTx">
        <pc:chgData name="Ioanna Matouli (Atlantis Engineering)" userId="ce83a5f9-b684-426f-8712-9fec52aa63a4" providerId="ADAL" clId="{0E9B1D83-A6BC-430C-ABF0-6CDC542FF11E}" dt="2023-02-15T09:28:00.119" v="714" actId="20577"/>
        <pc:sldMkLst>
          <pc:docMk/>
          <pc:sldMk cId="0" sldId="261"/>
        </pc:sldMkLst>
        <pc:spChg chg="mod">
          <ac:chgData name="Ioanna Matouli (Atlantis Engineering)" userId="ce83a5f9-b684-426f-8712-9fec52aa63a4" providerId="ADAL" clId="{0E9B1D83-A6BC-430C-ABF0-6CDC542FF11E}" dt="2023-02-15T09:18:55.265" v="394" actId="20577"/>
          <ac:spMkLst>
            <pc:docMk/>
            <pc:sldMk cId="0" sldId="261"/>
            <ac:spMk id="5" creationId="{00000000-0000-0000-0000-000000000000}"/>
          </ac:spMkLst>
        </pc:spChg>
      </pc:sldChg>
      <pc:sldChg chg="modNotesTx">
        <pc:chgData name="Ioanna Matouli (Atlantis Engineering)" userId="ce83a5f9-b684-426f-8712-9fec52aa63a4" providerId="ADAL" clId="{0E9B1D83-A6BC-430C-ABF0-6CDC542FF11E}" dt="2023-02-15T09:28:03.171" v="715" actId="20577"/>
        <pc:sldMkLst>
          <pc:docMk/>
          <pc:sldMk cId="0" sldId="262"/>
        </pc:sldMkLst>
      </pc:sldChg>
      <pc:sldChg chg="modNotesTx">
        <pc:chgData name="Ioanna Matouli (Atlantis Engineering)" userId="ce83a5f9-b684-426f-8712-9fec52aa63a4" providerId="ADAL" clId="{0E9B1D83-A6BC-430C-ABF0-6CDC542FF11E}" dt="2023-02-15T09:28:58.185" v="727" actId="20577"/>
        <pc:sldMkLst>
          <pc:docMk/>
          <pc:sldMk cId="0" sldId="263"/>
        </pc:sldMkLst>
      </pc:sldChg>
      <pc:sldChg chg="modNotesTx">
        <pc:chgData name="Ioanna Matouli (Atlantis Engineering)" userId="ce83a5f9-b684-426f-8712-9fec52aa63a4" providerId="ADAL" clId="{0E9B1D83-A6BC-430C-ABF0-6CDC542FF11E}" dt="2023-02-15T09:28:33.894" v="720" actId="20577"/>
        <pc:sldMkLst>
          <pc:docMk/>
          <pc:sldMk cId="0" sldId="264"/>
        </pc:sldMkLst>
      </pc:sldChg>
      <pc:sldChg chg="modSp mod modNotesTx">
        <pc:chgData name="Ioanna Matouli (Atlantis Engineering)" userId="ce83a5f9-b684-426f-8712-9fec52aa63a4" providerId="ADAL" clId="{0E9B1D83-A6BC-430C-ABF0-6CDC542FF11E}" dt="2023-02-15T09:29:32.570" v="740" actId="20577"/>
        <pc:sldMkLst>
          <pc:docMk/>
          <pc:sldMk cId="0" sldId="268"/>
        </pc:sldMkLst>
        <pc:spChg chg="mod">
          <ac:chgData name="Ioanna Matouli (Atlantis Engineering)" userId="ce83a5f9-b684-426f-8712-9fec52aa63a4" providerId="ADAL" clId="{0E9B1D83-A6BC-430C-ABF0-6CDC542FF11E}" dt="2023-02-15T09:06:16.976" v="360" actId="205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6:30.789" v="363" actId="1076"/>
          <ac:spMkLst>
            <pc:docMk/>
            <pc:sldMk cId="0" sldId="268"/>
            <ac:spMk id="18" creationId="{2B54D4B7-6E34-E858-19F8-7B646C05EC5F}"/>
          </ac:spMkLst>
        </pc:spChg>
        <pc:spChg chg="mod">
          <ac:chgData name="Ioanna Matouli (Atlantis Engineering)" userId="ce83a5f9-b684-426f-8712-9fec52aa63a4" providerId="ADAL" clId="{0E9B1D83-A6BC-430C-ABF0-6CDC542FF11E}" dt="2023-02-15T09:06:25.044" v="361" actId="1076"/>
          <ac:spMkLst>
            <pc:docMk/>
            <pc:sldMk cId="0" sldId="268"/>
            <ac:spMk id="19" creationId="{D0062E35-DC92-2756-E38B-824BD1977491}"/>
          </ac:spMkLst>
        </pc:spChg>
        <pc:picChg chg="mod">
          <ac:chgData name="Ioanna Matouli (Atlantis Engineering)" userId="ce83a5f9-b684-426f-8712-9fec52aa63a4" providerId="ADAL" clId="{0E9B1D83-A6BC-430C-ABF0-6CDC542FF11E}" dt="2023-02-15T09:06:27.376" v="362" actId="1076"/>
          <ac:picMkLst>
            <pc:docMk/>
            <pc:sldMk cId="0" sldId="268"/>
            <ac:picMk id="17" creationId="{4E8C525E-8D51-2BCF-FAA7-FB5DDD7CD365}"/>
          </ac:picMkLst>
        </pc:picChg>
      </pc:sldChg>
      <pc:sldChg chg="del">
        <pc:chgData name="Ioanna Matouli (Atlantis Engineering)" userId="ce83a5f9-b684-426f-8712-9fec52aa63a4" providerId="ADAL" clId="{0E9B1D83-A6BC-430C-ABF0-6CDC542FF11E}" dt="2023-02-15T09:07:31.580" v="387" actId="2696"/>
        <pc:sldMkLst>
          <pc:docMk/>
          <pc:sldMk cId="0" sldId="269"/>
        </pc:sldMkLst>
      </pc:sldChg>
      <pc:sldChg chg="modSp mod">
        <pc:chgData name="Ioanna Matouli (Atlantis Engineering)" userId="ce83a5f9-b684-426f-8712-9fec52aa63a4" providerId="ADAL" clId="{0E9B1D83-A6BC-430C-ABF0-6CDC542FF11E}" dt="2023-02-15T09:26:48.856" v="664" actId="1076"/>
        <pc:sldMkLst>
          <pc:docMk/>
          <pc:sldMk cId="0" sldId="270"/>
        </pc:sldMkLst>
        <pc:spChg chg="mod">
          <ac:chgData name="Ioanna Matouli (Atlantis Engineering)" userId="ce83a5f9-b684-426f-8712-9fec52aa63a4" providerId="ADAL" clId="{0E9B1D83-A6BC-430C-ABF0-6CDC542FF11E}" dt="2023-02-15T09:26:48.856" v="664" actId="1076"/>
          <ac:spMkLst>
            <pc:docMk/>
            <pc:sldMk cId="0" sldId="270"/>
            <ac:spMk id="7" creationId="{00000000-0000-0000-0000-000000000000}"/>
          </ac:spMkLst>
        </pc:spChg>
      </pc:sldChg>
      <pc:sldChg chg="del">
        <pc:chgData name="Ioanna Matouli (Atlantis Engineering)" userId="ce83a5f9-b684-426f-8712-9fec52aa63a4" providerId="ADAL" clId="{0E9B1D83-A6BC-430C-ABF0-6CDC542FF11E}" dt="2023-02-15T09:07:46.318" v="388" actId="2696"/>
        <pc:sldMkLst>
          <pc:docMk/>
          <pc:sldMk cId="0" sldId="272"/>
        </pc:sldMkLst>
      </pc:sldChg>
      <pc:sldChg chg="del">
        <pc:chgData name="Ioanna Matouli (Atlantis Engineering)" userId="ce83a5f9-b684-426f-8712-9fec52aa63a4" providerId="ADAL" clId="{0E9B1D83-A6BC-430C-ABF0-6CDC542FF11E}" dt="2023-02-15T09:07:46.318" v="388" actId="2696"/>
        <pc:sldMkLst>
          <pc:docMk/>
          <pc:sldMk cId="0" sldId="273"/>
        </pc:sldMkLst>
      </pc:sldChg>
      <pc:sldChg chg="del">
        <pc:chgData name="Ioanna Matouli (Atlantis Engineering)" userId="ce83a5f9-b684-426f-8712-9fec52aa63a4" providerId="ADAL" clId="{0E9B1D83-A6BC-430C-ABF0-6CDC542FF11E}" dt="2023-02-15T09:07:46.318" v="388" actId="2696"/>
        <pc:sldMkLst>
          <pc:docMk/>
          <pc:sldMk cId="0" sldId="274"/>
        </pc:sldMkLst>
      </pc:sldChg>
      <pc:sldChg chg="del">
        <pc:chgData name="Ioanna Matouli (Atlantis Engineering)" userId="ce83a5f9-b684-426f-8712-9fec52aa63a4" providerId="ADAL" clId="{0E9B1D83-A6BC-430C-ABF0-6CDC542FF11E}" dt="2023-02-15T09:07:46.318" v="388" actId="2696"/>
        <pc:sldMkLst>
          <pc:docMk/>
          <pc:sldMk cId="0" sldId="275"/>
        </pc:sldMkLst>
      </pc:sldChg>
      <pc:sldChg chg="del">
        <pc:chgData name="Ioanna Matouli (Atlantis Engineering)" userId="ce83a5f9-b684-426f-8712-9fec52aa63a4" providerId="ADAL" clId="{0E9B1D83-A6BC-430C-ABF0-6CDC542FF11E}" dt="2023-02-15T09:07:56.171" v="389" actId="2696"/>
        <pc:sldMkLst>
          <pc:docMk/>
          <pc:sldMk cId="0" sldId="276"/>
        </pc:sldMkLst>
      </pc:sldChg>
      <pc:sldChg chg="del">
        <pc:chgData name="Ioanna Matouli (Atlantis Engineering)" userId="ce83a5f9-b684-426f-8712-9fec52aa63a4" providerId="ADAL" clId="{0E9B1D83-A6BC-430C-ABF0-6CDC542FF11E}" dt="2023-02-15T09:07:46.318" v="388" actId="2696"/>
        <pc:sldMkLst>
          <pc:docMk/>
          <pc:sldMk cId="0" sldId="277"/>
        </pc:sldMkLst>
      </pc:sldChg>
      <pc:sldChg chg="del">
        <pc:chgData name="Ioanna Matouli (Atlantis Engineering)" userId="ce83a5f9-b684-426f-8712-9fec52aa63a4" providerId="ADAL" clId="{0E9B1D83-A6BC-430C-ABF0-6CDC542FF11E}" dt="2023-02-15T09:07:46.318" v="388" actId="2696"/>
        <pc:sldMkLst>
          <pc:docMk/>
          <pc:sldMk cId="0" sldId="278"/>
        </pc:sldMkLst>
      </pc:sldChg>
      <pc:sldChg chg="del">
        <pc:chgData name="Ioanna Matouli (Atlantis Engineering)" userId="ce83a5f9-b684-426f-8712-9fec52aa63a4" providerId="ADAL" clId="{0E9B1D83-A6BC-430C-ABF0-6CDC542FF11E}" dt="2023-02-15T09:07:56.171" v="389" actId="2696"/>
        <pc:sldMkLst>
          <pc:docMk/>
          <pc:sldMk cId="0" sldId="279"/>
        </pc:sldMkLst>
      </pc:sldChg>
      <pc:sldChg chg="del">
        <pc:chgData name="Ioanna Matouli (Atlantis Engineering)" userId="ce83a5f9-b684-426f-8712-9fec52aa63a4" providerId="ADAL" clId="{0E9B1D83-A6BC-430C-ABF0-6CDC542FF11E}" dt="2023-02-15T09:07:56.171" v="389" actId="2696"/>
        <pc:sldMkLst>
          <pc:docMk/>
          <pc:sldMk cId="0" sldId="280"/>
        </pc:sldMkLst>
      </pc:sldChg>
      <pc:sldChg chg="del">
        <pc:chgData name="Ioanna Matouli (Atlantis Engineering)" userId="ce83a5f9-b684-426f-8712-9fec52aa63a4" providerId="ADAL" clId="{0E9B1D83-A6BC-430C-ABF0-6CDC542FF11E}" dt="2023-02-15T09:07:56.171" v="389" actId="2696"/>
        <pc:sldMkLst>
          <pc:docMk/>
          <pc:sldMk cId="0" sldId="281"/>
        </pc:sldMkLst>
      </pc:sldChg>
      <pc:sldChg chg="modSp mod">
        <pc:chgData name="Ioanna Matouli (Atlantis Engineering)" userId="ce83a5f9-b684-426f-8712-9fec52aa63a4" providerId="ADAL" clId="{0E9B1D83-A6BC-430C-ABF0-6CDC542FF11E}" dt="2023-02-15T09:04:45.795" v="319" actId="20577"/>
        <pc:sldMkLst>
          <pc:docMk/>
          <pc:sldMk cId="1733864263" sldId="282"/>
        </pc:sldMkLst>
        <pc:spChg chg="mod">
          <ac:chgData name="Ioanna Matouli (Atlantis Engineering)" userId="ce83a5f9-b684-426f-8712-9fec52aa63a4" providerId="ADAL" clId="{0E9B1D83-A6BC-430C-ABF0-6CDC542FF11E}" dt="2023-02-15T09:04:45.795" v="319" actId="20577"/>
          <ac:spMkLst>
            <pc:docMk/>
            <pc:sldMk cId="1733864263" sldId="282"/>
            <ac:spMk id="14" creationId="{00000000-0000-0000-0000-000000000000}"/>
          </ac:spMkLst>
        </pc:spChg>
      </pc:sldChg>
      <pc:sldChg chg="modNotesTx">
        <pc:chgData name="Ioanna Matouli (Atlantis Engineering)" userId="ce83a5f9-b684-426f-8712-9fec52aa63a4" providerId="ADAL" clId="{0E9B1D83-A6BC-430C-ABF0-6CDC542FF11E}" dt="2023-02-15T09:29:05.348" v="729" actId="20577"/>
        <pc:sldMkLst>
          <pc:docMk/>
          <pc:sldMk cId="3206039214" sldId="283"/>
        </pc:sldMkLst>
      </pc:sldChg>
      <pc:sldChg chg="modNotesTx">
        <pc:chgData name="Ioanna Matouli (Atlantis Engineering)" userId="ce83a5f9-b684-426f-8712-9fec52aa63a4" providerId="ADAL" clId="{0E9B1D83-A6BC-430C-ABF0-6CDC542FF11E}" dt="2023-02-15T09:28:12.142" v="717" actId="20577"/>
        <pc:sldMkLst>
          <pc:docMk/>
          <pc:sldMk cId="2750116311" sldId="287"/>
        </pc:sldMkLst>
      </pc:sldChg>
      <pc:sldChg chg="modNotesTx">
        <pc:chgData name="Ioanna Matouli (Atlantis Engineering)" userId="ce83a5f9-b684-426f-8712-9fec52aa63a4" providerId="ADAL" clId="{0E9B1D83-A6BC-430C-ABF0-6CDC542FF11E}" dt="2023-02-15T09:28:45.310" v="723" actId="20577"/>
        <pc:sldMkLst>
          <pc:docMk/>
          <pc:sldMk cId="3680040878" sldId="290"/>
        </pc:sldMkLst>
      </pc:sldChg>
      <pc:sldChg chg="modSp modNotesTx">
        <pc:chgData name="Ioanna Matouli (Atlantis Engineering)" userId="ce83a5f9-b684-426f-8712-9fec52aa63a4" providerId="ADAL" clId="{0E9B1D83-A6BC-430C-ABF0-6CDC542FF11E}" dt="2023-02-15T09:28:38.128" v="721" actId="20577"/>
        <pc:sldMkLst>
          <pc:docMk/>
          <pc:sldMk cId="2632994331" sldId="291"/>
        </pc:sldMkLst>
        <pc:graphicFrameChg chg="mod">
          <ac:chgData name="Ioanna Matouli (Atlantis Engineering)" userId="ce83a5f9-b684-426f-8712-9fec52aa63a4" providerId="ADAL" clId="{0E9B1D83-A6BC-430C-ABF0-6CDC542FF11E}" dt="2023-02-15T08:58:09.606" v="147" actId="20577"/>
          <ac:graphicFrameMkLst>
            <pc:docMk/>
            <pc:sldMk cId="2632994331" sldId="291"/>
            <ac:graphicFrameMk id="12" creationId="{B992D089-30FA-E822-CC43-762859BAED38}"/>
          </ac:graphicFrameMkLst>
        </pc:graphicFrameChg>
        <pc:graphicFrameChg chg="mod">
          <ac:chgData name="Ioanna Matouli (Atlantis Engineering)" userId="ce83a5f9-b684-426f-8712-9fec52aa63a4" providerId="ADAL" clId="{0E9B1D83-A6BC-430C-ABF0-6CDC542FF11E}" dt="2023-02-15T09:03:14.825" v="293" actId="20577"/>
          <ac:graphicFrameMkLst>
            <pc:docMk/>
            <pc:sldMk cId="2632994331" sldId="291"/>
            <ac:graphicFrameMk id="23" creationId="{F411B810-BABB-69B5-4B0A-9E3E0607FBE0}"/>
          </ac:graphicFrameMkLst>
        </pc:graphicFrameChg>
      </pc:sldChg>
      <pc:sldChg chg="delSp modSp mod modNotesTx">
        <pc:chgData name="Ioanna Matouli (Atlantis Engineering)" userId="ce83a5f9-b684-426f-8712-9fec52aa63a4" providerId="ADAL" clId="{0E9B1D83-A6BC-430C-ABF0-6CDC542FF11E}" dt="2023-02-15T09:28:42.225" v="722" actId="20577"/>
        <pc:sldMkLst>
          <pc:docMk/>
          <pc:sldMk cId="1625849276" sldId="292"/>
        </pc:sldMkLst>
        <pc:spChg chg="del mod">
          <ac:chgData name="Ioanna Matouli (Atlantis Engineering)" userId="ce83a5f9-b684-426f-8712-9fec52aa63a4" providerId="ADAL" clId="{0E9B1D83-A6BC-430C-ABF0-6CDC542FF11E}" dt="2023-02-15T09:04:04.529" v="297" actId="478"/>
          <ac:spMkLst>
            <pc:docMk/>
            <pc:sldMk cId="1625849276" sldId="292"/>
            <ac:spMk id="22" creationId="{6232C839-FE3F-EACB-878E-ED3E237D06B0}"/>
          </ac:spMkLst>
        </pc:spChg>
        <pc:picChg chg="mod">
          <ac:chgData name="Ioanna Matouli (Atlantis Engineering)" userId="ce83a5f9-b684-426f-8712-9fec52aa63a4" providerId="ADAL" clId="{0E9B1D83-A6BC-430C-ABF0-6CDC542FF11E}" dt="2023-02-15T09:03:56.092" v="295" actId="1076"/>
          <ac:picMkLst>
            <pc:docMk/>
            <pc:sldMk cId="1625849276" sldId="292"/>
            <ac:picMk id="21" creationId="{70953E73-6A37-9870-89BF-95EFCE63B24C}"/>
          </ac:picMkLst>
        </pc:picChg>
      </pc:sldChg>
      <pc:sldChg chg="modNotesTx">
        <pc:chgData name="Ioanna Matouli (Atlantis Engineering)" userId="ce83a5f9-b684-426f-8712-9fec52aa63a4" providerId="ADAL" clId="{0E9B1D83-A6BC-430C-ABF0-6CDC542FF11E}" dt="2023-02-15T09:28:48.548" v="724" actId="20577"/>
        <pc:sldMkLst>
          <pc:docMk/>
          <pc:sldMk cId="93187734" sldId="293"/>
        </pc:sldMkLst>
      </pc:sldChg>
      <pc:sldChg chg="modNotesTx">
        <pc:chgData name="Ioanna Matouli (Atlantis Engineering)" userId="ce83a5f9-b684-426f-8712-9fec52aa63a4" providerId="ADAL" clId="{0E9B1D83-A6BC-430C-ABF0-6CDC542FF11E}" dt="2023-02-15T09:28:53.548" v="726" actId="20577"/>
        <pc:sldMkLst>
          <pc:docMk/>
          <pc:sldMk cId="611481423" sldId="294"/>
        </pc:sldMkLst>
      </pc:sldChg>
      <pc:sldChg chg="modSp modNotesTx">
        <pc:chgData name="Ioanna Matouli (Atlantis Engineering)" userId="ce83a5f9-b684-426f-8712-9fec52aa63a4" providerId="ADAL" clId="{0E9B1D83-A6BC-430C-ABF0-6CDC542FF11E}" dt="2023-02-15T09:28:51.016" v="725" actId="20577"/>
        <pc:sldMkLst>
          <pc:docMk/>
          <pc:sldMk cId="1452223708" sldId="296"/>
        </pc:sldMkLst>
        <pc:graphicFrameChg chg="mod">
          <ac:chgData name="Ioanna Matouli (Atlantis Engineering)" userId="ce83a5f9-b684-426f-8712-9fec52aa63a4" providerId="ADAL" clId="{0E9B1D83-A6BC-430C-ABF0-6CDC542FF11E}" dt="2023-02-15T09:04:30.620" v="298" actId="255"/>
          <ac:graphicFrameMkLst>
            <pc:docMk/>
            <pc:sldMk cId="1452223708" sldId="296"/>
            <ac:graphicFrameMk id="7" creationId="{BF22F457-1EF1-36AF-A172-FDFA50B61163}"/>
          </ac:graphicFrameMkLst>
        </pc:graphicFrameChg>
      </pc:sldChg>
      <pc:sldChg chg="modSp mod modNotesTx">
        <pc:chgData name="Ioanna Matouli (Atlantis Engineering)" userId="ce83a5f9-b684-426f-8712-9fec52aa63a4" providerId="ADAL" clId="{0E9B1D83-A6BC-430C-ABF0-6CDC542FF11E}" dt="2023-02-15T09:29:02.384" v="728" actId="20577"/>
        <pc:sldMkLst>
          <pc:docMk/>
          <pc:sldMk cId="4125793653" sldId="298"/>
        </pc:sldMkLst>
        <pc:spChg chg="mod">
          <ac:chgData name="Ioanna Matouli (Atlantis Engineering)" userId="ce83a5f9-b684-426f-8712-9fec52aa63a4" providerId="ADAL" clId="{0E9B1D83-A6BC-430C-ABF0-6CDC542FF11E}" dt="2023-02-15T09:04:55.334" v="321" actId="1076"/>
          <ac:spMkLst>
            <pc:docMk/>
            <pc:sldMk cId="4125793653" sldId="298"/>
            <ac:spMk id="9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5:04.725" v="325" actId="1076"/>
          <ac:spMkLst>
            <pc:docMk/>
            <pc:sldMk cId="4125793653" sldId="298"/>
            <ac:spMk id="13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4:57.732" v="322" actId="1076"/>
          <ac:spMkLst>
            <pc:docMk/>
            <pc:sldMk cId="4125793653" sldId="298"/>
            <ac:spMk id="17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5:00.340" v="323" actId="1076"/>
          <ac:spMkLst>
            <pc:docMk/>
            <pc:sldMk cId="4125793653" sldId="298"/>
            <ac:spMk id="18" creationId="{1F06F383-0091-1616-D081-BD8F1875F84C}"/>
          </ac:spMkLst>
        </pc:spChg>
        <pc:picChg chg="mod">
          <ac:chgData name="Ioanna Matouli (Atlantis Engineering)" userId="ce83a5f9-b684-426f-8712-9fec52aa63a4" providerId="ADAL" clId="{0E9B1D83-A6BC-430C-ABF0-6CDC542FF11E}" dt="2023-02-15T09:05:06.236" v="326" actId="1076"/>
          <ac:picMkLst>
            <pc:docMk/>
            <pc:sldMk cId="4125793653" sldId="298"/>
            <ac:picMk id="8" creationId="{D35C7212-24D7-5CFA-FBFA-028DC3995955}"/>
          </ac:picMkLst>
        </pc:picChg>
        <pc:picChg chg="mod">
          <ac:chgData name="Ioanna Matouli (Atlantis Engineering)" userId="ce83a5f9-b684-426f-8712-9fec52aa63a4" providerId="ADAL" clId="{0E9B1D83-A6BC-430C-ABF0-6CDC542FF11E}" dt="2023-02-15T09:05:01.567" v="324" actId="1076"/>
          <ac:picMkLst>
            <pc:docMk/>
            <pc:sldMk cId="4125793653" sldId="298"/>
            <ac:picMk id="16" creationId="{0CCA9FDB-0080-201F-62CF-4F2DDC636284}"/>
          </ac:picMkLst>
        </pc:picChg>
      </pc:sldChg>
      <pc:sldChg chg="modSp mod delCm modNotesTx">
        <pc:chgData name="Ioanna Matouli (Atlantis Engineering)" userId="ce83a5f9-b684-426f-8712-9fec52aa63a4" providerId="ADAL" clId="{0E9B1D83-A6BC-430C-ABF0-6CDC542FF11E}" dt="2023-02-15T09:30:16.082" v="745"/>
        <pc:sldMkLst>
          <pc:docMk/>
          <pc:sldMk cId="2398992321" sldId="299"/>
        </pc:sldMkLst>
        <pc:spChg chg="mod">
          <ac:chgData name="Ioanna Matouli (Atlantis Engineering)" userId="ce83a5f9-b684-426f-8712-9fec52aa63a4" providerId="ADAL" clId="{0E9B1D83-A6BC-430C-ABF0-6CDC542FF11E}" dt="2023-02-15T08:43:09.379" v="8" actId="1076"/>
          <ac:spMkLst>
            <pc:docMk/>
            <pc:sldMk cId="2398992321" sldId="299"/>
            <ac:spMk id="3" creationId="{360705F8-B506-F181-0183-6079CB56E4C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oanna Matouli (Atlantis Engineering)" userId="ce83a5f9-b684-426f-8712-9fec52aa63a4" providerId="ADAL" clId="{0E9B1D83-A6BC-430C-ABF0-6CDC542FF11E}" dt="2023-02-15T09:30:16.082" v="745"/>
              <pc2:cmMkLst xmlns:pc2="http://schemas.microsoft.com/office/powerpoint/2019/9/main/command">
                <pc:docMk/>
                <pc:sldMk cId="2398992321" sldId="299"/>
                <pc2:cmMk id="{37C058A5-814E-4EA3-827C-3196E58F5CEE}"/>
              </pc2:cmMkLst>
            </pc226:cmChg>
          </p:ext>
        </pc:extLst>
      </pc:sldChg>
      <pc:sldChg chg="modNotesTx">
        <pc:chgData name="Ioanna Matouli (Atlantis Engineering)" userId="ce83a5f9-b684-426f-8712-9fec52aa63a4" providerId="ADAL" clId="{0E9B1D83-A6BC-430C-ABF0-6CDC542FF11E}" dt="2023-02-15T09:29:09.015" v="730" actId="20577"/>
        <pc:sldMkLst>
          <pc:docMk/>
          <pc:sldMk cId="2398228925" sldId="300"/>
        </pc:sldMkLst>
      </pc:sldChg>
      <pc:sldChg chg="modNotesTx">
        <pc:chgData name="Ioanna Matouli (Atlantis Engineering)" userId="ce83a5f9-b684-426f-8712-9fec52aa63a4" providerId="ADAL" clId="{0E9B1D83-A6BC-430C-ABF0-6CDC542FF11E}" dt="2023-02-15T09:29:11.804" v="731" actId="20577"/>
        <pc:sldMkLst>
          <pc:docMk/>
          <pc:sldMk cId="2360470412" sldId="301"/>
        </pc:sldMkLst>
      </pc:sldChg>
      <pc:sldChg chg="modSp mod modNotesTx">
        <pc:chgData name="Ioanna Matouli (Atlantis Engineering)" userId="ce83a5f9-b684-426f-8712-9fec52aa63a4" providerId="ADAL" clId="{0E9B1D83-A6BC-430C-ABF0-6CDC542FF11E}" dt="2023-02-15T09:29:14.747" v="732" actId="20577"/>
        <pc:sldMkLst>
          <pc:docMk/>
          <pc:sldMk cId="3969906217" sldId="302"/>
        </pc:sldMkLst>
        <pc:spChg chg="mod">
          <ac:chgData name="Ioanna Matouli (Atlantis Engineering)" userId="ce83a5f9-b684-426f-8712-9fec52aa63a4" providerId="ADAL" clId="{0E9B1D83-A6BC-430C-ABF0-6CDC542FF11E}" dt="2023-02-15T09:05:25.110" v="329" actId="20577"/>
          <ac:spMkLst>
            <pc:docMk/>
            <pc:sldMk cId="3969906217" sldId="302"/>
            <ac:spMk id="9" creationId="{00000000-0000-0000-0000-000000000000}"/>
          </ac:spMkLst>
        </pc:spChg>
      </pc:sldChg>
      <pc:sldChg chg="modNotesTx">
        <pc:chgData name="Ioanna Matouli (Atlantis Engineering)" userId="ce83a5f9-b684-426f-8712-9fec52aa63a4" providerId="ADAL" clId="{0E9B1D83-A6BC-430C-ABF0-6CDC542FF11E}" dt="2023-02-15T09:29:19.530" v="733" actId="20577"/>
        <pc:sldMkLst>
          <pc:docMk/>
          <pc:sldMk cId="447762083" sldId="304"/>
        </pc:sldMkLst>
      </pc:sldChg>
      <pc:sldChg chg="modSp mod modNotesTx">
        <pc:chgData name="Ioanna Matouli (Atlantis Engineering)" userId="ce83a5f9-b684-426f-8712-9fec52aa63a4" providerId="ADAL" clId="{0E9B1D83-A6BC-430C-ABF0-6CDC542FF11E}" dt="2023-02-15T09:29:23.338" v="738" actId="20577"/>
        <pc:sldMkLst>
          <pc:docMk/>
          <pc:sldMk cId="2925355180" sldId="305"/>
        </pc:sldMkLst>
        <pc:spChg chg="mod">
          <ac:chgData name="Ioanna Matouli (Atlantis Engineering)" userId="ce83a5f9-b684-426f-8712-9fec52aa63a4" providerId="ADAL" clId="{0E9B1D83-A6BC-430C-ABF0-6CDC542FF11E}" dt="2023-02-15T09:05:39.284" v="332" actId="20577"/>
          <ac:spMkLst>
            <pc:docMk/>
            <pc:sldMk cId="2925355180" sldId="305"/>
            <ac:spMk id="9" creationId="{00000000-0000-0000-0000-000000000000}"/>
          </ac:spMkLst>
        </pc:spChg>
      </pc:sldChg>
      <pc:sldChg chg="modNotesTx">
        <pc:chgData name="Ioanna Matouli (Atlantis Engineering)" userId="ce83a5f9-b684-426f-8712-9fec52aa63a4" providerId="ADAL" clId="{0E9B1D83-A6BC-430C-ABF0-6CDC542FF11E}" dt="2023-02-15T09:29:26.202" v="739" actId="20577"/>
        <pc:sldMkLst>
          <pc:docMk/>
          <pc:sldMk cId="3604680131" sldId="306"/>
        </pc:sldMkLst>
      </pc:sldChg>
      <pc:sldChg chg="modSp mod modNotesTx">
        <pc:chgData name="Ioanna Matouli (Atlantis Engineering)" userId="ce83a5f9-b684-426f-8712-9fec52aa63a4" providerId="ADAL" clId="{0E9B1D83-A6BC-430C-ABF0-6CDC542FF11E}" dt="2023-02-15T09:29:35.524" v="741" actId="20577"/>
        <pc:sldMkLst>
          <pc:docMk/>
          <pc:sldMk cId="3486610153" sldId="307"/>
        </pc:sldMkLst>
        <pc:spChg chg="mod">
          <ac:chgData name="Ioanna Matouli (Atlantis Engineering)" userId="ce83a5f9-b684-426f-8712-9fec52aa63a4" providerId="ADAL" clId="{0E9B1D83-A6BC-430C-ABF0-6CDC542FF11E}" dt="2023-02-15T09:07:03.877" v="376" actId="20577"/>
          <ac:spMkLst>
            <pc:docMk/>
            <pc:sldMk cId="3486610153" sldId="307"/>
            <ac:spMk id="7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6:40.501" v="366" actId="1076"/>
          <ac:spMkLst>
            <pc:docMk/>
            <pc:sldMk cId="3486610153" sldId="307"/>
            <ac:spMk id="18" creationId="{2B54D4B7-6E34-E858-19F8-7B646C05EC5F}"/>
          </ac:spMkLst>
        </pc:spChg>
        <pc:spChg chg="mod">
          <ac:chgData name="Ioanna Matouli (Atlantis Engineering)" userId="ce83a5f9-b684-426f-8712-9fec52aa63a4" providerId="ADAL" clId="{0E9B1D83-A6BC-430C-ABF0-6CDC542FF11E}" dt="2023-02-15T09:06:38.678" v="365" actId="1076"/>
          <ac:spMkLst>
            <pc:docMk/>
            <pc:sldMk cId="3486610153" sldId="307"/>
            <ac:spMk id="19" creationId="{D0062E35-DC92-2756-E38B-824BD1977491}"/>
          </ac:spMkLst>
        </pc:spChg>
        <pc:picChg chg="mod">
          <ac:chgData name="Ioanna Matouli (Atlantis Engineering)" userId="ce83a5f9-b684-426f-8712-9fec52aa63a4" providerId="ADAL" clId="{0E9B1D83-A6BC-430C-ABF0-6CDC542FF11E}" dt="2023-02-15T09:06:42.501" v="367" actId="1076"/>
          <ac:picMkLst>
            <pc:docMk/>
            <pc:sldMk cId="3486610153" sldId="307"/>
            <ac:picMk id="9" creationId="{765B5EFB-655E-AC80-E0D3-D43924378D10}"/>
          </ac:picMkLst>
        </pc:picChg>
      </pc:sldChg>
      <pc:sldChg chg="modSp mod modNotesTx">
        <pc:chgData name="Ioanna Matouli (Atlantis Engineering)" userId="ce83a5f9-b684-426f-8712-9fec52aa63a4" providerId="ADAL" clId="{0E9B1D83-A6BC-430C-ABF0-6CDC542FF11E}" dt="2023-02-15T09:30:03.258" v="744" actId="20577"/>
        <pc:sldMkLst>
          <pc:docMk/>
          <pc:sldMk cId="2502360569" sldId="308"/>
        </pc:sldMkLst>
        <pc:spChg chg="mod">
          <ac:chgData name="Ioanna Matouli (Atlantis Engineering)" userId="ce83a5f9-b684-426f-8712-9fec52aa63a4" providerId="ADAL" clId="{0E9B1D83-A6BC-430C-ABF0-6CDC542FF11E}" dt="2023-02-15T09:07:07.400" v="378" actId="20577"/>
          <ac:spMkLst>
            <pc:docMk/>
            <pc:sldMk cId="2502360569" sldId="308"/>
            <ac:spMk id="7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6:56.324" v="373" actId="1076"/>
          <ac:spMkLst>
            <pc:docMk/>
            <pc:sldMk cId="2502360569" sldId="308"/>
            <ac:spMk id="18" creationId="{2B54D4B7-6E34-E858-19F8-7B646C05EC5F}"/>
          </ac:spMkLst>
        </pc:spChg>
        <pc:spChg chg="mod">
          <ac:chgData name="Ioanna Matouli (Atlantis Engineering)" userId="ce83a5f9-b684-426f-8712-9fec52aa63a4" providerId="ADAL" clId="{0E9B1D83-A6BC-430C-ABF0-6CDC542FF11E}" dt="2023-02-15T09:06:52.996" v="372" actId="1076"/>
          <ac:spMkLst>
            <pc:docMk/>
            <pc:sldMk cId="2502360569" sldId="308"/>
            <ac:spMk id="19" creationId="{D0062E35-DC92-2756-E38B-824BD1977491}"/>
          </ac:spMkLst>
        </pc:spChg>
        <pc:picChg chg="mod">
          <ac:chgData name="Ioanna Matouli (Atlantis Engineering)" userId="ce83a5f9-b684-426f-8712-9fec52aa63a4" providerId="ADAL" clId="{0E9B1D83-A6BC-430C-ABF0-6CDC542FF11E}" dt="2023-02-15T09:06:57.797" v="374" actId="1076"/>
          <ac:picMkLst>
            <pc:docMk/>
            <pc:sldMk cId="2502360569" sldId="308"/>
            <ac:picMk id="10" creationId="{A8D96CC6-6908-CE35-F4B0-6148381274E7}"/>
          </ac:picMkLst>
        </pc:picChg>
      </pc:sldChg>
      <pc:sldChg chg="modSp mod modNotesTx">
        <pc:chgData name="Ioanna Matouli (Atlantis Engineering)" userId="ce83a5f9-b684-426f-8712-9fec52aa63a4" providerId="ADAL" clId="{0E9B1D83-A6BC-430C-ABF0-6CDC542FF11E}" dt="2023-02-15T09:29:41.504" v="743" actId="20577"/>
        <pc:sldMkLst>
          <pc:docMk/>
          <pc:sldMk cId="3538288212" sldId="309"/>
        </pc:sldMkLst>
        <pc:spChg chg="mod">
          <ac:chgData name="Ioanna Matouli (Atlantis Engineering)" userId="ce83a5f9-b684-426f-8712-9fec52aa63a4" providerId="ADAL" clId="{0E9B1D83-A6BC-430C-ABF0-6CDC542FF11E}" dt="2023-02-15T09:07:13.718" v="382" actId="20577"/>
          <ac:spMkLst>
            <pc:docMk/>
            <pc:sldMk cId="3538288212" sldId="309"/>
            <ac:spMk id="7" creationId="{00000000-0000-0000-0000-000000000000}"/>
          </ac:spMkLst>
        </pc:spChg>
        <pc:spChg chg="mod">
          <ac:chgData name="Ioanna Matouli (Atlantis Engineering)" userId="ce83a5f9-b684-426f-8712-9fec52aa63a4" providerId="ADAL" clId="{0E9B1D83-A6BC-430C-ABF0-6CDC542FF11E}" dt="2023-02-15T09:07:19.108" v="384" actId="1076"/>
          <ac:spMkLst>
            <pc:docMk/>
            <pc:sldMk cId="3538288212" sldId="309"/>
            <ac:spMk id="18" creationId="{2B54D4B7-6E34-E858-19F8-7B646C05EC5F}"/>
          </ac:spMkLst>
        </pc:spChg>
        <pc:spChg chg="mod">
          <ac:chgData name="Ioanna Matouli (Atlantis Engineering)" userId="ce83a5f9-b684-426f-8712-9fec52aa63a4" providerId="ADAL" clId="{0E9B1D83-A6BC-430C-ABF0-6CDC542FF11E}" dt="2023-02-15T09:07:16.269" v="383" actId="1076"/>
          <ac:spMkLst>
            <pc:docMk/>
            <pc:sldMk cId="3538288212" sldId="309"/>
            <ac:spMk id="19" creationId="{D0062E35-DC92-2756-E38B-824BD1977491}"/>
          </ac:spMkLst>
        </pc:spChg>
        <pc:picChg chg="mod">
          <ac:chgData name="Ioanna Matouli (Atlantis Engineering)" userId="ce83a5f9-b684-426f-8712-9fec52aa63a4" providerId="ADAL" clId="{0E9B1D83-A6BC-430C-ABF0-6CDC542FF11E}" dt="2023-02-15T09:07:21.908" v="386" actId="1076"/>
          <ac:picMkLst>
            <pc:docMk/>
            <pc:sldMk cId="3538288212" sldId="309"/>
            <ac:picMk id="9" creationId="{B38504D9-67FA-6B7A-BB67-0D46525AAADE}"/>
          </ac:picMkLst>
        </pc:picChg>
      </pc:sldChg>
    </pc:docChg>
  </pc:docChgLst>
  <pc:docChgLst>
    <pc:chgData name="Ioanna Matouli (Atlantis Engineering)" userId="ce83a5f9-b684-426f-8712-9fec52aa63a4" providerId="ADAL" clId="{C218F9A3-E47D-4615-882A-79AA61B76EEE}"/>
    <pc:docChg chg="undo custSel modSld">
      <pc:chgData name="Ioanna Matouli (Atlantis Engineering)" userId="ce83a5f9-b684-426f-8712-9fec52aa63a4" providerId="ADAL" clId="{C218F9A3-E47D-4615-882A-79AA61B76EEE}" dt="2023-03-30T07:25:19.680" v="43" actId="1076"/>
      <pc:docMkLst>
        <pc:docMk/>
      </pc:docMkLst>
      <pc:sldChg chg="addSp delSp modSp mod">
        <pc:chgData name="Ioanna Matouli (Atlantis Engineering)" userId="ce83a5f9-b684-426f-8712-9fec52aa63a4" providerId="ADAL" clId="{C218F9A3-E47D-4615-882A-79AA61B76EEE}" dt="2023-03-30T07:20:31.538" v="7" actId="1076"/>
        <pc:sldMkLst>
          <pc:docMk/>
          <pc:sldMk cId="0" sldId="261"/>
        </pc:sldMkLst>
        <pc:picChg chg="add mod">
          <ac:chgData name="Ioanna Matouli (Atlantis Engineering)" userId="ce83a5f9-b684-426f-8712-9fec52aa63a4" providerId="ADAL" clId="{C218F9A3-E47D-4615-882A-79AA61B76EEE}" dt="2023-03-30T07:20:31.538" v="7" actId="1076"/>
          <ac:picMkLst>
            <pc:docMk/>
            <pc:sldMk cId="0" sldId="261"/>
            <ac:picMk id="3" creationId="{149C5B99-3C66-C577-4BEA-21A4D6574C92}"/>
          </ac:picMkLst>
        </pc:picChg>
        <pc:picChg chg="del">
          <ac:chgData name="Ioanna Matouli (Atlantis Engineering)" userId="ce83a5f9-b684-426f-8712-9fec52aa63a4" providerId="ADAL" clId="{C218F9A3-E47D-4615-882A-79AA61B76EEE}" dt="2023-03-30T07:20:23.274" v="0" actId="478"/>
          <ac:picMkLst>
            <pc:docMk/>
            <pc:sldMk cId="0" sldId="261"/>
            <ac:picMk id="12" creationId="{18766193-1713-32CD-7EF9-1B9EB3FA882B}"/>
          </ac:picMkLst>
        </pc:picChg>
      </pc:sldChg>
      <pc:sldChg chg="modSp mod">
        <pc:chgData name="Ioanna Matouli (Atlantis Engineering)" userId="ce83a5f9-b684-426f-8712-9fec52aa63a4" providerId="ADAL" clId="{C218F9A3-E47D-4615-882A-79AA61B76EEE}" dt="2023-03-30T07:25:19.680" v="43" actId="1076"/>
        <pc:sldMkLst>
          <pc:docMk/>
          <pc:sldMk cId="1625849276" sldId="292"/>
        </pc:sldMkLst>
        <pc:spChg chg="mod">
          <ac:chgData name="Ioanna Matouli (Atlantis Engineering)" userId="ce83a5f9-b684-426f-8712-9fec52aa63a4" providerId="ADAL" clId="{C218F9A3-E47D-4615-882A-79AA61B76EEE}" dt="2023-03-30T07:25:19.680" v="43" actId="1076"/>
          <ac:spMkLst>
            <pc:docMk/>
            <pc:sldMk cId="1625849276" sldId="292"/>
            <ac:spMk id="6" creationId="{00000000-0000-0000-0000-000000000000}"/>
          </ac:spMkLst>
        </pc:spChg>
        <pc:picChg chg="mod">
          <ac:chgData name="Ioanna Matouli (Atlantis Engineering)" userId="ce83a5f9-b684-426f-8712-9fec52aa63a4" providerId="ADAL" clId="{C218F9A3-E47D-4615-882A-79AA61B76EEE}" dt="2023-03-30T07:21:19.505" v="12" actId="14100"/>
          <ac:picMkLst>
            <pc:docMk/>
            <pc:sldMk cId="1625849276" sldId="292"/>
            <ac:picMk id="21" creationId="{70953E73-6A37-9870-89BF-95EFCE63B24C}"/>
          </ac:picMkLst>
        </pc:picChg>
      </pc:sldChg>
      <pc:sldChg chg="modSp mod">
        <pc:chgData name="Ioanna Matouli (Atlantis Engineering)" userId="ce83a5f9-b684-426f-8712-9fec52aa63a4" providerId="ADAL" clId="{C218F9A3-E47D-4615-882A-79AA61B76EEE}" dt="2023-03-30T07:23:50.961" v="42" actId="20577"/>
        <pc:sldMkLst>
          <pc:docMk/>
          <pc:sldMk cId="2360470412" sldId="301"/>
        </pc:sldMkLst>
        <pc:spChg chg="mod">
          <ac:chgData name="Ioanna Matouli (Atlantis Engineering)" userId="ce83a5f9-b684-426f-8712-9fec52aa63a4" providerId="ADAL" clId="{C218F9A3-E47D-4615-882A-79AA61B76EEE}" dt="2023-03-30T07:23:33.860" v="35" actId="20577"/>
          <ac:spMkLst>
            <pc:docMk/>
            <pc:sldMk cId="2360470412" sldId="301"/>
            <ac:spMk id="9" creationId="{00000000-0000-0000-0000-000000000000}"/>
          </ac:spMkLst>
        </pc:spChg>
        <pc:spChg chg="mod">
          <ac:chgData name="Ioanna Matouli (Atlantis Engineering)" userId="ce83a5f9-b684-426f-8712-9fec52aa63a4" providerId="ADAL" clId="{C218F9A3-E47D-4615-882A-79AA61B76EEE}" dt="2023-03-30T07:23:50.961" v="42" actId="20577"/>
          <ac:spMkLst>
            <pc:docMk/>
            <pc:sldMk cId="2360470412" sldId="301"/>
            <ac:spMk id="10" creationId="{295D869B-8623-2493-4C09-3B7A089505FB}"/>
          </ac:spMkLst>
        </pc:spChg>
      </pc:sldChg>
      <pc:sldChg chg="modSp mod">
        <pc:chgData name="Ioanna Matouli (Atlantis Engineering)" userId="ce83a5f9-b684-426f-8712-9fec52aa63a4" providerId="ADAL" clId="{C218F9A3-E47D-4615-882A-79AA61B76EEE}" dt="2023-03-30T07:22:55.169" v="26" actId="20577"/>
        <pc:sldMkLst>
          <pc:docMk/>
          <pc:sldMk cId="3969906217" sldId="302"/>
        </pc:sldMkLst>
        <pc:spChg chg="mod">
          <ac:chgData name="Ioanna Matouli (Atlantis Engineering)" userId="ce83a5f9-b684-426f-8712-9fec52aa63a4" providerId="ADAL" clId="{C218F9A3-E47D-4615-882A-79AA61B76EEE}" dt="2023-03-30T07:22:55.169" v="26" actId="20577"/>
          <ac:spMkLst>
            <pc:docMk/>
            <pc:sldMk cId="3969906217" sldId="302"/>
            <ac:spMk id="9" creationId="{00000000-0000-0000-0000-000000000000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image" Target="../media/image47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image" Target="../media/image47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FE278-18B8-4C40-9FFD-C09B43970575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EB9C714-9948-40B7-8E61-FA09385DC04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1. </a:t>
          </a:r>
          <a:r>
            <a:rPr lang="pl-PL" sz="2800" dirty="0" smtClean="0">
              <a:latin typeface="Abhaya Libre Regular" panose="020B0604020202020204" charset="0"/>
              <a:cs typeface="Abhaya Libre Regular" panose="020B0604020202020204" charset="0"/>
            </a:rPr>
            <a:t>Analiza regiona i njegovog potencijala za inovacije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202983AD-F65E-4B13-BD1A-B2596DE61D91}" type="parTrans" cxnId="{026E7A65-0430-4F96-BCD6-A41809B95E76}">
      <dgm:prSet/>
      <dgm:spPr/>
      <dgm:t>
        <a:bodyPr/>
        <a:lstStyle/>
        <a:p>
          <a:endParaRPr lang="en-US"/>
        </a:p>
      </dgm:t>
    </dgm:pt>
    <dgm:pt modelId="{3B94FBDE-A4DE-4B78-A28F-0416F35AEC31}" type="sibTrans" cxnId="{026E7A65-0430-4F96-BCD6-A41809B95E76}">
      <dgm:prSet/>
      <dgm:spPr/>
      <dgm:t>
        <a:bodyPr/>
        <a:lstStyle/>
        <a:p>
          <a:endParaRPr lang="en-US"/>
        </a:p>
      </dgm:t>
    </dgm:pt>
    <dgm:pt modelId="{3D9C4CC1-311B-4D37-A32C-703FD771C43B}">
      <dgm:prSet phldrT="[Text]" custT="1"/>
      <dgm:spPr>
        <a:solidFill>
          <a:srgbClr val="009999"/>
        </a:solidFill>
      </dgm:spPr>
      <dgm:t>
        <a:bodyPr/>
        <a:lstStyle/>
        <a:p>
          <a:pPr algn="l"/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2.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Stvaranje</a:t>
          </a:r>
          <a:r>
            <a:rPr lang="sr-Latn-R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transparentnog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inkluzivnog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okvira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upravljanja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5A1EAC5-FB2D-4E5B-82A0-C33A6E6FB211}" type="parTrans" cxnId="{3B654512-C1F9-4832-BE99-28CA97681BCE}">
      <dgm:prSet/>
      <dgm:spPr/>
      <dgm:t>
        <a:bodyPr/>
        <a:lstStyle/>
        <a:p>
          <a:endParaRPr lang="en-US"/>
        </a:p>
      </dgm:t>
    </dgm:pt>
    <dgm:pt modelId="{96E02AF1-B657-45D5-A459-E94842077BF6}" type="sibTrans" cxnId="{3B654512-C1F9-4832-BE99-28CA97681BCE}">
      <dgm:prSet/>
      <dgm:spPr/>
      <dgm:t>
        <a:bodyPr/>
        <a:lstStyle/>
        <a:p>
          <a:endParaRPr lang="en-US"/>
        </a:p>
      </dgm:t>
    </dgm:pt>
    <dgm:pt modelId="{B1400752-98C4-4640-9C7F-D922DC8E496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3. </a:t>
          </a:r>
          <a:r>
            <a:rPr lang="pl-PL" sz="2800" dirty="0" smtClean="0">
              <a:latin typeface="Abhaya Libre Regular" panose="020B0604020202020204" charset="0"/>
              <a:cs typeface="Abhaya Libre Regular" panose="020B0604020202020204" charset="0"/>
            </a:rPr>
            <a:t>Stvaranje zajedničke vizije za budućnost regiona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DD8942CF-97DC-4C13-8057-AC000FBBFEB9}" type="parTrans" cxnId="{126C9D0A-AAEA-46FF-94A2-A1C9615F5C0E}">
      <dgm:prSet/>
      <dgm:spPr/>
      <dgm:t>
        <a:bodyPr/>
        <a:lstStyle/>
        <a:p>
          <a:endParaRPr lang="en-US"/>
        </a:p>
      </dgm:t>
    </dgm:pt>
    <dgm:pt modelId="{0AFFA692-429D-4B70-9289-5982591F02BA}" type="sibTrans" cxnId="{126C9D0A-AAEA-46FF-94A2-A1C9615F5C0E}">
      <dgm:prSet/>
      <dgm:spPr/>
      <dgm:t>
        <a:bodyPr/>
        <a:lstStyle/>
        <a:p>
          <a:endParaRPr lang="en-US"/>
        </a:p>
      </dgm:t>
    </dgm:pt>
    <dgm:pt modelId="{E24FBC9C-F656-4F12-AB01-044A4803AF25}" type="pres">
      <dgm:prSet presAssocID="{42BFE278-18B8-4C40-9FFD-C09B439705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A95FF7-F6DC-49A2-835A-7D7F99DEF193}" type="pres">
      <dgm:prSet presAssocID="{3EB9C714-9948-40B7-8E61-FA09385DC047}" presName="parentLin" presStyleCnt="0"/>
      <dgm:spPr/>
    </dgm:pt>
    <dgm:pt modelId="{9EA8715A-6EBD-4720-AC8D-69537D6A2A7A}" type="pres">
      <dgm:prSet presAssocID="{3EB9C714-9948-40B7-8E61-FA09385DC0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30A8FC4-CFA5-4FE2-BB29-529693D75233}" type="pres">
      <dgm:prSet presAssocID="{3EB9C714-9948-40B7-8E61-FA09385DC0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BE1B0-3E04-44D3-B97B-A6514C06C374}" type="pres">
      <dgm:prSet presAssocID="{3EB9C714-9948-40B7-8E61-FA09385DC047}" presName="negativeSpace" presStyleCnt="0"/>
      <dgm:spPr/>
    </dgm:pt>
    <dgm:pt modelId="{27B602DE-BBFE-4C62-B628-645847482F5B}" type="pres">
      <dgm:prSet presAssocID="{3EB9C714-9948-40B7-8E61-FA09385DC047}" presName="childText" presStyleLbl="conFgAcc1" presStyleIdx="0" presStyleCnt="3">
        <dgm:presLayoutVars>
          <dgm:bulletEnabled val="1"/>
        </dgm:presLayoutVars>
      </dgm:prSet>
      <dgm:spPr/>
    </dgm:pt>
    <dgm:pt modelId="{37813407-CEF2-485F-B296-908AC268C455}" type="pres">
      <dgm:prSet presAssocID="{3B94FBDE-A4DE-4B78-A28F-0416F35AEC31}" presName="spaceBetweenRectangles" presStyleCnt="0"/>
      <dgm:spPr/>
    </dgm:pt>
    <dgm:pt modelId="{3EFD13DB-2864-4EAB-9B5E-59846F8C2DCD}" type="pres">
      <dgm:prSet presAssocID="{3D9C4CC1-311B-4D37-A32C-703FD771C43B}" presName="parentLin" presStyleCnt="0"/>
      <dgm:spPr/>
    </dgm:pt>
    <dgm:pt modelId="{D049067E-8F1A-4EAA-8C75-3F80D009B181}" type="pres">
      <dgm:prSet presAssocID="{3D9C4CC1-311B-4D37-A32C-703FD771C4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443E4A-57FB-424E-9AD8-D04731603DDD}" type="pres">
      <dgm:prSet presAssocID="{3D9C4CC1-311B-4D37-A32C-703FD771C4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4FBEE-1431-4DBD-B0CC-4A58BA3E530E}" type="pres">
      <dgm:prSet presAssocID="{3D9C4CC1-311B-4D37-A32C-703FD771C43B}" presName="negativeSpace" presStyleCnt="0"/>
      <dgm:spPr/>
    </dgm:pt>
    <dgm:pt modelId="{4D466F30-CC97-4DBD-8C8C-9BF440B7A400}" type="pres">
      <dgm:prSet presAssocID="{3D9C4CC1-311B-4D37-A32C-703FD771C43B}" presName="childText" presStyleLbl="conFgAcc1" presStyleIdx="1" presStyleCnt="3">
        <dgm:presLayoutVars>
          <dgm:bulletEnabled val="1"/>
        </dgm:presLayoutVars>
      </dgm:prSet>
      <dgm:spPr/>
    </dgm:pt>
    <dgm:pt modelId="{C8BFB0B8-9E41-47F3-B43D-D39979CCDA1F}" type="pres">
      <dgm:prSet presAssocID="{96E02AF1-B657-45D5-A459-E94842077BF6}" presName="spaceBetweenRectangles" presStyleCnt="0"/>
      <dgm:spPr/>
    </dgm:pt>
    <dgm:pt modelId="{49FAA17B-AC91-41A8-92D6-201E53FDDFCF}" type="pres">
      <dgm:prSet presAssocID="{B1400752-98C4-4640-9C7F-D922DC8E496D}" presName="parentLin" presStyleCnt="0"/>
      <dgm:spPr/>
    </dgm:pt>
    <dgm:pt modelId="{9D2D9BB8-3092-4231-A073-4A4D5F4B05DE}" type="pres">
      <dgm:prSet presAssocID="{B1400752-98C4-4640-9C7F-D922DC8E496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A97360-C97B-4274-B0E3-8E59B5D17507}" type="pres">
      <dgm:prSet presAssocID="{B1400752-98C4-4640-9C7F-D922DC8E49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96E43-FC93-4FC5-9FAD-944AAD6CB6EA}" type="pres">
      <dgm:prSet presAssocID="{B1400752-98C4-4640-9C7F-D922DC8E496D}" presName="negativeSpace" presStyleCnt="0"/>
      <dgm:spPr/>
    </dgm:pt>
    <dgm:pt modelId="{FE11114E-53EC-4556-8824-A3F5CD0B026C}" type="pres">
      <dgm:prSet presAssocID="{B1400752-98C4-4640-9C7F-D922DC8E49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6FA419-CC44-4492-9DE8-DC7BECB2C5E1}" type="presOf" srcId="{3EB9C714-9948-40B7-8E61-FA09385DC047}" destId="{9EA8715A-6EBD-4720-AC8D-69537D6A2A7A}" srcOrd="0" destOrd="0" presId="urn:microsoft.com/office/officeart/2005/8/layout/list1"/>
    <dgm:cxn modelId="{C47F3440-3966-4164-8B2C-069BF7F014C3}" type="presOf" srcId="{B1400752-98C4-4640-9C7F-D922DC8E496D}" destId="{93A97360-C97B-4274-B0E3-8E59B5D17507}" srcOrd="1" destOrd="0" presId="urn:microsoft.com/office/officeart/2005/8/layout/list1"/>
    <dgm:cxn modelId="{D88CA4B8-78CE-48F1-8A55-C835495F1FD9}" type="presOf" srcId="{B1400752-98C4-4640-9C7F-D922DC8E496D}" destId="{9D2D9BB8-3092-4231-A073-4A4D5F4B05DE}" srcOrd="0" destOrd="0" presId="urn:microsoft.com/office/officeart/2005/8/layout/list1"/>
    <dgm:cxn modelId="{5576535F-CE32-446C-8919-32DC36189240}" type="presOf" srcId="{3EB9C714-9948-40B7-8E61-FA09385DC047}" destId="{C30A8FC4-CFA5-4FE2-BB29-529693D75233}" srcOrd="1" destOrd="0" presId="urn:microsoft.com/office/officeart/2005/8/layout/list1"/>
    <dgm:cxn modelId="{026E7A65-0430-4F96-BCD6-A41809B95E76}" srcId="{42BFE278-18B8-4C40-9FFD-C09B43970575}" destId="{3EB9C714-9948-40B7-8E61-FA09385DC047}" srcOrd="0" destOrd="0" parTransId="{202983AD-F65E-4B13-BD1A-B2596DE61D91}" sibTransId="{3B94FBDE-A4DE-4B78-A28F-0416F35AEC31}"/>
    <dgm:cxn modelId="{601269F5-2293-467F-93AD-E3EF1C64A937}" type="presOf" srcId="{3D9C4CC1-311B-4D37-A32C-703FD771C43B}" destId="{D049067E-8F1A-4EAA-8C75-3F80D009B181}" srcOrd="0" destOrd="0" presId="urn:microsoft.com/office/officeart/2005/8/layout/list1"/>
    <dgm:cxn modelId="{126C9D0A-AAEA-46FF-94A2-A1C9615F5C0E}" srcId="{42BFE278-18B8-4C40-9FFD-C09B43970575}" destId="{B1400752-98C4-4640-9C7F-D922DC8E496D}" srcOrd="2" destOrd="0" parTransId="{DD8942CF-97DC-4C13-8057-AC000FBBFEB9}" sibTransId="{0AFFA692-429D-4B70-9289-5982591F02BA}"/>
    <dgm:cxn modelId="{3B654512-C1F9-4832-BE99-28CA97681BCE}" srcId="{42BFE278-18B8-4C40-9FFD-C09B43970575}" destId="{3D9C4CC1-311B-4D37-A32C-703FD771C43B}" srcOrd="1" destOrd="0" parTransId="{C5A1EAC5-FB2D-4E5B-82A0-C33A6E6FB211}" sibTransId="{96E02AF1-B657-45D5-A459-E94842077BF6}"/>
    <dgm:cxn modelId="{2EC25129-2997-452C-95D7-BD7C460FE53F}" type="presOf" srcId="{3D9C4CC1-311B-4D37-A32C-703FD771C43B}" destId="{F9443E4A-57FB-424E-9AD8-D04731603DDD}" srcOrd="1" destOrd="0" presId="urn:microsoft.com/office/officeart/2005/8/layout/list1"/>
    <dgm:cxn modelId="{F12750D0-CC2B-49BB-B2F2-8732BE3EB19B}" type="presOf" srcId="{42BFE278-18B8-4C40-9FFD-C09B43970575}" destId="{E24FBC9C-F656-4F12-AB01-044A4803AF25}" srcOrd="0" destOrd="0" presId="urn:microsoft.com/office/officeart/2005/8/layout/list1"/>
    <dgm:cxn modelId="{596A9487-BCE9-4692-9457-993DD13D5D81}" type="presParOf" srcId="{E24FBC9C-F656-4F12-AB01-044A4803AF25}" destId="{C9A95FF7-F6DC-49A2-835A-7D7F99DEF193}" srcOrd="0" destOrd="0" presId="urn:microsoft.com/office/officeart/2005/8/layout/list1"/>
    <dgm:cxn modelId="{BAD7780E-F836-478F-914E-304345D23F8C}" type="presParOf" srcId="{C9A95FF7-F6DC-49A2-835A-7D7F99DEF193}" destId="{9EA8715A-6EBD-4720-AC8D-69537D6A2A7A}" srcOrd="0" destOrd="0" presId="urn:microsoft.com/office/officeart/2005/8/layout/list1"/>
    <dgm:cxn modelId="{5E5B99E9-45EE-4173-96FE-21332B05239E}" type="presParOf" srcId="{C9A95FF7-F6DC-49A2-835A-7D7F99DEF193}" destId="{C30A8FC4-CFA5-4FE2-BB29-529693D75233}" srcOrd="1" destOrd="0" presId="urn:microsoft.com/office/officeart/2005/8/layout/list1"/>
    <dgm:cxn modelId="{444B0290-BC40-4D39-9FDE-B50D10E1DCF9}" type="presParOf" srcId="{E24FBC9C-F656-4F12-AB01-044A4803AF25}" destId="{F13BE1B0-3E04-44D3-B97B-A6514C06C374}" srcOrd="1" destOrd="0" presId="urn:microsoft.com/office/officeart/2005/8/layout/list1"/>
    <dgm:cxn modelId="{40E54C4C-CF50-4A2B-BB58-E86813F175BE}" type="presParOf" srcId="{E24FBC9C-F656-4F12-AB01-044A4803AF25}" destId="{27B602DE-BBFE-4C62-B628-645847482F5B}" srcOrd="2" destOrd="0" presId="urn:microsoft.com/office/officeart/2005/8/layout/list1"/>
    <dgm:cxn modelId="{28354EB3-9FE3-495B-A1D4-81AF0FCFD60A}" type="presParOf" srcId="{E24FBC9C-F656-4F12-AB01-044A4803AF25}" destId="{37813407-CEF2-485F-B296-908AC268C455}" srcOrd="3" destOrd="0" presId="urn:microsoft.com/office/officeart/2005/8/layout/list1"/>
    <dgm:cxn modelId="{D3581312-3CE7-4A48-9663-EDC1CB69FBB2}" type="presParOf" srcId="{E24FBC9C-F656-4F12-AB01-044A4803AF25}" destId="{3EFD13DB-2864-4EAB-9B5E-59846F8C2DCD}" srcOrd="4" destOrd="0" presId="urn:microsoft.com/office/officeart/2005/8/layout/list1"/>
    <dgm:cxn modelId="{859188AA-8789-4B2E-B052-3C0E455722AA}" type="presParOf" srcId="{3EFD13DB-2864-4EAB-9B5E-59846F8C2DCD}" destId="{D049067E-8F1A-4EAA-8C75-3F80D009B181}" srcOrd="0" destOrd="0" presId="urn:microsoft.com/office/officeart/2005/8/layout/list1"/>
    <dgm:cxn modelId="{0FDF438E-1C22-4805-9061-A66167DAC6DE}" type="presParOf" srcId="{3EFD13DB-2864-4EAB-9B5E-59846F8C2DCD}" destId="{F9443E4A-57FB-424E-9AD8-D04731603DDD}" srcOrd="1" destOrd="0" presId="urn:microsoft.com/office/officeart/2005/8/layout/list1"/>
    <dgm:cxn modelId="{D923605C-6636-4816-A823-F07BCC5321C6}" type="presParOf" srcId="{E24FBC9C-F656-4F12-AB01-044A4803AF25}" destId="{6AE4FBEE-1431-4DBD-B0CC-4A58BA3E530E}" srcOrd="5" destOrd="0" presId="urn:microsoft.com/office/officeart/2005/8/layout/list1"/>
    <dgm:cxn modelId="{182B9618-5310-4469-91F1-B31A076DDB58}" type="presParOf" srcId="{E24FBC9C-F656-4F12-AB01-044A4803AF25}" destId="{4D466F30-CC97-4DBD-8C8C-9BF440B7A400}" srcOrd="6" destOrd="0" presId="urn:microsoft.com/office/officeart/2005/8/layout/list1"/>
    <dgm:cxn modelId="{BDA57AFF-8D28-411D-8FF0-B9886057FE98}" type="presParOf" srcId="{E24FBC9C-F656-4F12-AB01-044A4803AF25}" destId="{C8BFB0B8-9E41-47F3-B43D-D39979CCDA1F}" srcOrd="7" destOrd="0" presId="urn:microsoft.com/office/officeart/2005/8/layout/list1"/>
    <dgm:cxn modelId="{4F1561B5-5B6C-4316-84CF-5B4C38061E06}" type="presParOf" srcId="{E24FBC9C-F656-4F12-AB01-044A4803AF25}" destId="{49FAA17B-AC91-41A8-92D6-201E53FDDFCF}" srcOrd="8" destOrd="0" presId="urn:microsoft.com/office/officeart/2005/8/layout/list1"/>
    <dgm:cxn modelId="{AE5CED2C-EF70-4BAB-920C-389C936B6556}" type="presParOf" srcId="{49FAA17B-AC91-41A8-92D6-201E53FDDFCF}" destId="{9D2D9BB8-3092-4231-A073-4A4D5F4B05DE}" srcOrd="0" destOrd="0" presId="urn:microsoft.com/office/officeart/2005/8/layout/list1"/>
    <dgm:cxn modelId="{3022901F-4426-4CEC-915A-9A10BD92DE71}" type="presParOf" srcId="{49FAA17B-AC91-41A8-92D6-201E53FDDFCF}" destId="{93A97360-C97B-4274-B0E3-8E59B5D17507}" srcOrd="1" destOrd="0" presId="urn:microsoft.com/office/officeart/2005/8/layout/list1"/>
    <dgm:cxn modelId="{317CEA47-4CB2-441B-9189-355AE614C0CB}" type="presParOf" srcId="{E24FBC9C-F656-4F12-AB01-044A4803AF25}" destId="{0DA96E43-FC93-4FC5-9FAD-944AAD6CB6EA}" srcOrd="9" destOrd="0" presId="urn:microsoft.com/office/officeart/2005/8/layout/list1"/>
    <dgm:cxn modelId="{0A203307-1B7A-4DC3-B8F1-12822A675ED2}" type="presParOf" srcId="{E24FBC9C-F656-4F12-AB01-044A4803AF25}" destId="{FE11114E-53EC-4556-8824-A3F5CD0B02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D2C91F-D713-4D72-8BD3-6B2E8249D2E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65E28-ED31-4186-A831-967FEFDB243B}">
      <dgm:prSet phldrT="[Text]" custT="1"/>
      <dgm:spPr>
        <a:solidFill>
          <a:srgbClr val="009999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 algn="l"/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Uspostavljanje</a:t>
          </a:r>
          <a:r>
            <a:rPr lang="en-US" sz="32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pravnog</a:t>
          </a:r>
          <a:r>
            <a:rPr lang="en-US" sz="32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okvira</a:t>
          </a:r>
          <a:r>
            <a:rPr lang="en-US" sz="32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zaštite</a:t>
          </a:r>
          <a:r>
            <a:rPr lang="en-US" sz="32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životne</a:t>
          </a:r>
          <a:r>
            <a:rPr lang="en-US" sz="32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sredine</a:t>
          </a:r>
          <a:endParaRPr lang="en-US" sz="32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9162F270-C4B6-4770-BCD9-BD0BF99CBC56}" type="sibTrans" cxnId="{BCE26926-A262-4E72-BD12-0165BD5A54C9}">
      <dgm:prSet/>
      <dgm:spPr/>
      <dgm:t>
        <a:bodyPr/>
        <a:lstStyle/>
        <a:p>
          <a:endParaRPr lang="en-US"/>
        </a:p>
      </dgm:t>
    </dgm:pt>
    <dgm:pt modelId="{9AFD215F-B294-4291-943A-644CB315AAFA}" type="parTrans" cxnId="{BCE26926-A262-4E72-BD12-0165BD5A54C9}">
      <dgm:prSet/>
      <dgm:spPr/>
      <dgm:t>
        <a:bodyPr/>
        <a:lstStyle/>
        <a:p>
          <a:endParaRPr lang="en-US"/>
        </a:p>
      </dgm:t>
    </dgm:pt>
    <dgm:pt modelId="{33ACD8D4-9762-48D2-BA75-B72590ED042C}">
      <dgm:prSet phldrT="[Text]" custT="1"/>
      <dgm:spPr>
        <a:solidFill>
          <a:srgbClr val="009999"/>
        </a:solidFill>
        <a:effectLst>
          <a:reflection blurRad="6350" stA="50000" endA="275" endPos="40000" dist="101600" dir="5400000" sy="-100000" algn="bl" rotWithShape="0"/>
        </a:effectLst>
      </dgm:spPr>
      <dgm:t>
        <a:bodyPr/>
        <a:lstStyle/>
        <a:p>
          <a:pPr algn="l"/>
          <a:r>
            <a:rPr lang="sr-Latn-RS" sz="3200" b="1" dirty="0" smtClean="0">
              <a:latin typeface="Abhaya Libre Regular" panose="020B0604020202020204" charset="0"/>
              <a:cs typeface="Abhaya Libre Regular" panose="020B0604020202020204" charset="0"/>
            </a:rPr>
            <a:t>Prevazilaženje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ekonomske</a:t>
          </a:r>
          <a:r>
            <a:rPr lang="en-US" sz="32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 smtClean="0">
              <a:latin typeface="Abhaya Libre Regular" panose="020B0604020202020204" charset="0"/>
              <a:cs typeface="Abhaya Libre Regular" panose="020B0604020202020204" charset="0"/>
            </a:rPr>
            <a:t>krize</a:t>
          </a:r>
          <a:endParaRPr lang="en-US" sz="32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09B48FD-CBC5-4BBA-8D30-E5D3790E96F6}" type="sibTrans" cxnId="{2D0CEE6A-FD06-4142-B2B6-4EE1AE224E0D}">
      <dgm:prSet/>
      <dgm:spPr/>
      <dgm:t>
        <a:bodyPr/>
        <a:lstStyle/>
        <a:p>
          <a:endParaRPr lang="en-US"/>
        </a:p>
      </dgm:t>
    </dgm:pt>
    <dgm:pt modelId="{9C7D8A84-61A0-4610-BA3E-B5394C9187DD}" type="parTrans" cxnId="{2D0CEE6A-FD06-4142-B2B6-4EE1AE224E0D}">
      <dgm:prSet/>
      <dgm:spPr/>
      <dgm:t>
        <a:bodyPr/>
        <a:lstStyle/>
        <a:p>
          <a:endParaRPr lang="en-US"/>
        </a:p>
      </dgm:t>
    </dgm:pt>
    <dgm:pt modelId="{F188C142-F41B-4C52-8604-882659339820}">
      <dgm:prSet phldrT="[Text]" custT="1"/>
      <dgm:spPr>
        <a:solidFill>
          <a:srgbClr val="009999"/>
        </a:solidFill>
        <a:effectLst>
          <a:reflection blurRad="6350" stA="50000" endA="275" endPos="40000" dist="101600" dir="5400000" sy="-100000" algn="bl" rotWithShape="0"/>
        </a:effectLst>
      </dgm:spPr>
      <dgm:t>
        <a:bodyPr/>
        <a:lstStyle/>
        <a:p>
          <a:pPr algn="just"/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Sveobuhvatan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plan za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oporavak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regionalne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ekonomije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fokusira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maksimiziranje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potencijala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inovacija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naučnog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znanja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nastojanju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da se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pove</a:t>
          </a:r>
          <a:r>
            <a:rPr lang="sr-Latn-RS" sz="2800" dirty="0" smtClean="0">
              <a:latin typeface="Abhaya Libre Regular" panose="020B0604020202020204" charset="0"/>
              <a:cs typeface="Abhaya Libre Regular" panose="020B0604020202020204" charset="0"/>
            </a:rPr>
            <a:t>ć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a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konkurentnost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proširi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proizvodna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baza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Krita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ka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novonastalim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sektorima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sa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visokom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dodatom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vrednoš</a:t>
          </a:r>
          <a:r>
            <a:rPr lang="sr-Latn-RS" sz="2800" dirty="0" smtClean="0">
              <a:latin typeface="Abhaya Libre Regular" panose="020B0604020202020204" charset="0"/>
              <a:cs typeface="Abhaya Libre Regular" panose="020B0604020202020204" charset="0"/>
            </a:rPr>
            <a:t>ć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u.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798A747C-3D46-462B-8F4D-20262FF266E5}" type="sibTrans" cxnId="{AE453B11-3091-4BFB-8784-F8DC0CC5A445}">
      <dgm:prSet/>
      <dgm:spPr/>
      <dgm:t>
        <a:bodyPr/>
        <a:lstStyle/>
        <a:p>
          <a:endParaRPr lang="en-US"/>
        </a:p>
      </dgm:t>
    </dgm:pt>
    <dgm:pt modelId="{062F4668-06C2-45AF-9D3C-EF32B069705E}" type="parTrans" cxnId="{AE453B11-3091-4BFB-8784-F8DC0CC5A445}">
      <dgm:prSet/>
      <dgm:spPr/>
      <dgm:t>
        <a:bodyPr/>
        <a:lstStyle/>
        <a:p>
          <a:endParaRPr lang="en-US"/>
        </a:p>
      </dgm:t>
    </dgm:pt>
    <dgm:pt modelId="{9FED3199-01D9-4020-8FC7-0471A0BF2DA1}">
      <dgm:prSet phldrT="[Text]" custT="1"/>
      <dgm:spPr>
        <a:solidFill>
          <a:srgbClr val="009999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 algn="just"/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Pravni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okvir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bavi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značajnim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ekološkim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pitanjima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izazovima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Krita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cilju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promovisanja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održivog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razvoja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otvaranja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novih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radnih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 smtClean="0">
              <a:latin typeface="Abhaya Libre Regular" panose="020B0604020202020204" charset="0"/>
              <a:cs typeface="Abhaya Libre Regular" panose="020B0604020202020204" charset="0"/>
            </a:rPr>
            <a:t>mesta</a:t>
          </a:r>
          <a:r>
            <a:rPr lang="en-US" sz="28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94C852D-D408-4480-AD11-59F8E35F80AB}" type="sibTrans" cxnId="{7821152C-50C5-4C91-AECA-F3F7E039ABA7}">
      <dgm:prSet/>
      <dgm:spPr/>
      <dgm:t>
        <a:bodyPr/>
        <a:lstStyle/>
        <a:p>
          <a:endParaRPr lang="en-US"/>
        </a:p>
      </dgm:t>
    </dgm:pt>
    <dgm:pt modelId="{AAB71464-B218-40A2-8312-B4CB845146E3}" type="parTrans" cxnId="{7821152C-50C5-4C91-AECA-F3F7E039ABA7}">
      <dgm:prSet/>
      <dgm:spPr/>
      <dgm:t>
        <a:bodyPr/>
        <a:lstStyle/>
        <a:p>
          <a:endParaRPr lang="en-US"/>
        </a:p>
      </dgm:t>
    </dgm:pt>
    <dgm:pt modelId="{97B9918F-6746-4736-9FB8-182BBD96E5EF}" type="pres">
      <dgm:prSet presAssocID="{9FD2C91F-D713-4D72-8BD3-6B2E8249D2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AE641-47D9-4CBF-A774-09778467D910}" type="pres">
      <dgm:prSet presAssocID="{33ACD8D4-9762-48D2-BA75-B72590ED042C}" presName="node" presStyleLbl="node1" presStyleIdx="0" presStyleCnt="2" custLinFactNeighborX="-10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62FE3-4C92-4031-8747-715FDB935CE4}" type="pres">
      <dgm:prSet presAssocID="{F09B48FD-CBC5-4BBA-8D30-E5D3790E96F6}" presName="sibTrans" presStyleCnt="0"/>
      <dgm:spPr/>
    </dgm:pt>
    <dgm:pt modelId="{213807F7-E75D-462F-B672-2EBF20D144A3}" type="pres">
      <dgm:prSet presAssocID="{F0C65E28-ED31-4186-A831-967FEFDB24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93240-0CBC-4E26-8573-20F72E485342}" type="presOf" srcId="{9FED3199-01D9-4020-8FC7-0471A0BF2DA1}" destId="{213807F7-E75D-462F-B672-2EBF20D144A3}" srcOrd="0" destOrd="1" presId="urn:microsoft.com/office/officeart/2005/8/layout/hList6"/>
    <dgm:cxn modelId="{2D0CEE6A-FD06-4142-B2B6-4EE1AE224E0D}" srcId="{9FD2C91F-D713-4D72-8BD3-6B2E8249D2EE}" destId="{33ACD8D4-9762-48D2-BA75-B72590ED042C}" srcOrd="0" destOrd="0" parTransId="{9C7D8A84-61A0-4610-BA3E-B5394C9187DD}" sibTransId="{F09B48FD-CBC5-4BBA-8D30-E5D3790E96F6}"/>
    <dgm:cxn modelId="{BCE26926-A262-4E72-BD12-0165BD5A54C9}" srcId="{9FD2C91F-D713-4D72-8BD3-6B2E8249D2EE}" destId="{F0C65E28-ED31-4186-A831-967FEFDB243B}" srcOrd="1" destOrd="0" parTransId="{9AFD215F-B294-4291-943A-644CB315AAFA}" sibTransId="{9162F270-C4B6-4770-BCD9-BD0BF99CBC56}"/>
    <dgm:cxn modelId="{AE453B11-3091-4BFB-8784-F8DC0CC5A445}" srcId="{33ACD8D4-9762-48D2-BA75-B72590ED042C}" destId="{F188C142-F41B-4C52-8604-882659339820}" srcOrd="0" destOrd="0" parTransId="{062F4668-06C2-45AF-9D3C-EF32B069705E}" sibTransId="{798A747C-3D46-462B-8F4D-20262FF266E5}"/>
    <dgm:cxn modelId="{34205E9C-C0F1-49C4-8C4F-2F693D5C2EAD}" type="presOf" srcId="{F188C142-F41B-4C52-8604-882659339820}" destId="{472AE641-47D9-4CBF-A774-09778467D910}" srcOrd="0" destOrd="1" presId="urn:microsoft.com/office/officeart/2005/8/layout/hList6"/>
    <dgm:cxn modelId="{2A3441AE-D60A-44B9-9AD9-9E2A3D45D0FD}" type="presOf" srcId="{9FD2C91F-D713-4D72-8BD3-6B2E8249D2EE}" destId="{97B9918F-6746-4736-9FB8-182BBD96E5EF}" srcOrd="0" destOrd="0" presId="urn:microsoft.com/office/officeart/2005/8/layout/hList6"/>
    <dgm:cxn modelId="{18082E42-D4A7-4FD1-8531-94B31D0DA6CF}" type="presOf" srcId="{F0C65E28-ED31-4186-A831-967FEFDB243B}" destId="{213807F7-E75D-462F-B672-2EBF20D144A3}" srcOrd="0" destOrd="0" presId="urn:microsoft.com/office/officeart/2005/8/layout/hList6"/>
    <dgm:cxn modelId="{7821152C-50C5-4C91-AECA-F3F7E039ABA7}" srcId="{F0C65E28-ED31-4186-A831-967FEFDB243B}" destId="{9FED3199-01D9-4020-8FC7-0471A0BF2DA1}" srcOrd="0" destOrd="0" parTransId="{AAB71464-B218-40A2-8312-B4CB845146E3}" sibTransId="{E94C852D-D408-4480-AD11-59F8E35F80AB}"/>
    <dgm:cxn modelId="{08015D09-F0EF-462A-8E60-4395B7D57851}" type="presOf" srcId="{33ACD8D4-9762-48D2-BA75-B72590ED042C}" destId="{472AE641-47D9-4CBF-A774-09778467D910}" srcOrd="0" destOrd="0" presId="urn:microsoft.com/office/officeart/2005/8/layout/hList6"/>
    <dgm:cxn modelId="{9FD14C28-1845-464E-847E-A358F451A88C}" type="presParOf" srcId="{97B9918F-6746-4736-9FB8-182BBD96E5EF}" destId="{472AE641-47D9-4CBF-A774-09778467D910}" srcOrd="0" destOrd="0" presId="urn:microsoft.com/office/officeart/2005/8/layout/hList6"/>
    <dgm:cxn modelId="{4E26ECE9-72FE-4C16-8A81-C82BA6F3C4DC}" type="presParOf" srcId="{97B9918F-6746-4736-9FB8-182BBD96E5EF}" destId="{CE362FE3-4C92-4031-8747-715FDB935CE4}" srcOrd="1" destOrd="0" presId="urn:microsoft.com/office/officeart/2005/8/layout/hList6"/>
    <dgm:cxn modelId="{7C35EFB1-9765-4ECF-97CA-02222EC320FC}" type="presParOf" srcId="{97B9918F-6746-4736-9FB8-182BBD96E5EF}" destId="{213807F7-E75D-462F-B672-2EBF20D144A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FE278-18B8-4C40-9FFD-C09B43970575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EB9C714-9948-40B7-8E61-FA09385DC04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4.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Izbor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ograničenog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broja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prioriteta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regionalnog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razvoja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202983AD-F65E-4B13-BD1A-B2596DE61D91}" type="parTrans" cxnId="{026E7A65-0430-4F96-BCD6-A41809B95E76}">
      <dgm:prSet/>
      <dgm:spPr/>
      <dgm:t>
        <a:bodyPr/>
        <a:lstStyle/>
        <a:p>
          <a:endParaRPr lang="en-US"/>
        </a:p>
      </dgm:t>
    </dgm:pt>
    <dgm:pt modelId="{3B94FBDE-A4DE-4B78-A28F-0416F35AEC31}" type="sibTrans" cxnId="{026E7A65-0430-4F96-BCD6-A41809B95E76}">
      <dgm:prSet/>
      <dgm:spPr/>
      <dgm:t>
        <a:bodyPr/>
        <a:lstStyle/>
        <a:p>
          <a:endParaRPr lang="en-US"/>
        </a:p>
      </dgm:t>
    </dgm:pt>
    <dgm:pt modelId="{3D9C4CC1-311B-4D37-A32C-703FD771C43B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5.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Uspostavljanje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dirty="0" err="1" smtClean="0">
              <a:latin typeface="Abhaya Libre Regular" panose="020B0604020202020204" charset="0"/>
              <a:cs typeface="Abhaya Libre Regular" panose="020B0604020202020204" charset="0"/>
            </a:rPr>
            <a:t>odgovarajućih</a:t>
          </a:r>
          <a:r>
            <a:rPr lang="en-US" sz="28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800" b="1" dirty="0" smtClean="0">
              <a:latin typeface="Abhaya Libre Regular" panose="020B0604020202020204" charset="0"/>
              <a:cs typeface="Abhaya Libre Regular" panose="020B0604020202020204" charset="0"/>
            </a:rPr>
            <a:t>kombinacija politika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5A1EAC5-FB2D-4E5B-82A0-C33A6E6FB211}" type="parTrans" cxnId="{3B654512-C1F9-4832-BE99-28CA97681BCE}">
      <dgm:prSet/>
      <dgm:spPr/>
      <dgm:t>
        <a:bodyPr/>
        <a:lstStyle/>
        <a:p>
          <a:endParaRPr lang="en-US"/>
        </a:p>
      </dgm:t>
    </dgm:pt>
    <dgm:pt modelId="{96E02AF1-B657-45D5-A459-E94842077BF6}" type="sibTrans" cxnId="{3B654512-C1F9-4832-BE99-28CA97681BCE}">
      <dgm:prSet/>
      <dgm:spPr/>
      <dgm:t>
        <a:bodyPr/>
        <a:lstStyle/>
        <a:p>
          <a:endParaRPr lang="en-US"/>
        </a:p>
      </dgm:t>
    </dgm:pt>
    <dgm:pt modelId="{B1400752-98C4-4640-9C7F-D922DC8E496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6. </a:t>
          </a:r>
          <a:r>
            <a:rPr lang="pl-PL" sz="2800" b="1" dirty="0" smtClean="0">
              <a:latin typeface="Abhaya Libre Regular" panose="020B0604020202020204" charset="0"/>
              <a:cs typeface="Abhaya Libre Regular" panose="020B0604020202020204" charset="0"/>
            </a:rPr>
            <a:t>Integracija mehanizama za praćenje i procenu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DD8942CF-97DC-4C13-8057-AC000FBBFEB9}" type="parTrans" cxnId="{126C9D0A-AAEA-46FF-94A2-A1C9615F5C0E}">
      <dgm:prSet/>
      <dgm:spPr/>
      <dgm:t>
        <a:bodyPr/>
        <a:lstStyle/>
        <a:p>
          <a:endParaRPr lang="en-US"/>
        </a:p>
      </dgm:t>
    </dgm:pt>
    <dgm:pt modelId="{0AFFA692-429D-4B70-9289-5982591F02BA}" type="sibTrans" cxnId="{126C9D0A-AAEA-46FF-94A2-A1C9615F5C0E}">
      <dgm:prSet/>
      <dgm:spPr/>
      <dgm:t>
        <a:bodyPr/>
        <a:lstStyle/>
        <a:p>
          <a:endParaRPr lang="en-US"/>
        </a:p>
      </dgm:t>
    </dgm:pt>
    <dgm:pt modelId="{E24FBC9C-F656-4F12-AB01-044A4803AF25}" type="pres">
      <dgm:prSet presAssocID="{42BFE278-18B8-4C40-9FFD-C09B439705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A95FF7-F6DC-49A2-835A-7D7F99DEF193}" type="pres">
      <dgm:prSet presAssocID="{3EB9C714-9948-40B7-8E61-FA09385DC047}" presName="parentLin" presStyleCnt="0"/>
      <dgm:spPr/>
    </dgm:pt>
    <dgm:pt modelId="{9EA8715A-6EBD-4720-AC8D-69537D6A2A7A}" type="pres">
      <dgm:prSet presAssocID="{3EB9C714-9948-40B7-8E61-FA09385DC0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30A8FC4-CFA5-4FE2-BB29-529693D75233}" type="pres">
      <dgm:prSet presAssocID="{3EB9C714-9948-40B7-8E61-FA09385DC0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BE1B0-3E04-44D3-B97B-A6514C06C374}" type="pres">
      <dgm:prSet presAssocID="{3EB9C714-9948-40B7-8E61-FA09385DC047}" presName="negativeSpace" presStyleCnt="0"/>
      <dgm:spPr/>
    </dgm:pt>
    <dgm:pt modelId="{27B602DE-BBFE-4C62-B628-645847482F5B}" type="pres">
      <dgm:prSet presAssocID="{3EB9C714-9948-40B7-8E61-FA09385DC047}" presName="childText" presStyleLbl="conFgAcc1" presStyleIdx="0" presStyleCnt="3">
        <dgm:presLayoutVars>
          <dgm:bulletEnabled val="1"/>
        </dgm:presLayoutVars>
      </dgm:prSet>
      <dgm:spPr/>
    </dgm:pt>
    <dgm:pt modelId="{37813407-CEF2-485F-B296-908AC268C455}" type="pres">
      <dgm:prSet presAssocID="{3B94FBDE-A4DE-4B78-A28F-0416F35AEC31}" presName="spaceBetweenRectangles" presStyleCnt="0"/>
      <dgm:spPr/>
    </dgm:pt>
    <dgm:pt modelId="{3EFD13DB-2864-4EAB-9B5E-59846F8C2DCD}" type="pres">
      <dgm:prSet presAssocID="{3D9C4CC1-311B-4D37-A32C-703FD771C43B}" presName="parentLin" presStyleCnt="0"/>
      <dgm:spPr/>
    </dgm:pt>
    <dgm:pt modelId="{D049067E-8F1A-4EAA-8C75-3F80D009B181}" type="pres">
      <dgm:prSet presAssocID="{3D9C4CC1-311B-4D37-A32C-703FD771C4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443E4A-57FB-424E-9AD8-D04731603DDD}" type="pres">
      <dgm:prSet presAssocID="{3D9C4CC1-311B-4D37-A32C-703FD771C4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4FBEE-1431-4DBD-B0CC-4A58BA3E530E}" type="pres">
      <dgm:prSet presAssocID="{3D9C4CC1-311B-4D37-A32C-703FD771C43B}" presName="negativeSpace" presStyleCnt="0"/>
      <dgm:spPr/>
    </dgm:pt>
    <dgm:pt modelId="{4D466F30-CC97-4DBD-8C8C-9BF440B7A400}" type="pres">
      <dgm:prSet presAssocID="{3D9C4CC1-311B-4D37-A32C-703FD771C43B}" presName="childText" presStyleLbl="conFgAcc1" presStyleIdx="1" presStyleCnt="3">
        <dgm:presLayoutVars>
          <dgm:bulletEnabled val="1"/>
        </dgm:presLayoutVars>
      </dgm:prSet>
      <dgm:spPr/>
    </dgm:pt>
    <dgm:pt modelId="{C8BFB0B8-9E41-47F3-B43D-D39979CCDA1F}" type="pres">
      <dgm:prSet presAssocID="{96E02AF1-B657-45D5-A459-E94842077BF6}" presName="spaceBetweenRectangles" presStyleCnt="0"/>
      <dgm:spPr/>
    </dgm:pt>
    <dgm:pt modelId="{49FAA17B-AC91-41A8-92D6-201E53FDDFCF}" type="pres">
      <dgm:prSet presAssocID="{B1400752-98C4-4640-9C7F-D922DC8E496D}" presName="parentLin" presStyleCnt="0"/>
      <dgm:spPr/>
    </dgm:pt>
    <dgm:pt modelId="{9D2D9BB8-3092-4231-A073-4A4D5F4B05DE}" type="pres">
      <dgm:prSet presAssocID="{B1400752-98C4-4640-9C7F-D922DC8E496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A97360-C97B-4274-B0E3-8E59B5D17507}" type="pres">
      <dgm:prSet presAssocID="{B1400752-98C4-4640-9C7F-D922DC8E49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96E43-FC93-4FC5-9FAD-944AAD6CB6EA}" type="pres">
      <dgm:prSet presAssocID="{B1400752-98C4-4640-9C7F-D922DC8E496D}" presName="negativeSpace" presStyleCnt="0"/>
      <dgm:spPr/>
    </dgm:pt>
    <dgm:pt modelId="{FE11114E-53EC-4556-8824-A3F5CD0B026C}" type="pres">
      <dgm:prSet presAssocID="{B1400752-98C4-4640-9C7F-D922DC8E49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6FA419-CC44-4492-9DE8-DC7BECB2C5E1}" type="presOf" srcId="{3EB9C714-9948-40B7-8E61-FA09385DC047}" destId="{9EA8715A-6EBD-4720-AC8D-69537D6A2A7A}" srcOrd="0" destOrd="0" presId="urn:microsoft.com/office/officeart/2005/8/layout/list1"/>
    <dgm:cxn modelId="{C47F3440-3966-4164-8B2C-069BF7F014C3}" type="presOf" srcId="{B1400752-98C4-4640-9C7F-D922DC8E496D}" destId="{93A97360-C97B-4274-B0E3-8E59B5D17507}" srcOrd="1" destOrd="0" presId="urn:microsoft.com/office/officeart/2005/8/layout/list1"/>
    <dgm:cxn modelId="{D88CA4B8-78CE-48F1-8A55-C835495F1FD9}" type="presOf" srcId="{B1400752-98C4-4640-9C7F-D922DC8E496D}" destId="{9D2D9BB8-3092-4231-A073-4A4D5F4B05DE}" srcOrd="0" destOrd="0" presId="urn:microsoft.com/office/officeart/2005/8/layout/list1"/>
    <dgm:cxn modelId="{5576535F-CE32-446C-8919-32DC36189240}" type="presOf" srcId="{3EB9C714-9948-40B7-8E61-FA09385DC047}" destId="{C30A8FC4-CFA5-4FE2-BB29-529693D75233}" srcOrd="1" destOrd="0" presId="urn:microsoft.com/office/officeart/2005/8/layout/list1"/>
    <dgm:cxn modelId="{026E7A65-0430-4F96-BCD6-A41809B95E76}" srcId="{42BFE278-18B8-4C40-9FFD-C09B43970575}" destId="{3EB9C714-9948-40B7-8E61-FA09385DC047}" srcOrd="0" destOrd="0" parTransId="{202983AD-F65E-4B13-BD1A-B2596DE61D91}" sibTransId="{3B94FBDE-A4DE-4B78-A28F-0416F35AEC31}"/>
    <dgm:cxn modelId="{601269F5-2293-467F-93AD-E3EF1C64A937}" type="presOf" srcId="{3D9C4CC1-311B-4D37-A32C-703FD771C43B}" destId="{D049067E-8F1A-4EAA-8C75-3F80D009B181}" srcOrd="0" destOrd="0" presId="urn:microsoft.com/office/officeart/2005/8/layout/list1"/>
    <dgm:cxn modelId="{126C9D0A-AAEA-46FF-94A2-A1C9615F5C0E}" srcId="{42BFE278-18B8-4C40-9FFD-C09B43970575}" destId="{B1400752-98C4-4640-9C7F-D922DC8E496D}" srcOrd="2" destOrd="0" parTransId="{DD8942CF-97DC-4C13-8057-AC000FBBFEB9}" sibTransId="{0AFFA692-429D-4B70-9289-5982591F02BA}"/>
    <dgm:cxn modelId="{3B654512-C1F9-4832-BE99-28CA97681BCE}" srcId="{42BFE278-18B8-4C40-9FFD-C09B43970575}" destId="{3D9C4CC1-311B-4D37-A32C-703FD771C43B}" srcOrd="1" destOrd="0" parTransId="{C5A1EAC5-FB2D-4E5B-82A0-C33A6E6FB211}" sibTransId="{96E02AF1-B657-45D5-A459-E94842077BF6}"/>
    <dgm:cxn modelId="{2EC25129-2997-452C-95D7-BD7C460FE53F}" type="presOf" srcId="{3D9C4CC1-311B-4D37-A32C-703FD771C43B}" destId="{F9443E4A-57FB-424E-9AD8-D04731603DDD}" srcOrd="1" destOrd="0" presId="urn:microsoft.com/office/officeart/2005/8/layout/list1"/>
    <dgm:cxn modelId="{F12750D0-CC2B-49BB-B2F2-8732BE3EB19B}" type="presOf" srcId="{42BFE278-18B8-4C40-9FFD-C09B43970575}" destId="{E24FBC9C-F656-4F12-AB01-044A4803AF25}" srcOrd="0" destOrd="0" presId="urn:microsoft.com/office/officeart/2005/8/layout/list1"/>
    <dgm:cxn modelId="{596A9487-BCE9-4692-9457-993DD13D5D81}" type="presParOf" srcId="{E24FBC9C-F656-4F12-AB01-044A4803AF25}" destId="{C9A95FF7-F6DC-49A2-835A-7D7F99DEF193}" srcOrd="0" destOrd="0" presId="urn:microsoft.com/office/officeart/2005/8/layout/list1"/>
    <dgm:cxn modelId="{BAD7780E-F836-478F-914E-304345D23F8C}" type="presParOf" srcId="{C9A95FF7-F6DC-49A2-835A-7D7F99DEF193}" destId="{9EA8715A-6EBD-4720-AC8D-69537D6A2A7A}" srcOrd="0" destOrd="0" presId="urn:microsoft.com/office/officeart/2005/8/layout/list1"/>
    <dgm:cxn modelId="{5E5B99E9-45EE-4173-96FE-21332B05239E}" type="presParOf" srcId="{C9A95FF7-F6DC-49A2-835A-7D7F99DEF193}" destId="{C30A8FC4-CFA5-4FE2-BB29-529693D75233}" srcOrd="1" destOrd="0" presId="urn:microsoft.com/office/officeart/2005/8/layout/list1"/>
    <dgm:cxn modelId="{444B0290-BC40-4D39-9FDE-B50D10E1DCF9}" type="presParOf" srcId="{E24FBC9C-F656-4F12-AB01-044A4803AF25}" destId="{F13BE1B0-3E04-44D3-B97B-A6514C06C374}" srcOrd="1" destOrd="0" presId="urn:microsoft.com/office/officeart/2005/8/layout/list1"/>
    <dgm:cxn modelId="{40E54C4C-CF50-4A2B-BB58-E86813F175BE}" type="presParOf" srcId="{E24FBC9C-F656-4F12-AB01-044A4803AF25}" destId="{27B602DE-BBFE-4C62-B628-645847482F5B}" srcOrd="2" destOrd="0" presId="urn:microsoft.com/office/officeart/2005/8/layout/list1"/>
    <dgm:cxn modelId="{28354EB3-9FE3-495B-A1D4-81AF0FCFD60A}" type="presParOf" srcId="{E24FBC9C-F656-4F12-AB01-044A4803AF25}" destId="{37813407-CEF2-485F-B296-908AC268C455}" srcOrd="3" destOrd="0" presId="urn:microsoft.com/office/officeart/2005/8/layout/list1"/>
    <dgm:cxn modelId="{D3581312-3CE7-4A48-9663-EDC1CB69FBB2}" type="presParOf" srcId="{E24FBC9C-F656-4F12-AB01-044A4803AF25}" destId="{3EFD13DB-2864-4EAB-9B5E-59846F8C2DCD}" srcOrd="4" destOrd="0" presId="urn:microsoft.com/office/officeart/2005/8/layout/list1"/>
    <dgm:cxn modelId="{859188AA-8789-4B2E-B052-3C0E455722AA}" type="presParOf" srcId="{3EFD13DB-2864-4EAB-9B5E-59846F8C2DCD}" destId="{D049067E-8F1A-4EAA-8C75-3F80D009B181}" srcOrd="0" destOrd="0" presId="urn:microsoft.com/office/officeart/2005/8/layout/list1"/>
    <dgm:cxn modelId="{0FDF438E-1C22-4805-9061-A66167DAC6DE}" type="presParOf" srcId="{3EFD13DB-2864-4EAB-9B5E-59846F8C2DCD}" destId="{F9443E4A-57FB-424E-9AD8-D04731603DDD}" srcOrd="1" destOrd="0" presId="urn:microsoft.com/office/officeart/2005/8/layout/list1"/>
    <dgm:cxn modelId="{D923605C-6636-4816-A823-F07BCC5321C6}" type="presParOf" srcId="{E24FBC9C-F656-4F12-AB01-044A4803AF25}" destId="{6AE4FBEE-1431-4DBD-B0CC-4A58BA3E530E}" srcOrd="5" destOrd="0" presId="urn:microsoft.com/office/officeart/2005/8/layout/list1"/>
    <dgm:cxn modelId="{182B9618-5310-4469-91F1-B31A076DDB58}" type="presParOf" srcId="{E24FBC9C-F656-4F12-AB01-044A4803AF25}" destId="{4D466F30-CC97-4DBD-8C8C-9BF440B7A400}" srcOrd="6" destOrd="0" presId="urn:microsoft.com/office/officeart/2005/8/layout/list1"/>
    <dgm:cxn modelId="{BDA57AFF-8D28-411D-8FF0-B9886057FE98}" type="presParOf" srcId="{E24FBC9C-F656-4F12-AB01-044A4803AF25}" destId="{C8BFB0B8-9E41-47F3-B43D-D39979CCDA1F}" srcOrd="7" destOrd="0" presId="urn:microsoft.com/office/officeart/2005/8/layout/list1"/>
    <dgm:cxn modelId="{4F1561B5-5B6C-4316-84CF-5B4C38061E06}" type="presParOf" srcId="{E24FBC9C-F656-4F12-AB01-044A4803AF25}" destId="{49FAA17B-AC91-41A8-92D6-201E53FDDFCF}" srcOrd="8" destOrd="0" presId="urn:microsoft.com/office/officeart/2005/8/layout/list1"/>
    <dgm:cxn modelId="{AE5CED2C-EF70-4BAB-920C-389C936B6556}" type="presParOf" srcId="{49FAA17B-AC91-41A8-92D6-201E53FDDFCF}" destId="{9D2D9BB8-3092-4231-A073-4A4D5F4B05DE}" srcOrd="0" destOrd="0" presId="urn:microsoft.com/office/officeart/2005/8/layout/list1"/>
    <dgm:cxn modelId="{3022901F-4426-4CEC-915A-9A10BD92DE71}" type="presParOf" srcId="{49FAA17B-AC91-41A8-92D6-201E53FDDFCF}" destId="{93A97360-C97B-4274-B0E3-8E59B5D17507}" srcOrd="1" destOrd="0" presId="urn:microsoft.com/office/officeart/2005/8/layout/list1"/>
    <dgm:cxn modelId="{317CEA47-4CB2-441B-9189-355AE614C0CB}" type="presParOf" srcId="{E24FBC9C-F656-4F12-AB01-044A4803AF25}" destId="{0DA96E43-FC93-4FC5-9FAD-944AAD6CB6EA}" srcOrd="9" destOrd="0" presId="urn:microsoft.com/office/officeart/2005/8/layout/list1"/>
    <dgm:cxn modelId="{0A203307-1B7A-4DC3-B8F1-12822A675ED2}" type="presParOf" srcId="{E24FBC9C-F656-4F12-AB01-044A4803AF25}" destId="{FE11114E-53EC-4556-8824-A3F5CD0B02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Klasteri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Klasteri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regionalni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rast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: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ekosistemi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preduzeća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podstiču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inovacije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pl-PL" sz="2400" b="1" dirty="0" smtClean="0">
              <a:latin typeface="Abhaya Libre Regular" panose="020B0604020202020204" charset="0"/>
              <a:cs typeface="Abhaya Libre Regular" panose="020B0604020202020204" charset="0"/>
            </a:rPr>
            <a:t>Poslovno okruženje pogodno za inovacije u MSP</a:t>
          </a:r>
          <a:endParaRPr lang="en-US" sz="2400" b="1" dirty="0" smtClean="0">
            <a:latin typeface="Abhaya Libre Regular" panose="020B0604020202020204" charset="0"/>
            <a:cs typeface="Abhaya Libre Regular" panose="020B0604020202020204" charset="0"/>
          </a:endParaRPr>
        </a:p>
        <a:p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pl-PL" sz="2400" dirty="0" smtClean="0">
              <a:latin typeface="Abhaya Libre Regular" panose="020B0604020202020204" charset="0"/>
              <a:cs typeface="Abhaya Libre Regular" panose="020B0604020202020204" charset="0"/>
            </a:rPr>
            <a:t>Odlične mogućnosti za posao u konkurentskim kompanijama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Istraživačke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infrastrukture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/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centri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kompetencija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Podrška 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ESFRI 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d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ifuzij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vodećih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rezultata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razvoja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širom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 EU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 custLinFactNeighborX="-459" custLinFactNeighborY="6003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Saradnja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univerziteta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preduze</a:t>
          </a:r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ć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a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Celo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životno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učenje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oblasti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inovacija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Digital</a:t>
          </a:r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agenda</a:t>
          </a: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pl-PL" sz="2400" dirty="0" smtClean="0">
              <a:latin typeface="Abhaya Libre Regular" panose="020B0604020202020204" charset="0"/>
              <a:cs typeface="Abhaya Libre Regular" panose="020B0604020202020204" charset="0"/>
            </a:rPr>
            <a:t>Odlične mogućnosti za posao u konkurentskim kompanijama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Ključne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tehnologij</a:t>
          </a:r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Mogućnost događanja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suštinske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promene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sistemu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Interna</a:t>
          </a:r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cionalizacija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…..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Internasionalization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determines if the smart specialization approach can withstand global competition or seize opportunities </a:t>
          </a: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Kulturne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kreativne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industrije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Inovacije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iznad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tehnologije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400" dirty="0" smtClean="0">
              <a:latin typeface="Abhaya Libre Regular" panose="020B0604020202020204" charset="0"/>
              <a:cs typeface="Abhaya Libre Regular" panose="020B0604020202020204" charset="0"/>
            </a:rPr>
            <a:t>iz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van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proizvodnje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Instrumenti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finansijskog</a:t>
          </a:r>
          <a:r>
            <a:rPr lang="en-US" sz="2400" b="1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 smtClean="0">
              <a:latin typeface="Abhaya Libre Regular" panose="020B0604020202020204" charset="0"/>
              <a:cs typeface="Abhaya Libre Regular" panose="020B0604020202020204" charset="0"/>
            </a:rPr>
            <a:t>inženjeringa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pl-PL" sz="2400" dirty="0" smtClean="0">
              <a:latin typeface="Abhaya Libre Regular" panose="020B0604020202020204" charset="0"/>
              <a:cs typeface="Abhaya Libre Regular" panose="020B0604020202020204" charset="0"/>
            </a:rPr>
            <a:t>Jači naglasak na finansijskom inženjeringu, ne samo na grantovima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Inovativne javne nabavke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Prednosti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što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su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poboljšana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infrastruktura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javne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usluge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uštede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troškova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promocija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ulaganja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razvoj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Zeleni rast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Pametno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odnosi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održivost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eko-inovaciju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energetsku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efikasnost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Društvene inovacije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Nove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organizacione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strukture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rešavanje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društvenih</a:t>
          </a:r>
          <a:r>
            <a:rPr lang="en-US" sz="24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 smtClean="0">
              <a:latin typeface="Abhaya Libre Regular" panose="020B0604020202020204" charset="0"/>
              <a:cs typeface="Abhaya Libre Regular" panose="020B0604020202020204" charset="0"/>
            </a:rPr>
            <a:t>pitanja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FF5DFB-0E9E-4D83-A120-69F7180B88B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50BD7-7BCA-47D5-BC17-88BE857CC9CA}">
      <dgm:prSet phldrT="[Text]"/>
      <dgm:spPr/>
      <dgm:t>
        <a:bodyPr/>
        <a:lstStyle/>
        <a:p>
          <a:r>
            <a:rPr lang="sr-Latn-RS" dirty="0" smtClean="0"/>
            <a:t>Vodič</a:t>
          </a:r>
          <a:endParaRPr lang="en-US" dirty="0"/>
        </a:p>
      </dgm:t>
    </dgm:pt>
    <dgm:pt modelId="{18C9EC87-5F62-49E6-98DA-EDE1A9D43EAA}" type="parTrans" cxnId="{40BA1A90-6F63-4FF0-AAA4-18905435A445}">
      <dgm:prSet/>
      <dgm:spPr/>
      <dgm:t>
        <a:bodyPr/>
        <a:lstStyle/>
        <a:p>
          <a:endParaRPr lang="en-US"/>
        </a:p>
      </dgm:t>
    </dgm:pt>
    <dgm:pt modelId="{B8FF03F8-5A15-430F-B0A5-3CFC8105CDAF}" type="sibTrans" cxnId="{40BA1A90-6F63-4FF0-AAA4-18905435A445}">
      <dgm:prSet/>
      <dgm:spPr/>
      <dgm:t>
        <a:bodyPr/>
        <a:lstStyle/>
        <a:p>
          <a:endParaRPr lang="en-US"/>
        </a:p>
      </dgm:t>
    </dgm:pt>
    <dgm:pt modelId="{A993D3CB-4676-4A1E-86F1-EB8BDF2634B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S3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sadr</a:t>
          </a:r>
          <a:r>
            <a:rPr lang="sr-Latn-RS" sz="2000" dirty="0" smtClean="0">
              <a:latin typeface="Abhaya Libre Regular" panose="020B0604020202020204" charset="0"/>
              <a:cs typeface="Abhaya Libre Regular" panose="020B0604020202020204" charset="0"/>
            </a:rPr>
            <a:t>ž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sopstvene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prilagođene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procedure za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analizu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RIS3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osnovu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trenutne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prakse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održava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redovne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seminare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registrovane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nacije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takođe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može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ponuditi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pomoć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procedurama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služiti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moderator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izveštač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predložiti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stručnjake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da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dodaju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novu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perspektivu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evaluacijama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koje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sprovode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određenim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državama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članicama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A726F3E6-1F8A-4A0B-B12D-9FA537B0DF10}" type="parTrans" cxnId="{2CB63C43-A810-4F65-BD8A-60C746949DB8}">
      <dgm:prSet/>
      <dgm:spPr/>
      <dgm:t>
        <a:bodyPr/>
        <a:lstStyle/>
        <a:p>
          <a:endParaRPr lang="en-US"/>
        </a:p>
      </dgm:t>
    </dgm:pt>
    <dgm:pt modelId="{6C0080CB-F506-4AFD-94C7-62C21F36F86B}" type="sibTrans" cxnId="{2CB63C43-A810-4F65-BD8A-60C746949DB8}">
      <dgm:prSet/>
      <dgm:spPr/>
      <dgm:t>
        <a:bodyPr/>
        <a:lstStyle/>
        <a:p>
          <a:endParaRPr lang="en-US"/>
        </a:p>
      </dgm:t>
    </dgm:pt>
    <dgm:pt modelId="{371C128E-F4C1-4117-8B0C-DC5CD168B25A}">
      <dgm:prSet phldrT="[Text]"/>
      <dgm:spPr/>
      <dgm:t>
        <a:bodyPr/>
        <a:lstStyle/>
        <a:p>
          <a:r>
            <a:rPr lang="en-US" dirty="0" err="1" smtClean="0"/>
            <a:t>Akademska</a:t>
          </a:r>
          <a:r>
            <a:rPr lang="en-US" dirty="0" smtClean="0"/>
            <a:t> </a:t>
          </a:r>
          <a:r>
            <a:rPr lang="en-US" dirty="0" err="1" smtClean="0"/>
            <a:t>istraživanja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analize</a:t>
          </a:r>
          <a:endParaRPr lang="en-US" dirty="0"/>
        </a:p>
      </dgm:t>
    </dgm:pt>
    <dgm:pt modelId="{312E32D9-05B5-4373-BA3B-9B26C3FBA600}" type="parTrans" cxnId="{ED445850-0922-4676-B3FC-91CA78BE2E1F}">
      <dgm:prSet/>
      <dgm:spPr/>
      <dgm:t>
        <a:bodyPr/>
        <a:lstStyle/>
        <a:p>
          <a:endParaRPr lang="en-US"/>
        </a:p>
      </dgm:t>
    </dgm:pt>
    <dgm:pt modelId="{B2A42B51-55FA-4F28-A842-A06503710589}" type="sibTrans" cxnId="{ED445850-0922-4676-B3FC-91CA78BE2E1F}">
      <dgm:prSet/>
      <dgm:spPr/>
      <dgm:t>
        <a:bodyPr/>
        <a:lstStyle/>
        <a:p>
          <a:endParaRPr lang="en-US"/>
        </a:p>
      </dgm:t>
    </dgm:pt>
    <dgm:pt modelId="{3DD7B110-A127-4CE9-AF29-ADAFC1E80439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Grana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nauke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tehnologije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Evropske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komisije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-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Zajednički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istraživački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centar (JRC),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sprovodi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multidisciplinarna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bi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pomogla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rešavanju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hitnih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političkih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pitanja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Pametna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je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ilustracija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teorija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praksa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mogu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da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razmenjuju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znanje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EU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može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imati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koristi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od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širokog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spektra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naučnih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veština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prisutnih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mnogim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JRC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institucijama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15226B-B32A-4A94-8A3F-FBAA8588E6A1}" type="parTrans" cxnId="{A69C45A3-6B46-4C78-8C5F-DE85263B7A36}">
      <dgm:prSet/>
      <dgm:spPr/>
      <dgm:t>
        <a:bodyPr/>
        <a:lstStyle/>
        <a:p>
          <a:endParaRPr lang="en-US"/>
        </a:p>
      </dgm:t>
    </dgm:pt>
    <dgm:pt modelId="{8FB8B338-5E26-4C2F-A6D2-B58DC22C7D6D}" type="sibTrans" cxnId="{A69C45A3-6B46-4C78-8C5F-DE85263B7A36}">
      <dgm:prSet/>
      <dgm:spPr/>
      <dgm:t>
        <a:bodyPr/>
        <a:lstStyle/>
        <a:p>
          <a:endParaRPr lang="en-US"/>
        </a:p>
      </dgm:t>
    </dgm:pt>
    <dgm:pt modelId="{606D562E-0D35-45C5-A843-1FA8B88AB060}">
      <dgm:prSet phldrT="[Text]"/>
      <dgm:spPr/>
      <dgm:t>
        <a:bodyPr/>
        <a:lstStyle/>
        <a:p>
          <a:r>
            <a:rPr lang="sr-Latn-RS" dirty="0" smtClean="0"/>
            <a:t>Saradnička provera</a:t>
          </a:r>
          <a:endParaRPr lang="en-US" dirty="0"/>
        </a:p>
      </dgm:t>
    </dgm:pt>
    <dgm:pt modelId="{CAF66C72-F950-40F1-A96E-CCC7DBBFE22D}" type="sibTrans" cxnId="{1F51D23A-073F-4457-8DED-876C25EA78E7}">
      <dgm:prSet/>
      <dgm:spPr/>
      <dgm:t>
        <a:bodyPr/>
        <a:lstStyle/>
        <a:p>
          <a:endParaRPr lang="en-US"/>
        </a:p>
      </dgm:t>
    </dgm:pt>
    <dgm:pt modelId="{0BC56CD7-1E78-4F03-82CB-B24C3CF44C3D}" type="parTrans" cxnId="{1F51D23A-073F-4457-8DED-876C25EA78E7}">
      <dgm:prSet/>
      <dgm:spPr/>
      <dgm:t>
        <a:bodyPr/>
        <a:lstStyle/>
        <a:p>
          <a:endParaRPr lang="en-US"/>
        </a:p>
      </dgm:t>
    </dgm:pt>
    <dgm:pt modelId="{97E9D9D9-10AA-47F7-AFC8-AE181F3AA181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00EF276-3C6D-44F2-8D4A-275A5ABE8209}" type="parTrans" cxnId="{C1357F83-09E1-4B64-9166-DF05EAC7B168}">
      <dgm:prSet/>
      <dgm:spPr/>
      <dgm:t>
        <a:bodyPr/>
        <a:lstStyle/>
        <a:p>
          <a:endParaRPr lang="en-US"/>
        </a:p>
      </dgm:t>
    </dgm:pt>
    <dgm:pt modelId="{8FF7CF47-8F9C-499A-9351-67DA73B1A887}" type="sibTrans" cxnId="{C1357F83-09E1-4B64-9166-DF05EAC7B168}">
      <dgm:prSet/>
      <dgm:spPr/>
      <dgm:t>
        <a:bodyPr/>
        <a:lstStyle/>
        <a:p>
          <a:endParaRPr lang="en-US"/>
        </a:p>
      </dgm:t>
    </dgm:pt>
    <dgm:pt modelId="{0E147752-F93C-4833-9D32-C7AFB3067A4D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4257CCB3-8F20-4D64-AA5B-E0C011020513}" type="parTrans" cxnId="{1084BFCC-C035-4B77-A071-7155E934FB90}">
      <dgm:prSet/>
      <dgm:spPr/>
      <dgm:t>
        <a:bodyPr/>
        <a:lstStyle/>
        <a:p>
          <a:endParaRPr lang="en-US"/>
        </a:p>
      </dgm:t>
    </dgm:pt>
    <dgm:pt modelId="{7091A349-CA2C-4D99-A96B-FD2D9DC1AE43}" type="sibTrans" cxnId="{1084BFCC-C035-4B77-A071-7155E934FB90}">
      <dgm:prSet/>
      <dgm:spPr/>
      <dgm:t>
        <a:bodyPr/>
        <a:lstStyle/>
        <a:p>
          <a:endParaRPr lang="en-US"/>
        </a:p>
      </dgm:t>
    </dgm:pt>
    <dgm:pt modelId="{B4F6939A-0337-4959-AB10-F8AA8F290E7A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3965D3C-FA90-4A30-B350-56FD6F4E79D8}" type="parTrans" cxnId="{B12B66E2-8FDA-4D5D-B504-755171411F5E}">
      <dgm:prSet/>
      <dgm:spPr/>
      <dgm:t>
        <a:bodyPr/>
        <a:lstStyle/>
        <a:p>
          <a:endParaRPr lang="en-US"/>
        </a:p>
      </dgm:t>
    </dgm:pt>
    <dgm:pt modelId="{E3363E04-3F1F-4367-9F76-E87A221D78E2}" type="sibTrans" cxnId="{B12B66E2-8FDA-4D5D-B504-755171411F5E}">
      <dgm:prSet/>
      <dgm:spPr/>
      <dgm:t>
        <a:bodyPr/>
        <a:lstStyle/>
        <a:p>
          <a:endParaRPr lang="en-US"/>
        </a:p>
      </dgm:t>
    </dgm:pt>
    <dgm:pt modelId="{1504D36E-5718-4A2F-96E0-F068BD9C8CC7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225283-11A4-4838-90F4-C224529DC0C8}" type="parTrans" cxnId="{4463CED4-C11D-422E-899E-C3F0ED5C15DB}">
      <dgm:prSet/>
      <dgm:spPr/>
      <dgm:t>
        <a:bodyPr/>
        <a:lstStyle/>
        <a:p>
          <a:endParaRPr lang="en-US"/>
        </a:p>
      </dgm:t>
    </dgm:pt>
    <dgm:pt modelId="{DD50008A-5BF8-404E-8E24-5984C124EA7A}" type="sibTrans" cxnId="{4463CED4-C11D-422E-899E-C3F0ED5C15DB}">
      <dgm:prSet/>
      <dgm:spPr/>
      <dgm:t>
        <a:bodyPr/>
        <a:lstStyle/>
        <a:p>
          <a:endParaRPr lang="en-US"/>
        </a:p>
      </dgm:t>
    </dgm:pt>
    <dgm:pt modelId="{D9336665-333E-44A7-9558-8B358A7621C2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1D78975-8752-4756-9AEB-AB0CBD5DC36D}" type="parTrans" cxnId="{779A4354-C8B1-427B-BD83-A4802D4B3D29}">
      <dgm:prSet/>
      <dgm:spPr/>
      <dgm:t>
        <a:bodyPr/>
        <a:lstStyle/>
        <a:p>
          <a:endParaRPr lang="en-US"/>
        </a:p>
      </dgm:t>
    </dgm:pt>
    <dgm:pt modelId="{5B07852A-5381-44B5-93B2-323BC5C3E1B7}" type="sibTrans" cxnId="{779A4354-C8B1-427B-BD83-A4802D4B3D29}">
      <dgm:prSet/>
      <dgm:spPr/>
      <dgm:t>
        <a:bodyPr/>
        <a:lstStyle/>
        <a:p>
          <a:endParaRPr lang="en-US"/>
        </a:p>
      </dgm:t>
    </dgm:pt>
    <dgm:pt modelId="{FBCBFD08-C572-4C14-A4EB-192FE6337CF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Ovaj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dokument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pruža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metodološke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preporuke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o tome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razviti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izraditi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sprovesti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regionalnu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strategiju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pametne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specijalizacije</a:t>
          </a:r>
          <a:r>
            <a:rPr lang="sr-Latn-RS" sz="1800" dirty="0" smtClean="0">
              <a:latin typeface="Abhaya Libre Regular" panose="020B0604020202020204" charset="0"/>
              <a:cs typeface="Abhaya Libre Regular" panose="020B0604020202020204" charset="0"/>
            </a:rPr>
            <a:t>, a namenjen 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kreator</a:t>
          </a:r>
          <a:r>
            <a:rPr lang="sr-Latn-RS" sz="1800" dirty="0" smtClean="0">
              <a:latin typeface="Abhaya Libre Regular" panose="020B0604020202020204" charset="0"/>
              <a:cs typeface="Abhaya Libre Regular" panose="020B0604020202020204" charset="0"/>
            </a:rPr>
            <a:t>ima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politike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organ</a:t>
          </a:r>
          <a:r>
            <a:rPr lang="sr-Latn-RS" sz="1800" dirty="0" smtClean="0">
              <a:latin typeface="Abhaya Libre Regular" panose="020B0604020202020204" charset="0"/>
              <a:cs typeface="Abhaya Libre Regular" panose="020B0604020202020204" charset="0"/>
            </a:rPr>
            <a:t>ima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sprovođenje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Nakon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razgovora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između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stručnjaka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politiku</a:t>
          </a:r>
          <a:r>
            <a:rPr lang="sr-Latn-RS" sz="1800" dirty="0" smtClean="0">
              <a:latin typeface="Abhaya Libre Regular" panose="020B0604020202020204" charset="0"/>
              <a:cs typeface="Abhaya Libre Regular" panose="020B0604020202020204" charset="0"/>
            </a:rPr>
            <a:t> iz različitih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regiona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ažuriranja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će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redovno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vršiti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C92BD85-E51B-41FC-AFE7-D8723DDB959A}" type="parTrans" cxnId="{7DAE3A9F-079B-4A84-A5BC-855323B176A6}">
      <dgm:prSet/>
      <dgm:spPr/>
      <dgm:t>
        <a:bodyPr/>
        <a:lstStyle/>
        <a:p>
          <a:endParaRPr lang="en-US"/>
        </a:p>
      </dgm:t>
    </dgm:pt>
    <dgm:pt modelId="{C4C751C5-222D-4030-8306-9844186BDEEF}" type="sibTrans" cxnId="{7DAE3A9F-079B-4A84-A5BC-855323B176A6}">
      <dgm:prSet/>
      <dgm:spPr/>
      <dgm:t>
        <a:bodyPr/>
        <a:lstStyle/>
        <a:p>
          <a:endParaRPr lang="en-US"/>
        </a:p>
      </dgm:t>
    </dgm:pt>
    <dgm:pt modelId="{E994A6C8-5308-41F5-9B73-266F7185E7A7}" type="pres">
      <dgm:prSet presAssocID="{E2FF5DFB-0E9E-4D83-A120-69F7180B88B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CE7C79-89C5-444C-B513-AC0CA2B71712}" type="pres">
      <dgm:prSet presAssocID="{9C550BD7-7BCA-47D5-BC17-88BE857CC9CA}" presName="compositeNode" presStyleCnt="0">
        <dgm:presLayoutVars>
          <dgm:bulletEnabled val="1"/>
        </dgm:presLayoutVars>
      </dgm:prSet>
      <dgm:spPr/>
    </dgm:pt>
    <dgm:pt modelId="{9C44C692-445F-4D88-9533-E3231BC89BC8}" type="pres">
      <dgm:prSet presAssocID="{9C550BD7-7BCA-47D5-BC17-88BE857CC9C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B529AA-F4CA-4BFD-A643-95D046AF6B74}" type="pres">
      <dgm:prSet presAssocID="{9C550BD7-7BCA-47D5-BC17-88BE857CC9CA}" presName="childNode" presStyleLbl="node1" presStyleIdx="0" presStyleCnt="3" custScaleY="11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86591-2F44-4D24-B211-CEFF0F404359}" type="pres">
      <dgm:prSet presAssocID="{9C550BD7-7BCA-47D5-BC17-88BE857CC9C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87394-6F71-41D6-BD32-9C43153ED0BF}" type="pres">
      <dgm:prSet presAssocID="{B8FF03F8-5A15-430F-B0A5-3CFC8105CDAF}" presName="sibTrans" presStyleCnt="0"/>
      <dgm:spPr/>
    </dgm:pt>
    <dgm:pt modelId="{FA3F1CFF-F62E-4EB6-A60A-0889B84574B5}" type="pres">
      <dgm:prSet presAssocID="{606D562E-0D35-45C5-A843-1FA8B88AB060}" presName="compositeNode" presStyleCnt="0">
        <dgm:presLayoutVars>
          <dgm:bulletEnabled val="1"/>
        </dgm:presLayoutVars>
      </dgm:prSet>
      <dgm:spPr/>
    </dgm:pt>
    <dgm:pt modelId="{C3B0538A-94C7-417D-A920-D8E91D148B33}" type="pres">
      <dgm:prSet presAssocID="{606D562E-0D35-45C5-A843-1FA8B88AB060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49338B29-FD50-4933-940C-66815ABDA8C0}" type="pres">
      <dgm:prSet presAssocID="{606D562E-0D35-45C5-A843-1FA8B88AB060}" presName="childNode" presStyleLbl="node1" presStyleIdx="1" presStyleCnt="3" custScaleY="118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7598E-4936-41CF-B077-E1826B5B96FF}" type="pres">
      <dgm:prSet presAssocID="{606D562E-0D35-45C5-A843-1FA8B88AB06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57B9C-37A2-4222-BEC0-7E8DA77E51DC}" type="pres">
      <dgm:prSet presAssocID="{CAF66C72-F950-40F1-A96E-CCC7DBBFE22D}" presName="sibTrans" presStyleCnt="0"/>
      <dgm:spPr/>
    </dgm:pt>
    <dgm:pt modelId="{8EFCD015-34D8-4C4C-92BE-4EFB5032508A}" type="pres">
      <dgm:prSet presAssocID="{371C128E-F4C1-4117-8B0C-DC5CD168B25A}" presName="compositeNode" presStyleCnt="0">
        <dgm:presLayoutVars>
          <dgm:bulletEnabled val="1"/>
        </dgm:presLayoutVars>
      </dgm:prSet>
      <dgm:spPr/>
    </dgm:pt>
    <dgm:pt modelId="{99FA97FA-7685-4663-BE92-C05744ED0E53}" type="pres">
      <dgm:prSet presAssocID="{371C128E-F4C1-4117-8B0C-DC5CD168B25A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B0EDDFE0-B1CC-49AF-8EC0-19D2C73693CF}" type="pres">
      <dgm:prSet presAssocID="{371C128E-F4C1-4117-8B0C-DC5CD168B25A}" presName="childNode" presStyleLbl="node1" presStyleIdx="2" presStyleCnt="3" custScaleY="11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C1DF1-53B5-4498-9831-EB58CF3C1DA9}" type="pres">
      <dgm:prSet presAssocID="{371C128E-F4C1-4117-8B0C-DC5CD168B25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45850-0922-4676-B3FC-91CA78BE2E1F}" srcId="{E2FF5DFB-0E9E-4D83-A120-69F7180B88BF}" destId="{371C128E-F4C1-4117-8B0C-DC5CD168B25A}" srcOrd="2" destOrd="0" parTransId="{312E32D9-05B5-4373-BA3B-9B26C3FBA600}" sibTransId="{B2A42B51-55FA-4F28-A842-A06503710589}"/>
    <dgm:cxn modelId="{779A4354-C8B1-427B-BD83-A4802D4B3D29}" srcId="{9C550BD7-7BCA-47D5-BC17-88BE857CC9CA}" destId="{D9336665-333E-44A7-9558-8B358A7621C2}" srcOrd="0" destOrd="0" parTransId="{F1D78975-8752-4756-9AEB-AB0CBD5DC36D}" sibTransId="{5B07852A-5381-44B5-93B2-323BC5C3E1B7}"/>
    <dgm:cxn modelId="{BDEF8F9E-0A2F-407C-8CCF-F4FBA58FFF68}" type="presOf" srcId="{A993D3CB-4676-4A1E-86F1-EB8BDF2634BE}" destId="{49338B29-FD50-4933-940C-66815ABDA8C0}" srcOrd="0" destOrd="2" presId="urn:microsoft.com/office/officeart/2005/8/layout/hList2"/>
    <dgm:cxn modelId="{13835BCB-FAEE-4BDC-85B7-55917C99567D}" type="presOf" srcId="{B4F6939A-0337-4959-AB10-F8AA8F290E7A}" destId="{49338B29-FD50-4933-940C-66815ABDA8C0}" srcOrd="0" destOrd="0" presId="urn:microsoft.com/office/officeart/2005/8/layout/hList2"/>
    <dgm:cxn modelId="{C1357F83-09E1-4B64-9166-DF05EAC7B168}" srcId="{371C128E-F4C1-4117-8B0C-DC5CD168B25A}" destId="{97E9D9D9-10AA-47F7-AFC8-AE181F3AA181}" srcOrd="0" destOrd="0" parTransId="{C00EF276-3C6D-44F2-8D4A-275A5ABE8209}" sibTransId="{8FF7CF47-8F9C-499A-9351-67DA73B1A887}"/>
    <dgm:cxn modelId="{8A3B4ACE-B775-4AA8-9395-4A7D31E59E81}" type="presOf" srcId="{97E9D9D9-10AA-47F7-AFC8-AE181F3AA181}" destId="{B0EDDFE0-B1CC-49AF-8EC0-19D2C73693CF}" srcOrd="0" destOrd="0" presId="urn:microsoft.com/office/officeart/2005/8/layout/hList2"/>
    <dgm:cxn modelId="{1084BFCC-C035-4B77-A071-7155E934FB90}" srcId="{371C128E-F4C1-4117-8B0C-DC5CD168B25A}" destId="{0E147752-F93C-4833-9D32-C7AFB3067A4D}" srcOrd="1" destOrd="0" parTransId="{4257CCB3-8F20-4D64-AA5B-E0C011020513}" sibTransId="{7091A349-CA2C-4D99-A96B-FD2D9DC1AE43}"/>
    <dgm:cxn modelId="{A69C45A3-6B46-4C78-8C5F-DE85263B7A36}" srcId="{371C128E-F4C1-4117-8B0C-DC5CD168B25A}" destId="{3DD7B110-A127-4CE9-AF29-ADAFC1E80439}" srcOrd="2" destOrd="0" parTransId="{6315226B-B32A-4A94-8A3F-FBAA8588E6A1}" sibTransId="{8FB8B338-5E26-4C2F-A6D2-B58DC22C7D6D}"/>
    <dgm:cxn modelId="{38562A49-1CB8-4AF4-A52C-A5F80C3219DB}" type="presOf" srcId="{9C550BD7-7BCA-47D5-BC17-88BE857CC9CA}" destId="{D6886591-2F44-4D24-B211-CEFF0F404359}" srcOrd="0" destOrd="0" presId="urn:microsoft.com/office/officeart/2005/8/layout/hList2"/>
    <dgm:cxn modelId="{1F51D23A-073F-4457-8DED-876C25EA78E7}" srcId="{E2FF5DFB-0E9E-4D83-A120-69F7180B88BF}" destId="{606D562E-0D35-45C5-A843-1FA8B88AB060}" srcOrd="1" destOrd="0" parTransId="{0BC56CD7-1E78-4F03-82CB-B24C3CF44C3D}" sibTransId="{CAF66C72-F950-40F1-A96E-CCC7DBBFE22D}"/>
    <dgm:cxn modelId="{1C572E74-0505-4C5A-8F89-C58F3F6EDEAB}" type="presOf" srcId="{606D562E-0D35-45C5-A843-1FA8B88AB060}" destId="{AD17598E-4936-41CF-B077-E1826B5B96FF}" srcOrd="0" destOrd="0" presId="urn:microsoft.com/office/officeart/2005/8/layout/hList2"/>
    <dgm:cxn modelId="{63976CFC-42AC-4719-8C76-81913D65C87B}" type="presOf" srcId="{D9336665-333E-44A7-9558-8B358A7621C2}" destId="{58B529AA-F4CA-4BFD-A643-95D046AF6B74}" srcOrd="0" destOrd="0" presId="urn:microsoft.com/office/officeart/2005/8/layout/hList2"/>
    <dgm:cxn modelId="{3EE36D81-1692-46D4-89E2-102C139DDD8E}" type="presOf" srcId="{E2FF5DFB-0E9E-4D83-A120-69F7180B88BF}" destId="{E994A6C8-5308-41F5-9B73-266F7185E7A7}" srcOrd="0" destOrd="0" presId="urn:microsoft.com/office/officeart/2005/8/layout/hList2"/>
    <dgm:cxn modelId="{88683820-03A9-4674-8B48-E747D896FDA9}" type="presOf" srcId="{1504D36E-5718-4A2F-96E0-F068BD9C8CC7}" destId="{49338B29-FD50-4933-940C-66815ABDA8C0}" srcOrd="0" destOrd="1" presId="urn:microsoft.com/office/officeart/2005/8/layout/hList2"/>
    <dgm:cxn modelId="{2CB63C43-A810-4F65-BD8A-60C746949DB8}" srcId="{606D562E-0D35-45C5-A843-1FA8B88AB060}" destId="{A993D3CB-4676-4A1E-86F1-EB8BDF2634BE}" srcOrd="2" destOrd="0" parTransId="{A726F3E6-1F8A-4A0B-B12D-9FA537B0DF10}" sibTransId="{6C0080CB-F506-4AFD-94C7-62C21F36F86B}"/>
    <dgm:cxn modelId="{40BA1A90-6F63-4FF0-AAA4-18905435A445}" srcId="{E2FF5DFB-0E9E-4D83-A120-69F7180B88BF}" destId="{9C550BD7-7BCA-47D5-BC17-88BE857CC9CA}" srcOrd="0" destOrd="0" parTransId="{18C9EC87-5F62-49E6-98DA-EDE1A9D43EAA}" sibTransId="{B8FF03F8-5A15-430F-B0A5-3CFC8105CDAF}"/>
    <dgm:cxn modelId="{B12B66E2-8FDA-4D5D-B504-755171411F5E}" srcId="{606D562E-0D35-45C5-A843-1FA8B88AB060}" destId="{B4F6939A-0337-4959-AB10-F8AA8F290E7A}" srcOrd="0" destOrd="0" parTransId="{C3965D3C-FA90-4A30-B350-56FD6F4E79D8}" sibTransId="{E3363E04-3F1F-4367-9F76-E87A221D78E2}"/>
    <dgm:cxn modelId="{1F91705A-9951-4DCC-BA9C-AA1FDFE2F30E}" type="presOf" srcId="{FBCBFD08-C572-4C14-A4EB-192FE6337CF7}" destId="{58B529AA-F4CA-4BFD-A643-95D046AF6B74}" srcOrd="0" destOrd="1" presId="urn:microsoft.com/office/officeart/2005/8/layout/hList2"/>
    <dgm:cxn modelId="{163F6DD9-DD95-457C-860D-346E04C6BB37}" type="presOf" srcId="{371C128E-F4C1-4117-8B0C-DC5CD168B25A}" destId="{349C1DF1-53B5-4498-9831-EB58CF3C1DA9}" srcOrd="0" destOrd="0" presId="urn:microsoft.com/office/officeart/2005/8/layout/hList2"/>
    <dgm:cxn modelId="{18DE380B-0B76-41C2-8FCA-1BC9EBB6B6D5}" type="presOf" srcId="{3DD7B110-A127-4CE9-AF29-ADAFC1E80439}" destId="{B0EDDFE0-B1CC-49AF-8EC0-19D2C73693CF}" srcOrd="0" destOrd="2" presId="urn:microsoft.com/office/officeart/2005/8/layout/hList2"/>
    <dgm:cxn modelId="{4463CED4-C11D-422E-899E-C3F0ED5C15DB}" srcId="{606D562E-0D35-45C5-A843-1FA8B88AB060}" destId="{1504D36E-5718-4A2F-96E0-F068BD9C8CC7}" srcOrd="1" destOrd="0" parTransId="{B8225283-11A4-4838-90F4-C224529DC0C8}" sibTransId="{DD50008A-5BF8-404E-8E24-5984C124EA7A}"/>
    <dgm:cxn modelId="{7DAE3A9F-079B-4A84-A5BC-855323B176A6}" srcId="{9C550BD7-7BCA-47D5-BC17-88BE857CC9CA}" destId="{FBCBFD08-C572-4C14-A4EB-192FE6337CF7}" srcOrd="1" destOrd="0" parTransId="{FC92BD85-E51B-41FC-AFE7-D8723DDB959A}" sibTransId="{C4C751C5-222D-4030-8306-9844186BDEEF}"/>
    <dgm:cxn modelId="{8E724682-C280-48FE-8467-5E89DB3A91EE}" type="presOf" srcId="{0E147752-F93C-4833-9D32-C7AFB3067A4D}" destId="{B0EDDFE0-B1CC-49AF-8EC0-19D2C73693CF}" srcOrd="0" destOrd="1" presId="urn:microsoft.com/office/officeart/2005/8/layout/hList2"/>
    <dgm:cxn modelId="{31745065-4CC5-4937-AF55-04CE6469EF51}" type="presParOf" srcId="{E994A6C8-5308-41F5-9B73-266F7185E7A7}" destId="{0CCE7C79-89C5-444C-B513-AC0CA2B71712}" srcOrd="0" destOrd="0" presId="urn:microsoft.com/office/officeart/2005/8/layout/hList2"/>
    <dgm:cxn modelId="{6A7FBC4D-4ECA-4F7A-9D2F-A361A76BF926}" type="presParOf" srcId="{0CCE7C79-89C5-444C-B513-AC0CA2B71712}" destId="{9C44C692-445F-4D88-9533-E3231BC89BC8}" srcOrd="0" destOrd="0" presId="urn:microsoft.com/office/officeart/2005/8/layout/hList2"/>
    <dgm:cxn modelId="{94439B26-B8A6-4551-B295-84C1E09B92F0}" type="presParOf" srcId="{0CCE7C79-89C5-444C-B513-AC0CA2B71712}" destId="{58B529AA-F4CA-4BFD-A643-95D046AF6B74}" srcOrd="1" destOrd="0" presId="urn:microsoft.com/office/officeart/2005/8/layout/hList2"/>
    <dgm:cxn modelId="{36197E90-3F20-4C9E-BC5B-1FF82495D5E2}" type="presParOf" srcId="{0CCE7C79-89C5-444C-B513-AC0CA2B71712}" destId="{D6886591-2F44-4D24-B211-CEFF0F404359}" srcOrd="2" destOrd="0" presId="urn:microsoft.com/office/officeart/2005/8/layout/hList2"/>
    <dgm:cxn modelId="{512945A5-52CE-4F58-ACDB-C9F16317D26A}" type="presParOf" srcId="{E994A6C8-5308-41F5-9B73-266F7185E7A7}" destId="{3E787394-6F71-41D6-BD32-9C43153ED0BF}" srcOrd="1" destOrd="0" presId="urn:microsoft.com/office/officeart/2005/8/layout/hList2"/>
    <dgm:cxn modelId="{5E4792E8-A787-43A4-9CA2-73503B874301}" type="presParOf" srcId="{E994A6C8-5308-41F5-9B73-266F7185E7A7}" destId="{FA3F1CFF-F62E-4EB6-A60A-0889B84574B5}" srcOrd="2" destOrd="0" presId="urn:microsoft.com/office/officeart/2005/8/layout/hList2"/>
    <dgm:cxn modelId="{178D0886-C0C3-4951-B16F-03448689778B}" type="presParOf" srcId="{FA3F1CFF-F62E-4EB6-A60A-0889B84574B5}" destId="{C3B0538A-94C7-417D-A920-D8E91D148B33}" srcOrd="0" destOrd="0" presId="urn:microsoft.com/office/officeart/2005/8/layout/hList2"/>
    <dgm:cxn modelId="{887D013A-4B88-48F3-B941-177590976EF5}" type="presParOf" srcId="{FA3F1CFF-F62E-4EB6-A60A-0889B84574B5}" destId="{49338B29-FD50-4933-940C-66815ABDA8C0}" srcOrd="1" destOrd="0" presId="urn:microsoft.com/office/officeart/2005/8/layout/hList2"/>
    <dgm:cxn modelId="{083F4EB8-8244-482D-B1E8-E018B0D82A29}" type="presParOf" srcId="{FA3F1CFF-F62E-4EB6-A60A-0889B84574B5}" destId="{AD17598E-4936-41CF-B077-E1826B5B96FF}" srcOrd="2" destOrd="0" presId="urn:microsoft.com/office/officeart/2005/8/layout/hList2"/>
    <dgm:cxn modelId="{9FBDAFED-EB0C-4E08-A07F-7785708B120E}" type="presParOf" srcId="{E994A6C8-5308-41F5-9B73-266F7185E7A7}" destId="{74F57B9C-37A2-4222-BEC0-7E8DA77E51DC}" srcOrd="3" destOrd="0" presId="urn:microsoft.com/office/officeart/2005/8/layout/hList2"/>
    <dgm:cxn modelId="{4F8647A6-9AFA-4E89-A1B8-6D06EFCDF8A9}" type="presParOf" srcId="{E994A6C8-5308-41F5-9B73-266F7185E7A7}" destId="{8EFCD015-34D8-4C4C-92BE-4EFB5032508A}" srcOrd="4" destOrd="0" presId="urn:microsoft.com/office/officeart/2005/8/layout/hList2"/>
    <dgm:cxn modelId="{B5E6BD5F-8D86-4913-A086-3591724FF6B2}" type="presParOf" srcId="{8EFCD015-34D8-4C4C-92BE-4EFB5032508A}" destId="{99FA97FA-7685-4663-BE92-C05744ED0E53}" srcOrd="0" destOrd="0" presId="urn:microsoft.com/office/officeart/2005/8/layout/hList2"/>
    <dgm:cxn modelId="{82C42BCD-D0DC-4461-8AA1-664A864A3A63}" type="presParOf" srcId="{8EFCD015-34D8-4C4C-92BE-4EFB5032508A}" destId="{B0EDDFE0-B1CC-49AF-8EC0-19D2C73693CF}" srcOrd="1" destOrd="0" presId="urn:microsoft.com/office/officeart/2005/8/layout/hList2"/>
    <dgm:cxn modelId="{304BA4A0-D984-4D9F-AFDE-965D3A2FB64F}" type="presParOf" srcId="{8EFCD015-34D8-4C4C-92BE-4EFB5032508A}" destId="{349C1DF1-53B5-4498-9831-EB58CF3C1DA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F5DFB-0E9E-4D83-A120-69F7180B88B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50BD7-7BCA-47D5-BC17-88BE857CC9CA}">
      <dgm:prSet phldrT="[Text]" custT="1"/>
      <dgm:spPr/>
      <dgm:t>
        <a:bodyPr/>
        <a:lstStyle/>
        <a:p>
          <a:r>
            <a:rPr lang="en-US" sz="2800" dirty="0" smtClean="0"/>
            <a:t>Organ</a:t>
          </a:r>
          <a:r>
            <a:rPr lang="sr-Latn-RS" sz="2800" dirty="0" smtClean="0"/>
            <a:t>izacija događaja</a:t>
          </a:r>
          <a:endParaRPr lang="en-US" sz="2800" dirty="0"/>
        </a:p>
      </dgm:t>
    </dgm:pt>
    <dgm:pt modelId="{18C9EC87-5F62-49E6-98DA-EDE1A9D43EAA}" type="parTrans" cxnId="{40BA1A90-6F63-4FF0-AAA4-18905435A445}">
      <dgm:prSet/>
      <dgm:spPr/>
      <dgm:t>
        <a:bodyPr/>
        <a:lstStyle/>
        <a:p>
          <a:endParaRPr lang="en-US"/>
        </a:p>
      </dgm:t>
    </dgm:pt>
    <dgm:pt modelId="{B8FF03F8-5A15-430F-B0A5-3CFC8105CDAF}" type="sibTrans" cxnId="{40BA1A90-6F63-4FF0-AAA4-18905435A445}">
      <dgm:prSet/>
      <dgm:spPr/>
      <dgm:t>
        <a:bodyPr/>
        <a:lstStyle/>
        <a:p>
          <a:endParaRPr lang="en-US"/>
        </a:p>
      </dgm:t>
    </dgm:pt>
    <dgm:pt modelId="{A993D3CB-4676-4A1E-86F1-EB8BDF2634B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Internet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stranica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je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dostupna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svim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zainteresovanim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pametnu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kreirana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je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prvenstveno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nacije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registrovali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platformi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. Na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stranici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mogu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naći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detalji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o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relevantnim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inicijativama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izvorima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. Pored toga,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interaktivni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alati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su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posebno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kreirani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trenutno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razvijaju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onlajn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resursi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registrovane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 smtClean="0">
              <a:latin typeface="Abhaya Libre Regular" panose="020B0604020202020204" charset="0"/>
              <a:cs typeface="Abhaya Libre Regular" panose="020B0604020202020204" charset="0"/>
            </a:rPr>
            <a:t>nacije</a:t>
          </a:r>
          <a:r>
            <a:rPr lang="en-US" sz="20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A726F3E6-1F8A-4A0B-B12D-9FA537B0DF10}" type="parTrans" cxnId="{2CB63C43-A810-4F65-BD8A-60C746949DB8}">
      <dgm:prSet/>
      <dgm:spPr/>
      <dgm:t>
        <a:bodyPr/>
        <a:lstStyle/>
        <a:p>
          <a:endParaRPr lang="en-US"/>
        </a:p>
      </dgm:t>
    </dgm:pt>
    <dgm:pt modelId="{6C0080CB-F506-4AFD-94C7-62C21F36F86B}" type="sibTrans" cxnId="{2CB63C43-A810-4F65-BD8A-60C746949DB8}">
      <dgm:prSet/>
      <dgm:spPr/>
      <dgm:t>
        <a:bodyPr/>
        <a:lstStyle/>
        <a:p>
          <a:endParaRPr lang="en-US"/>
        </a:p>
      </dgm:t>
    </dgm:pt>
    <dgm:pt modelId="{606D562E-0D35-45C5-A843-1FA8B88AB060}">
      <dgm:prSet phldrT="[Text]" custT="1"/>
      <dgm:spPr/>
      <dgm:t>
        <a:bodyPr/>
        <a:lstStyle/>
        <a:p>
          <a:r>
            <a:rPr lang="en-US" sz="2400" dirty="0" err="1" smtClean="0"/>
            <a:t>Upravljanje</a:t>
          </a:r>
          <a:r>
            <a:rPr lang="en-US" sz="2400" dirty="0" smtClean="0"/>
            <a:t> S3p</a:t>
          </a:r>
          <a:r>
            <a:rPr lang="sr-Latn-RS" sz="2400" dirty="0" smtClean="0"/>
            <a:t> internet stranicom</a:t>
          </a:r>
          <a:endParaRPr lang="en-US" sz="2400" dirty="0"/>
        </a:p>
      </dgm:t>
    </dgm:pt>
    <dgm:pt modelId="{CAF66C72-F950-40F1-A96E-CCC7DBBFE22D}" type="sibTrans" cxnId="{1F51D23A-073F-4457-8DED-876C25EA78E7}">
      <dgm:prSet/>
      <dgm:spPr/>
      <dgm:t>
        <a:bodyPr/>
        <a:lstStyle/>
        <a:p>
          <a:endParaRPr lang="en-US"/>
        </a:p>
      </dgm:t>
    </dgm:pt>
    <dgm:pt modelId="{0BC56CD7-1E78-4F03-82CB-B24C3CF44C3D}" type="parTrans" cxnId="{1F51D23A-073F-4457-8DED-876C25EA78E7}">
      <dgm:prSet/>
      <dgm:spPr/>
      <dgm:t>
        <a:bodyPr/>
        <a:lstStyle/>
        <a:p>
          <a:endParaRPr lang="en-US"/>
        </a:p>
      </dgm:t>
    </dgm:pt>
    <dgm:pt modelId="{B4F6939A-0337-4959-AB10-F8AA8F290E7A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3965D3C-FA90-4A30-B350-56FD6F4E79D8}" type="parTrans" cxnId="{B12B66E2-8FDA-4D5D-B504-755171411F5E}">
      <dgm:prSet/>
      <dgm:spPr/>
      <dgm:t>
        <a:bodyPr/>
        <a:lstStyle/>
        <a:p>
          <a:endParaRPr lang="en-US"/>
        </a:p>
      </dgm:t>
    </dgm:pt>
    <dgm:pt modelId="{E3363E04-3F1F-4367-9F76-E87A221D78E2}" type="sibTrans" cxnId="{B12B66E2-8FDA-4D5D-B504-755171411F5E}">
      <dgm:prSet/>
      <dgm:spPr/>
      <dgm:t>
        <a:bodyPr/>
        <a:lstStyle/>
        <a:p>
          <a:endParaRPr lang="en-US"/>
        </a:p>
      </dgm:t>
    </dgm:pt>
    <dgm:pt modelId="{1504D36E-5718-4A2F-96E0-F068BD9C8CC7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225283-11A4-4838-90F4-C224529DC0C8}" type="parTrans" cxnId="{4463CED4-C11D-422E-899E-C3F0ED5C15DB}">
      <dgm:prSet/>
      <dgm:spPr/>
      <dgm:t>
        <a:bodyPr/>
        <a:lstStyle/>
        <a:p>
          <a:endParaRPr lang="en-US"/>
        </a:p>
      </dgm:t>
    </dgm:pt>
    <dgm:pt modelId="{DD50008A-5BF8-404E-8E24-5984C124EA7A}" type="sibTrans" cxnId="{4463CED4-C11D-422E-899E-C3F0ED5C15DB}">
      <dgm:prSet/>
      <dgm:spPr/>
      <dgm:t>
        <a:bodyPr/>
        <a:lstStyle/>
        <a:p>
          <a:endParaRPr lang="en-US"/>
        </a:p>
      </dgm:t>
    </dgm:pt>
    <dgm:pt modelId="{D9336665-333E-44A7-9558-8B358A7621C2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1D78975-8752-4756-9AEB-AB0CBD5DC36D}" type="parTrans" cxnId="{779A4354-C8B1-427B-BD83-A4802D4B3D29}">
      <dgm:prSet/>
      <dgm:spPr/>
      <dgm:t>
        <a:bodyPr/>
        <a:lstStyle/>
        <a:p>
          <a:endParaRPr lang="en-US"/>
        </a:p>
      </dgm:t>
    </dgm:pt>
    <dgm:pt modelId="{5B07852A-5381-44B5-93B2-323BC5C3E1B7}" type="sibTrans" cxnId="{779A4354-C8B1-427B-BD83-A4802D4B3D29}">
      <dgm:prSet/>
      <dgm:spPr/>
      <dgm:t>
        <a:bodyPr/>
        <a:lstStyle/>
        <a:p>
          <a:endParaRPr lang="en-US"/>
        </a:p>
      </dgm:t>
    </dgm:pt>
    <dgm:pt modelId="{FBCBFD08-C572-4C14-A4EB-192FE6337CF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Na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platformi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postoje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dve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vrste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događaja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: "Outreach"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seminari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iz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nekoliko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oblasti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objašnjavaju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promovišu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ideju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pametne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svim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zainteresovanim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sektorima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institucijama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;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Radionice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registrovane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fokusiraju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određena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pitanja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od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interesa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donosioce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odluka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lokalnom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 smtClean="0">
              <a:latin typeface="Abhaya Libre Regular" panose="020B0604020202020204" charset="0"/>
              <a:cs typeface="Abhaya Libre Regular" panose="020B0604020202020204" charset="0"/>
            </a:rPr>
            <a:t>nivou</a:t>
          </a:r>
          <a:r>
            <a:rPr lang="en-US" sz="18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C92BD85-E51B-41FC-AFE7-D8723DDB959A}" type="parTrans" cxnId="{7DAE3A9F-079B-4A84-A5BC-855323B176A6}">
      <dgm:prSet/>
      <dgm:spPr/>
      <dgm:t>
        <a:bodyPr/>
        <a:lstStyle/>
        <a:p>
          <a:endParaRPr lang="en-US"/>
        </a:p>
      </dgm:t>
    </dgm:pt>
    <dgm:pt modelId="{C4C751C5-222D-4030-8306-9844186BDEEF}" type="sibTrans" cxnId="{7DAE3A9F-079B-4A84-A5BC-855323B176A6}">
      <dgm:prSet/>
      <dgm:spPr/>
      <dgm:t>
        <a:bodyPr/>
        <a:lstStyle/>
        <a:p>
          <a:endParaRPr lang="en-US"/>
        </a:p>
      </dgm:t>
    </dgm:pt>
    <dgm:pt modelId="{3528C63F-84A6-4807-8EDF-C1FEAEF0F644}">
      <dgm:prSet custT="1"/>
      <dgm:spPr/>
      <dgm:t>
        <a:bodyPr/>
        <a:lstStyle/>
        <a:p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Pored toga, platforma će pomoći državama članicama da organizuju nacionalne događaje pametne specijalizacije.</a:t>
          </a:r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5D8D7C90-3A63-4B83-BBAE-AE7A6AE35DDC}" type="parTrans" cxnId="{B64421EF-DF21-4BB3-8A9A-2C368AE0B50C}">
      <dgm:prSet/>
      <dgm:spPr/>
      <dgm:t>
        <a:bodyPr/>
        <a:lstStyle/>
        <a:p>
          <a:endParaRPr lang="en-US"/>
        </a:p>
      </dgm:t>
    </dgm:pt>
    <dgm:pt modelId="{80BA0A3A-4ADC-4C1F-8345-B2A000F8D67F}" type="sibTrans" cxnId="{B64421EF-DF21-4BB3-8A9A-2C368AE0B50C}">
      <dgm:prSet/>
      <dgm:spPr/>
      <dgm:t>
        <a:bodyPr/>
        <a:lstStyle/>
        <a:p>
          <a:endParaRPr lang="en-US"/>
        </a:p>
      </dgm:t>
    </dgm:pt>
    <dgm:pt modelId="{E994A6C8-5308-41F5-9B73-266F7185E7A7}" type="pres">
      <dgm:prSet presAssocID="{E2FF5DFB-0E9E-4D83-A120-69F7180B88B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CE7C79-89C5-444C-B513-AC0CA2B71712}" type="pres">
      <dgm:prSet presAssocID="{9C550BD7-7BCA-47D5-BC17-88BE857CC9CA}" presName="compositeNode" presStyleCnt="0">
        <dgm:presLayoutVars>
          <dgm:bulletEnabled val="1"/>
        </dgm:presLayoutVars>
      </dgm:prSet>
      <dgm:spPr/>
    </dgm:pt>
    <dgm:pt modelId="{9C44C692-445F-4D88-9533-E3231BC89BC8}" type="pres">
      <dgm:prSet presAssocID="{9C550BD7-7BCA-47D5-BC17-88BE857CC9CA}" presName="image" presStyleLbl="fgImgPlace1" presStyleIdx="0" presStyleCnt="2" custScaleX="77948" custScaleY="66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8B529AA-F4CA-4BFD-A643-95D046AF6B74}" type="pres">
      <dgm:prSet presAssocID="{9C550BD7-7BCA-47D5-BC17-88BE857CC9CA}" presName="childNode" presStyleLbl="node1" presStyleIdx="0" presStyleCnt="2" custScaleY="11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86591-2F44-4D24-B211-CEFF0F404359}" type="pres">
      <dgm:prSet presAssocID="{9C550BD7-7BCA-47D5-BC17-88BE857CC9C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87394-6F71-41D6-BD32-9C43153ED0BF}" type="pres">
      <dgm:prSet presAssocID="{B8FF03F8-5A15-430F-B0A5-3CFC8105CDAF}" presName="sibTrans" presStyleCnt="0"/>
      <dgm:spPr/>
    </dgm:pt>
    <dgm:pt modelId="{FA3F1CFF-F62E-4EB6-A60A-0889B84574B5}" type="pres">
      <dgm:prSet presAssocID="{606D562E-0D35-45C5-A843-1FA8B88AB060}" presName="compositeNode" presStyleCnt="0">
        <dgm:presLayoutVars>
          <dgm:bulletEnabled val="1"/>
        </dgm:presLayoutVars>
      </dgm:prSet>
      <dgm:spPr/>
    </dgm:pt>
    <dgm:pt modelId="{C3B0538A-94C7-417D-A920-D8E91D148B33}" type="pres">
      <dgm:prSet presAssocID="{606D562E-0D35-45C5-A843-1FA8B88AB060}" presName="image" presStyleLbl="fgImgPlace1" presStyleIdx="1" presStyleCnt="2" custScaleX="82333" custScaleY="675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49338B29-FD50-4933-940C-66815ABDA8C0}" type="pres">
      <dgm:prSet presAssocID="{606D562E-0D35-45C5-A843-1FA8B88AB060}" presName="childNode" presStyleLbl="node1" presStyleIdx="1" presStyleCnt="2" custScaleY="118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7598E-4936-41CF-B077-E1826B5B96FF}" type="pres">
      <dgm:prSet presAssocID="{606D562E-0D35-45C5-A843-1FA8B88AB060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A4354-C8B1-427B-BD83-A4802D4B3D29}" srcId="{9C550BD7-7BCA-47D5-BC17-88BE857CC9CA}" destId="{D9336665-333E-44A7-9558-8B358A7621C2}" srcOrd="0" destOrd="0" parTransId="{F1D78975-8752-4756-9AEB-AB0CBD5DC36D}" sibTransId="{5B07852A-5381-44B5-93B2-323BC5C3E1B7}"/>
    <dgm:cxn modelId="{BDEF8F9E-0A2F-407C-8CCF-F4FBA58FFF68}" type="presOf" srcId="{A993D3CB-4676-4A1E-86F1-EB8BDF2634BE}" destId="{49338B29-FD50-4933-940C-66815ABDA8C0}" srcOrd="0" destOrd="2" presId="urn:microsoft.com/office/officeart/2005/8/layout/hList2"/>
    <dgm:cxn modelId="{13835BCB-FAEE-4BDC-85B7-55917C99567D}" type="presOf" srcId="{B4F6939A-0337-4959-AB10-F8AA8F290E7A}" destId="{49338B29-FD50-4933-940C-66815ABDA8C0}" srcOrd="0" destOrd="0" presId="urn:microsoft.com/office/officeart/2005/8/layout/hList2"/>
    <dgm:cxn modelId="{38562A49-1CB8-4AF4-A52C-A5F80C3219DB}" type="presOf" srcId="{9C550BD7-7BCA-47D5-BC17-88BE857CC9CA}" destId="{D6886591-2F44-4D24-B211-CEFF0F404359}" srcOrd="0" destOrd="0" presId="urn:microsoft.com/office/officeart/2005/8/layout/hList2"/>
    <dgm:cxn modelId="{1F51D23A-073F-4457-8DED-876C25EA78E7}" srcId="{E2FF5DFB-0E9E-4D83-A120-69F7180B88BF}" destId="{606D562E-0D35-45C5-A843-1FA8B88AB060}" srcOrd="1" destOrd="0" parTransId="{0BC56CD7-1E78-4F03-82CB-B24C3CF44C3D}" sibTransId="{CAF66C72-F950-40F1-A96E-CCC7DBBFE22D}"/>
    <dgm:cxn modelId="{1C572E74-0505-4C5A-8F89-C58F3F6EDEAB}" type="presOf" srcId="{606D562E-0D35-45C5-A843-1FA8B88AB060}" destId="{AD17598E-4936-41CF-B077-E1826B5B96FF}" srcOrd="0" destOrd="0" presId="urn:microsoft.com/office/officeart/2005/8/layout/hList2"/>
    <dgm:cxn modelId="{63976CFC-42AC-4719-8C76-81913D65C87B}" type="presOf" srcId="{D9336665-333E-44A7-9558-8B358A7621C2}" destId="{58B529AA-F4CA-4BFD-A643-95D046AF6B74}" srcOrd="0" destOrd="0" presId="urn:microsoft.com/office/officeart/2005/8/layout/hList2"/>
    <dgm:cxn modelId="{B64421EF-DF21-4BB3-8A9A-2C368AE0B50C}" srcId="{9C550BD7-7BCA-47D5-BC17-88BE857CC9CA}" destId="{3528C63F-84A6-4807-8EDF-C1FEAEF0F644}" srcOrd="2" destOrd="0" parTransId="{5D8D7C90-3A63-4B83-BBAE-AE7A6AE35DDC}" sibTransId="{80BA0A3A-4ADC-4C1F-8345-B2A000F8D67F}"/>
    <dgm:cxn modelId="{3EE36D81-1692-46D4-89E2-102C139DDD8E}" type="presOf" srcId="{E2FF5DFB-0E9E-4D83-A120-69F7180B88BF}" destId="{E994A6C8-5308-41F5-9B73-266F7185E7A7}" srcOrd="0" destOrd="0" presId="urn:microsoft.com/office/officeart/2005/8/layout/hList2"/>
    <dgm:cxn modelId="{88683820-03A9-4674-8B48-E747D896FDA9}" type="presOf" srcId="{1504D36E-5718-4A2F-96E0-F068BD9C8CC7}" destId="{49338B29-FD50-4933-940C-66815ABDA8C0}" srcOrd="0" destOrd="1" presId="urn:microsoft.com/office/officeart/2005/8/layout/hList2"/>
    <dgm:cxn modelId="{2CB63C43-A810-4F65-BD8A-60C746949DB8}" srcId="{606D562E-0D35-45C5-A843-1FA8B88AB060}" destId="{A993D3CB-4676-4A1E-86F1-EB8BDF2634BE}" srcOrd="2" destOrd="0" parTransId="{A726F3E6-1F8A-4A0B-B12D-9FA537B0DF10}" sibTransId="{6C0080CB-F506-4AFD-94C7-62C21F36F86B}"/>
    <dgm:cxn modelId="{40BA1A90-6F63-4FF0-AAA4-18905435A445}" srcId="{E2FF5DFB-0E9E-4D83-A120-69F7180B88BF}" destId="{9C550BD7-7BCA-47D5-BC17-88BE857CC9CA}" srcOrd="0" destOrd="0" parTransId="{18C9EC87-5F62-49E6-98DA-EDE1A9D43EAA}" sibTransId="{B8FF03F8-5A15-430F-B0A5-3CFC8105CDAF}"/>
    <dgm:cxn modelId="{B12B66E2-8FDA-4D5D-B504-755171411F5E}" srcId="{606D562E-0D35-45C5-A843-1FA8B88AB060}" destId="{B4F6939A-0337-4959-AB10-F8AA8F290E7A}" srcOrd="0" destOrd="0" parTransId="{C3965D3C-FA90-4A30-B350-56FD6F4E79D8}" sibTransId="{E3363E04-3F1F-4367-9F76-E87A221D78E2}"/>
    <dgm:cxn modelId="{1F91705A-9951-4DCC-BA9C-AA1FDFE2F30E}" type="presOf" srcId="{FBCBFD08-C572-4C14-A4EB-192FE6337CF7}" destId="{58B529AA-F4CA-4BFD-A643-95D046AF6B74}" srcOrd="0" destOrd="1" presId="urn:microsoft.com/office/officeart/2005/8/layout/hList2"/>
    <dgm:cxn modelId="{4463CED4-C11D-422E-899E-C3F0ED5C15DB}" srcId="{606D562E-0D35-45C5-A843-1FA8B88AB060}" destId="{1504D36E-5718-4A2F-96E0-F068BD9C8CC7}" srcOrd="1" destOrd="0" parTransId="{B8225283-11A4-4838-90F4-C224529DC0C8}" sibTransId="{DD50008A-5BF8-404E-8E24-5984C124EA7A}"/>
    <dgm:cxn modelId="{7DAE3A9F-079B-4A84-A5BC-855323B176A6}" srcId="{9C550BD7-7BCA-47D5-BC17-88BE857CC9CA}" destId="{FBCBFD08-C572-4C14-A4EB-192FE6337CF7}" srcOrd="1" destOrd="0" parTransId="{FC92BD85-E51B-41FC-AFE7-D8723DDB959A}" sibTransId="{C4C751C5-222D-4030-8306-9844186BDEEF}"/>
    <dgm:cxn modelId="{0CBAF25C-2216-4B90-88BA-0CAD674CE4B9}" type="presOf" srcId="{3528C63F-84A6-4807-8EDF-C1FEAEF0F644}" destId="{58B529AA-F4CA-4BFD-A643-95D046AF6B74}" srcOrd="0" destOrd="2" presId="urn:microsoft.com/office/officeart/2005/8/layout/hList2"/>
    <dgm:cxn modelId="{31745065-4CC5-4937-AF55-04CE6469EF51}" type="presParOf" srcId="{E994A6C8-5308-41F5-9B73-266F7185E7A7}" destId="{0CCE7C79-89C5-444C-B513-AC0CA2B71712}" srcOrd="0" destOrd="0" presId="urn:microsoft.com/office/officeart/2005/8/layout/hList2"/>
    <dgm:cxn modelId="{6A7FBC4D-4ECA-4F7A-9D2F-A361A76BF926}" type="presParOf" srcId="{0CCE7C79-89C5-444C-B513-AC0CA2B71712}" destId="{9C44C692-445F-4D88-9533-E3231BC89BC8}" srcOrd="0" destOrd="0" presId="urn:microsoft.com/office/officeart/2005/8/layout/hList2"/>
    <dgm:cxn modelId="{94439B26-B8A6-4551-B295-84C1E09B92F0}" type="presParOf" srcId="{0CCE7C79-89C5-444C-B513-AC0CA2B71712}" destId="{58B529AA-F4CA-4BFD-A643-95D046AF6B74}" srcOrd="1" destOrd="0" presId="urn:microsoft.com/office/officeart/2005/8/layout/hList2"/>
    <dgm:cxn modelId="{36197E90-3F20-4C9E-BC5B-1FF82495D5E2}" type="presParOf" srcId="{0CCE7C79-89C5-444C-B513-AC0CA2B71712}" destId="{D6886591-2F44-4D24-B211-CEFF0F404359}" srcOrd="2" destOrd="0" presId="urn:microsoft.com/office/officeart/2005/8/layout/hList2"/>
    <dgm:cxn modelId="{512945A5-52CE-4F58-ACDB-C9F16317D26A}" type="presParOf" srcId="{E994A6C8-5308-41F5-9B73-266F7185E7A7}" destId="{3E787394-6F71-41D6-BD32-9C43153ED0BF}" srcOrd="1" destOrd="0" presId="urn:microsoft.com/office/officeart/2005/8/layout/hList2"/>
    <dgm:cxn modelId="{5E4792E8-A787-43A4-9CA2-73503B874301}" type="presParOf" srcId="{E994A6C8-5308-41F5-9B73-266F7185E7A7}" destId="{FA3F1CFF-F62E-4EB6-A60A-0889B84574B5}" srcOrd="2" destOrd="0" presId="urn:microsoft.com/office/officeart/2005/8/layout/hList2"/>
    <dgm:cxn modelId="{178D0886-C0C3-4951-B16F-03448689778B}" type="presParOf" srcId="{FA3F1CFF-F62E-4EB6-A60A-0889B84574B5}" destId="{C3B0538A-94C7-417D-A920-D8E91D148B33}" srcOrd="0" destOrd="0" presId="urn:microsoft.com/office/officeart/2005/8/layout/hList2"/>
    <dgm:cxn modelId="{887D013A-4B88-48F3-B941-177590976EF5}" type="presParOf" srcId="{FA3F1CFF-F62E-4EB6-A60A-0889B84574B5}" destId="{49338B29-FD50-4933-940C-66815ABDA8C0}" srcOrd="1" destOrd="0" presId="urn:microsoft.com/office/officeart/2005/8/layout/hList2"/>
    <dgm:cxn modelId="{083F4EB8-8244-482D-B1E8-E018B0D82A29}" type="presParOf" srcId="{FA3F1CFF-F62E-4EB6-A60A-0889B84574B5}" destId="{AD17598E-4936-41CF-B077-E1826B5B96F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1E3715-E162-498D-9E3A-2687ABCAFD8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AB7F8-DBC6-48F3-BD12-62306DD79242}">
      <dgm:prSet phldrT="[Text]" custT="1"/>
      <dgm:spPr>
        <a:solidFill>
          <a:srgbClr val="006666"/>
        </a:solidFill>
      </dgm:spPr>
      <dgm:t>
        <a:bodyPr/>
        <a:lstStyle/>
        <a:p>
          <a:r>
            <a:rPr lang="sr-Latn-RS" sz="4800" b="1" dirty="0" smtClean="0">
              <a:latin typeface="Abhaya Libre Regular" panose="020B0604020202020204" charset="0"/>
              <a:cs typeface="Abhaya Libre Regular" panose="020B0604020202020204" charset="0"/>
            </a:rPr>
            <a:t>Naučene lekcije</a:t>
          </a:r>
          <a:endParaRPr lang="en-US" sz="48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E4AA021-E8DD-4241-AE01-0179B0FA6253}" type="parTrans" cxnId="{C1DB0E52-7084-4285-825D-7CAD48249357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82AAD55-D721-456C-B761-FBE5647067D4}" type="sibTrans" cxnId="{C1DB0E52-7084-4285-825D-7CAD48249357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E8B005F-107F-4302-8263-DCD8B328EB21}">
      <dgm:prSet phldrT="[Text]" custT="1"/>
      <dgm:spPr>
        <a:solidFill>
          <a:srgbClr val="009999"/>
        </a:solidFill>
      </dgm:spPr>
      <dgm:t>
        <a:bodyPr/>
        <a:lstStyle/>
        <a:p>
          <a:pPr algn="ctr"/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Regionalni fondovi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pPr algn="ctr"/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Ključna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uloga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regionalnih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fondova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promovisanju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inovativne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infrastrukture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vazduhoplovnu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industriju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uključujući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Aeropolis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Tecnobaha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CATEC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tehnološke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centre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tehnološke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parkove</a:t>
          </a:r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D57B07E3-23D5-49C9-8042-1DCE55441765}" type="parTrans" cxnId="{505D56DB-EB08-43E3-B104-F2A57F6C4CEF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15D13756-E6EE-4487-BE13-582D9923E88F}" type="sibTrans" cxnId="{505D56DB-EB08-43E3-B104-F2A57F6C4CEF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83A82FF8-80CB-4923-9E26-A9800BD8FAAD}">
      <dgm:prSet phldrT="[Text]" custT="1"/>
      <dgm:spPr>
        <a:solidFill>
          <a:srgbClr val="009999"/>
        </a:solidFill>
      </dgm:spPr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Preduzetništvo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Prilikom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kreiranja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podsticaja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kreatori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politike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treba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da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uzmu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obzir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preduzetnički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ambijent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sektoru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dirty="0">
            <a:latin typeface="Abhaya Libre Regular" panose="020B0604020202020204" charset="0"/>
            <a:cs typeface="Abhaya Libre Regular" panose="020B0604020202020204" charset="0"/>
          </a:endParaRPr>
        </a:p>
        <a:p>
          <a:endParaRPr lang="en-US" sz="2200" dirty="0">
            <a:latin typeface="Abhaya Libre Regular" panose="020B0604020202020204" charset="0"/>
            <a:cs typeface="Abhaya Libre Regular" panose="020B0604020202020204" charset="0"/>
          </a:endParaRPr>
        </a:p>
        <a:p>
          <a:endParaRPr lang="en-US" sz="22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74FA8EA-913C-4D87-B33D-75E43164F52D}" type="parTrans" cxnId="{A5209DBD-FFED-497D-89CC-6E2D81E7797D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964F805B-A0AE-4C40-B17D-AA95F9D9F24D}" type="sibTrans" cxnId="{A5209DBD-FFED-497D-89CC-6E2D81E7797D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ACD92CC-18BF-49FA-8013-492642327535}">
      <dgm:prSet phldrT="[Text]" custT="1"/>
      <dgm:spPr>
        <a:solidFill>
          <a:srgbClr val="009999"/>
        </a:solidFill>
      </dgm:spPr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Poveznica između univerziteta i industrije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Jasno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je da je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promovisanje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akademskog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akademskih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istraživača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neophodno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preduzetničke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poduhvate</a:t>
          </a:r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 u smislu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tehnoloških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parkova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centara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Od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značaj</a:t>
          </a:r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a je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uključivanj</a:t>
          </a:r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doktora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nauka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industrijskom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preduzetničkom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nivou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2997CD1E-C7A4-4EA1-B4D8-5FC7AFB30B6D}" type="parTrans" cxnId="{B16BE86C-95C4-4E6D-9D67-1F90FB21C33B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6FAB6A8-59EF-41D6-97BE-78E455FBD766}" type="sibTrans" cxnId="{B16BE86C-95C4-4E6D-9D67-1F90FB21C33B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3DC637C3-EF5D-44FF-89DA-0EF03ABE8D39}">
      <dgm:prSet phldrT="[Text]" custT="1"/>
      <dgm:spPr>
        <a:solidFill>
          <a:srgbClr val="009999"/>
        </a:solidFill>
      </dgm:spPr>
      <dgm:t>
        <a:bodyPr/>
        <a:lstStyle/>
        <a:p>
          <a:r>
            <a:rPr lang="sr-Latn-RS" sz="2400" b="1" dirty="0" smtClean="0">
              <a:latin typeface="Abhaya Libre Regular" panose="020B0604020202020204" charset="0"/>
              <a:cs typeface="Abhaya Libre Regular" panose="020B0604020202020204" charset="0"/>
            </a:rPr>
            <a:t>Unapređena podrška privatno-javnoj strategiji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Regionalna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uprava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vazdu</a:t>
          </a:r>
          <a:r>
            <a:rPr lang="sr-Latn-RS" sz="2000" b="0" dirty="0" smtClean="0">
              <a:latin typeface="Abhaya Libre Regular" panose="020B0604020202020204" charset="0"/>
              <a:cs typeface="Abhaya Libre Regular" panose="020B0604020202020204" charset="0"/>
            </a:rPr>
            <a:t>h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oplovni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klaster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nisu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formalno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dogovorili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ni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o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jednoj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zajedničkoj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strategiji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. U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cilju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alociranja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raspoloživih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resursa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ciljeve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strategije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jedna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od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promena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implementaciju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S3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strategija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predstojećem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Okvirnom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programu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EU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bila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bi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priključivanje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odobrenih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strategija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klastera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uz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objavljene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linije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finansijske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 smtClean="0">
              <a:latin typeface="Abhaya Libre Regular" panose="020B0604020202020204" charset="0"/>
              <a:cs typeface="Abhaya Libre Regular" panose="020B0604020202020204" charset="0"/>
            </a:rPr>
            <a:t>pomoći</a:t>
          </a:r>
          <a:r>
            <a:rPr lang="en-US" sz="2000" b="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FC454AD-189E-4827-9B4F-D5EC30A9F9FA}" type="parTrans" cxnId="{CD643D94-350D-447D-965F-8DC49605B542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8E5B2C50-DB02-40AE-BB4D-B3CBDF6F1FD9}" type="sibTrans" cxnId="{CD643D94-350D-447D-965F-8DC49605B542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E0EDE78-7F6F-490D-B500-B6FC10BAE46A}" type="pres">
      <dgm:prSet presAssocID="{6F1E3715-E162-498D-9E3A-2687ABCAFD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5E282-AF9D-4B13-88CC-B9AE6F0E2E26}" type="pres">
      <dgm:prSet presAssocID="{9E3AB7F8-DBC6-48F3-BD12-62306DD79242}" presName="roof" presStyleLbl="dkBgShp" presStyleIdx="0" presStyleCnt="2"/>
      <dgm:spPr/>
      <dgm:t>
        <a:bodyPr/>
        <a:lstStyle/>
        <a:p>
          <a:endParaRPr lang="en-US"/>
        </a:p>
      </dgm:t>
    </dgm:pt>
    <dgm:pt modelId="{DA76BF5C-9447-43B0-9290-10EB8D45D529}" type="pres">
      <dgm:prSet presAssocID="{9E3AB7F8-DBC6-48F3-BD12-62306DD79242}" presName="pillars" presStyleCnt="0"/>
      <dgm:spPr/>
    </dgm:pt>
    <dgm:pt modelId="{D3C11417-A625-4C7D-A47E-97257CFA039F}" type="pres">
      <dgm:prSet presAssocID="{9E3AB7F8-DBC6-48F3-BD12-62306DD79242}" presName="pillar1" presStyleLbl="node1" presStyleIdx="0" presStyleCnt="4" custScaleY="11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37732-56A8-41EF-90B0-D8B18B7281E1}" type="pres">
      <dgm:prSet presAssocID="{83A82FF8-80CB-4923-9E26-A9800BD8FAAD}" presName="pillarX" presStyleLbl="node1" presStyleIdx="1" presStyleCnt="4" custScaleY="11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B4A27-6381-4227-B150-D7324EFFB4BF}" type="pres">
      <dgm:prSet presAssocID="{0ACD92CC-18BF-49FA-8013-492642327535}" presName="pillarX" presStyleLbl="node1" presStyleIdx="2" presStyleCnt="4" custScaleY="11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FBD5-4849-425C-B89E-DEE66A74EDF5}" type="pres">
      <dgm:prSet presAssocID="{3DC637C3-EF5D-44FF-89DA-0EF03ABE8D39}" presName="pillarX" presStyleLbl="node1" presStyleIdx="3" presStyleCnt="4" custScaleY="11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2C6E1-C318-4788-A694-48EFA9E4142C}" type="pres">
      <dgm:prSet presAssocID="{9E3AB7F8-DBC6-48F3-BD12-62306DD79242}" presName="base" presStyleLbl="dkBgShp" presStyleIdx="1" presStyleCnt="2"/>
      <dgm:spPr>
        <a:solidFill>
          <a:srgbClr val="008080"/>
        </a:solidFill>
      </dgm:spPr>
    </dgm:pt>
  </dgm:ptLst>
  <dgm:cxnLst>
    <dgm:cxn modelId="{B1927932-715F-4E1F-982E-7276D993C894}" type="presOf" srcId="{9E3AB7F8-DBC6-48F3-BD12-62306DD79242}" destId="{94D5E282-AF9D-4B13-88CC-B9AE6F0E2E26}" srcOrd="0" destOrd="0" presId="urn:microsoft.com/office/officeart/2005/8/layout/hList3"/>
    <dgm:cxn modelId="{A083BF4D-1ED2-477A-9930-CABD41B6AF10}" type="presOf" srcId="{EE8B005F-107F-4302-8263-DCD8B328EB21}" destId="{D3C11417-A625-4C7D-A47E-97257CFA039F}" srcOrd="0" destOrd="0" presId="urn:microsoft.com/office/officeart/2005/8/layout/hList3"/>
    <dgm:cxn modelId="{A5209DBD-FFED-497D-89CC-6E2D81E7797D}" srcId="{9E3AB7F8-DBC6-48F3-BD12-62306DD79242}" destId="{83A82FF8-80CB-4923-9E26-A9800BD8FAAD}" srcOrd="1" destOrd="0" parTransId="{B74FA8EA-913C-4D87-B33D-75E43164F52D}" sibTransId="{964F805B-A0AE-4C40-B17D-AA95F9D9F24D}"/>
    <dgm:cxn modelId="{45C30EA5-5566-4BD7-AC8A-8BBC635178B6}" type="presOf" srcId="{83A82FF8-80CB-4923-9E26-A9800BD8FAAD}" destId="{D9237732-56A8-41EF-90B0-D8B18B7281E1}" srcOrd="0" destOrd="0" presId="urn:microsoft.com/office/officeart/2005/8/layout/hList3"/>
    <dgm:cxn modelId="{7FBCA9C9-A3C6-406C-BB2A-834B94D877D7}" type="presOf" srcId="{0ACD92CC-18BF-49FA-8013-492642327535}" destId="{E69B4A27-6381-4227-B150-D7324EFFB4BF}" srcOrd="0" destOrd="0" presId="urn:microsoft.com/office/officeart/2005/8/layout/hList3"/>
    <dgm:cxn modelId="{C7573835-5AD1-4D5E-8693-D66BD6663689}" type="presOf" srcId="{3DC637C3-EF5D-44FF-89DA-0EF03ABE8D39}" destId="{A19BFBD5-4849-425C-B89E-DEE66A74EDF5}" srcOrd="0" destOrd="0" presId="urn:microsoft.com/office/officeart/2005/8/layout/hList3"/>
    <dgm:cxn modelId="{C1DB0E52-7084-4285-825D-7CAD48249357}" srcId="{6F1E3715-E162-498D-9E3A-2687ABCAFD8F}" destId="{9E3AB7F8-DBC6-48F3-BD12-62306DD79242}" srcOrd="0" destOrd="0" parTransId="{0E4AA021-E8DD-4241-AE01-0179B0FA6253}" sibTransId="{082AAD55-D721-456C-B761-FBE5647067D4}"/>
    <dgm:cxn modelId="{B16BE86C-95C4-4E6D-9D67-1F90FB21C33B}" srcId="{9E3AB7F8-DBC6-48F3-BD12-62306DD79242}" destId="{0ACD92CC-18BF-49FA-8013-492642327535}" srcOrd="2" destOrd="0" parTransId="{2997CD1E-C7A4-4EA1-B4D8-5FC7AFB30B6D}" sibTransId="{C6FAB6A8-59EF-41D6-97BE-78E455FBD766}"/>
    <dgm:cxn modelId="{CD643D94-350D-447D-965F-8DC49605B542}" srcId="{9E3AB7F8-DBC6-48F3-BD12-62306DD79242}" destId="{3DC637C3-EF5D-44FF-89DA-0EF03ABE8D39}" srcOrd="3" destOrd="0" parTransId="{0FC454AD-189E-4827-9B4F-D5EC30A9F9FA}" sibTransId="{8E5B2C50-DB02-40AE-BB4D-B3CBDF6F1FD9}"/>
    <dgm:cxn modelId="{505D56DB-EB08-43E3-B104-F2A57F6C4CEF}" srcId="{9E3AB7F8-DBC6-48F3-BD12-62306DD79242}" destId="{EE8B005F-107F-4302-8263-DCD8B328EB21}" srcOrd="0" destOrd="0" parTransId="{D57B07E3-23D5-49C9-8042-1DCE55441765}" sibTransId="{15D13756-E6EE-4487-BE13-582D9923E88F}"/>
    <dgm:cxn modelId="{EB4754AB-E94F-47E2-98F6-B3DACB3C1516}" type="presOf" srcId="{6F1E3715-E162-498D-9E3A-2687ABCAFD8F}" destId="{6E0EDE78-7F6F-490D-B500-B6FC10BAE46A}" srcOrd="0" destOrd="0" presId="urn:microsoft.com/office/officeart/2005/8/layout/hList3"/>
    <dgm:cxn modelId="{F18FFCA6-D2ED-44CD-ADEB-01F88CB52ED5}" type="presParOf" srcId="{6E0EDE78-7F6F-490D-B500-B6FC10BAE46A}" destId="{94D5E282-AF9D-4B13-88CC-B9AE6F0E2E26}" srcOrd="0" destOrd="0" presId="urn:microsoft.com/office/officeart/2005/8/layout/hList3"/>
    <dgm:cxn modelId="{B621AC04-CA40-4AE9-AB1E-31CC49E2B809}" type="presParOf" srcId="{6E0EDE78-7F6F-490D-B500-B6FC10BAE46A}" destId="{DA76BF5C-9447-43B0-9290-10EB8D45D529}" srcOrd="1" destOrd="0" presId="urn:microsoft.com/office/officeart/2005/8/layout/hList3"/>
    <dgm:cxn modelId="{A68981F6-B5F8-4738-860F-7E874B0BA2A6}" type="presParOf" srcId="{DA76BF5C-9447-43B0-9290-10EB8D45D529}" destId="{D3C11417-A625-4C7D-A47E-97257CFA039F}" srcOrd="0" destOrd="0" presId="urn:microsoft.com/office/officeart/2005/8/layout/hList3"/>
    <dgm:cxn modelId="{13E02C46-505B-4671-B96B-2A9A86CE61DF}" type="presParOf" srcId="{DA76BF5C-9447-43B0-9290-10EB8D45D529}" destId="{D9237732-56A8-41EF-90B0-D8B18B7281E1}" srcOrd="1" destOrd="0" presId="urn:microsoft.com/office/officeart/2005/8/layout/hList3"/>
    <dgm:cxn modelId="{7DD6BDC5-0F2D-4BC0-ACEC-DE42827097C8}" type="presParOf" srcId="{DA76BF5C-9447-43B0-9290-10EB8D45D529}" destId="{E69B4A27-6381-4227-B150-D7324EFFB4BF}" srcOrd="2" destOrd="0" presId="urn:microsoft.com/office/officeart/2005/8/layout/hList3"/>
    <dgm:cxn modelId="{B76EDF29-71AB-41CE-BA16-50B156F2F39E}" type="presParOf" srcId="{DA76BF5C-9447-43B0-9290-10EB8D45D529}" destId="{A19BFBD5-4849-425C-B89E-DEE66A74EDF5}" srcOrd="3" destOrd="0" presId="urn:microsoft.com/office/officeart/2005/8/layout/hList3"/>
    <dgm:cxn modelId="{1FE1BA48-1202-4E56-A9E9-59CFAF679E30}" type="presParOf" srcId="{6E0EDE78-7F6F-490D-B500-B6FC10BAE46A}" destId="{D232C6E1-C318-4788-A694-48EFA9E414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02DE-BBFE-4C62-B628-645847482F5B}">
      <dsp:nvSpPr>
        <dsp:cNvPr id="0" name=""/>
        <dsp:cNvSpPr/>
      </dsp:nvSpPr>
      <dsp:spPr>
        <a:xfrm>
          <a:off x="0" y="86343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0A8FC4-CFA5-4FE2-BB29-529693D75233}">
      <dsp:nvSpPr>
        <dsp:cNvPr id="0" name=""/>
        <dsp:cNvSpPr/>
      </dsp:nvSpPr>
      <dsp:spPr>
        <a:xfrm>
          <a:off x="304800" y="2211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1. </a:t>
          </a:r>
          <a:r>
            <a:rPr lang="pl-PL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Analiza regiona i njegovog potencijala za inovacije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104259"/>
        <a:ext cx="4102920" cy="1518360"/>
      </dsp:txXfrm>
    </dsp:sp>
    <dsp:sp modelId="{4D466F30-CC97-4DBD-8C8C-9BF440B7A400}">
      <dsp:nvSpPr>
        <dsp:cNvPr id="0" name=""/>
        <dsp:cNvSpPr/>
      </dsp:nvSpPr>
      <dsp:spPr>
        <a:xfrm>
          <a:off x="0" y="344895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443E4A-57FB-424E-9AD8-D04731603DDD}">
      <dsp:nvSpPr>
        <dsp:cNvPr id="0" name=""/>
        <dsp:cNvSpPr/>
      </dsp:nvSpPr>
      <dsp:spPr>
        <a:xfrm>
          <a:off x="304800" y="260763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2.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Stvaranje</a:t>
          </a:r>
          <a:r>
            <a:rPr lang="sr-Latn-R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transparentnog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inkluzivnog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okvira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upravljanja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2689779"/>
        <a:ext cx="4102920" cy="1518360"/>
      </dsp:txXfrm>
    </dsp:sp>
    <dsp:sp modelId="{FE11114E-53EC-4556-8824-A3F5CD0B026C}">
      <dsp:nvSpPr>
        <dsp:cNvPr id="0" name=""/>
        <dsp:cNvSpPr/>
      </dsp:nvSpPr>
      <dsp:spPr>
        <a:xfrm>
          <a:off x="0" y="6034480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97360-C97B-4274-B0E3-8E59B5D17507}">
      <dsp:nvSpPr>
        <dsp:cNvPr id="0" name=""/>
        <dsp:cNvSpPr/>
      </dsp:nvSpPr>
      <dsp:spPr>
        <a:xfrm>
          <a:off x="304800" y="5193160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3. </a:t>
          </a:r>
          <a:r>
            <a:rPr lang="pl-PL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Stvaranje zajedničke vizije za budućnost regiona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5275300"/>
        <a:ext cx="4102920" cy="1518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E641-47D9-4CBF-A774-09778467D910}">
      <dsp:nvSpPr>
        <dsp:cNvPr id="0" name=""/>
        <dsp:cNvSpPr/>
      </dsp:nvSpPr>
      <dsp:spPr>
        <a:xfrm rot="16200000">
          <a:off x="127084" y="-127084"/>
          <a:ext cx="6654800" cy="6908968"/>
        </a:xfrm>
        <a:prstGeom prst="flowChartManualOperation">
          <a:avLst/>
        </a:prstGeom>
        <a:solidFill>
          <a:srgbClr val="009999"/>
        </a:solidFill>
        <a:ln>
          <a:noFill/>
        </a:ln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Prevazilaženje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ekonomske</a:t>
          </a:r>
          <a:r>
            <a:rPr lang="en-U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krize</a:t>
          </a:r>
          <a:endParaRPr lang="en-US" sz="32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Sveobuhvatan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plan za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oporavak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regionalne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ekonomije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fokusira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maksimiziranje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potencijala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inovacija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naučnog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znanja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nastojanju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da se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pove</a:t>
          </a:r>
          <a:r>
            <a:rPr lang="sr-Latn-R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ć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a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konkurentnost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proširi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proizvodna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baza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Krita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novonastalim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sektorima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visokom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dodatom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vrednoš</a:t>
          </a:r>
          <a:r>
            <a:rPr lang="sr-Latn-R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ć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u.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 rot="5400000">
        <a:off x="0" y="1330960"/>
        <a:ext cx="6908968" cy="3992880"/>
      </dsp:txXfrm>
    </dsp:sp>
    <dsp:sp modelId="{213807F7-E75D-462F-B672-2EBF20D144A3}">
      <dsp:nvSpPr>
        <dsp:cNvPr id="0" name=""/>
        <dsp:cNvSpPr/>
      </dsp:nvSpPr>
      <dsp:spPr>
        <a:xfrm rot="16200000">
          <a:off x="7561407" y="-127084"/>
          <a:ext cx="6654800" cy="6908968"/>
        </a:xfrm>
        <a:prstGeom prst="flowChartManualOperation">
          <a:avLst/>
        </a:prstGeom>
        <a:solidFill>
          <a:srgbClr val="009999"/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Uspostavljanje</a:t>
          </a:r>
          <a:r>
            <a:rPr lang="en-U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pravnog</a:t>
          </a:r>
          <a:r>
            <a:rPr lang="en-U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okvira</a:t>
          </a:r>
          <a:r>
            <a:rPr lang="en-U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zaštite</a:t>
          </a:r>
          <a:r>
            <a:rPr lang="en-U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životne</a:t>
          </a:r>
          <a:r>
            <a:rPr lang="en-US" sz="32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sredine</a:t>
          </a:r>
          <a:endParaRPr lang="en-US" sz="32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Pravni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okvir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bavi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značajnim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ekološkim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pitanjima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izazovima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Krita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cilju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promovisanja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održivog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razvoja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otvaranja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novih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radnih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mesta</a:t>
          </a:r>
          <a:r>
            <a:rPr lang="en-US" sz="280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 rot="5400000">
        <a:off x="7434323" y="1330960"/>
        <a:ext cx="6908968" cy="399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02DE-BBFE-4C62-B628-645847482F5B}">
      <dsp:nvSpPr>
        <dsp:cNvPr id="0" name=""/>
        <dsp:cNvSpPr/>
      </dsp:nvSpPr>
      <dsp:spPr>
        <a:xfrm>
          <a:off x="0" y="86343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0A8FC4-CFA5-4FE2-BB29-529693D75233}">
      <dsp:nvSpPr>
        <dsp:cNvPr id="0" name=""/>
        <dsp:cNvSpPr/>
      </dsp:nvSpPr>
      <dsp:spPr>
        <a:xfrm>
          <a:off x="304800" y="2211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4.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Izbor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ograničenog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broja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prioriteta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regionalnog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razvoja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104259"/>
        <a:ext cx="4102920" cy="1518360"/>
      </dsp:txXfrm>
    </dsp:sp>
    <dsp:sp modelId="{4D466F30-CC97-4DBD-8C8C-9BF440B7A400}">
      <dsp:nvSpPr>
        <dsp:cNvPr id="0" name=""/>
        <dsp:cNvSpPr/>
      </dsp:nvSpPr>
      <dsp:spPr>
        <a:xfrm>
          <a:off x="0" y="344895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443E4A-57FB-424E-9AD8-D04731603DDD}">
      <dsp:nvSpPr>
        <dsp:cNvPr id="0" name=""/>
        <dsp:cNvSpPr/>
      </dsp:nvSpPr>
      <dsp:spPr>
        <a:xfrm>
          <a:off x="304800" y="2948400"/>
          <a:ext cx="4267200" cy="191880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5.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Uspostavljanje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odgovarajućih</a:t>
          </a:r>
          <a:r>
            <a:rPr lang="en-U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kombinacija politika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98468" y="3042068"/>
        <a:ext cx="4079864" cy="1731464"/>
      </dsp:txXfrm>
    </dsp:sp>
    <dsp:sp modelId="{FE11114E-53EC-4556-8824-A3F5CD0B026C}">
      <dsp:nvSpPr>
        <dsp:cNvPr id="0" name=""/>
        <dsp:cNvSpPr/>
      </dsp:nvSpPr>
      <dsp:spPr>
        <a:xfrm>
          <a:off x="0" y="6034480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97360-C97B-4274-B0E3-8E59B5D17507}">
      <dsp:nvSpPr>
        <dsp:cNvPr id="0" name=""/>
        <dsp:cNvSpPr/>
      </dsp:nvSpPr>
      <dsp:spPr>
        <a:xfrm>
          <a:off x="304800" y="5193160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6. </a:t>
          </a:r>
          <a:r>
            <a:rPr lang="pl-PL" sz="2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Integracija mehanizama za praćenje i procenu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5275300"/>
        <a:ext cx="4102920" cy="1518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12375" y="1206060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Klasteri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206060"/>
        <a:ext cx="6508737" cy="591703"/>
      </dsp:txXfrm>
    </dsp:sp>
    <dsp:sp modelId="{F89DE190-F558-44C5-B55D-7E49A5B4C931}">
      <dsp:nvSpPr>
        <dsp:cNvPr id="0" name=""/>
        <dsp:cNvSpPr/>
      </dsp:nvSpPr>
      <dsp:spPr>
        <a:xfrm>
          <a:off x="11237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7214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277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761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178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8017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3580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12375" y="191829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Klasteri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regionalni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rast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: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ekosistemi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preduzeća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podstiču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inovacije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918296"/>
        <a:ext cx="6593351" cy="964257"/>
      </dsp:txXfrm>
    </dsp:sp>
    <dsp:sp modelId="{091356BC-975A-4E60-9875-87B07447A658}">
      <dsp:nvSpPr>
        <dsp:cNvPr id="0" name=""/>
        <dsp:cNvSpPr/>
      </dsp:nvSpPr>
      <dsp:spPr>
        <a:xfrm>
          <a:off x="82500" y="3520722"/>
          <a:ext cx="6390213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Poslovno okruženje pogodno za inovacije u MSP</a:t>
          </a:r>
          <a:endParaRPr lang="en-US" sz="2400" b="1" kern="1200" dirty="0" smtClean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82500" y="3520722"/>
        <a:ext cx="6390213" cy="591703"/>
      </dsp:txXfrm>
    </dsp:sp>
    <dsp:sp modelId="{0DE2429C-A962-4B4F-925B-A506A39894AF}">
      <dsp:nvSpPr>
        <dsp:cNvPr id="0" name=""/>
        <dsp:cNvSpPr/>
      </dsp:nvSpPr>
      <dsp:spPr>
        <a:xfrm>
          <a:off x="11237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7214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277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761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178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8017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3580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12375" y="3877722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Odlične mogućnosti za posao u konkurentskim kompanijama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877722"/>
        <a:ext cx="6593351" cy="964257"/>
      </dsp:txXfrm>
    </dsp:sp>
    <dsp:sp modelId="{5CCF0EAC-546D-4530-B4DE-121FEB0973ED}">
      <dsp:nvSpPr>
        <dsp:cNvPr id="0" name=""/>
        <dsp:cNvSpPr/>
      </dsp:nvSpPr>
      <dsp:spPr>
        <a:xfrm>
          <a:off x="112375" y="5124913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Istraživačke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infrastrukture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/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centri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kompetencija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124913"/>
        <a:ext cx="6508737" cy="591703"/>
      </dsp:txXfrm>
    </dsp:sp>
    <dsp:sp modelId="{66116102-E66F-4449-BEF3-CC58D554AE1A}">
      <dsp:nvSpPr>
        <dsp:cNvPr id="0" name=""/>
        <dsp:cNvSpPr/>
      </dsp:nvSpPr>
      <dsp:spPr>
        <a:xfrm>
          <a:off x="11237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7214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277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761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178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8017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3580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12375" y="5837149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Podrška 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ESFRI 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d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ifuzij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vodećih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rezultata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razvoja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širom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EU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837149"/>
        <a:ext cx="6593351" cy="964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08946" y="1203267"/>
          <a:ext cx="651510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Saradnja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univerziteta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preduze</a:t>
          </a: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ć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a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1203267"/>
        <a:ext cx="6515100" cy="592281"/>
      </dsp:txXfrm>
    </dsp:sp>
    <dsp:sp modelId="{F89DE190-F558-44C5-B55D-7E49A5B4C931}">
      <dsp:nvSpPr>
        <dsp:cNvPr id="0" name=""/>
        <dsp:cNvSpPr/>
      </dsp:nvSpPr>
      <dsp:spPr>
        <a:xfrm>
          <a:off x="108946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4680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1137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6871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328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9062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5519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08946" y="1916199"/>
          <a:ext cx="6599796" cy="9652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Celo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životno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učenje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oblasti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inovacija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1916199"/>
        <a:ext cx="6599796" cy="965200"/>
      </dsp:txXfrm>
    </dsp:sp>
    <dsp:sp modelId="{091356BC-975A-4E60-9875-87B07447A658}">
      <dsp:nvSpPr>
        <dsp:cNvPr id="0" name=""/>
        <dsp:cNvSpPr/>
      </dsp:nvSpPr>
      <dsp:spPr>
        <a:xfrm>
          <a:off x="108946" y="3164609"/>
          <a:ext cx="639646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Digital</a:t>
          </a: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agenda</a:t>
          </a:r>
        </a:p>
      </dsp:txBody>
      <dsp:txXfrm>
        <a:off x="108946" y="3164609"/>
        <a:ext cx="6396460" cy="592281"/>
      </dsp:txXfrm>
    </dsp:sp>
    <dsp:sp modelId="{0DE2429C-A962-4B4F-925B-A506A39894AF}">
      <dsp:nvSpPr>
        <dsp:cNvPr id="0" name=""/>
        <dsp:cNvSpPr/>
      </dsp:nvSpPr>
      <dsp:spPr>
        <a:xfrm>
          <a:off x="108946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4680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1137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6871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328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9062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5519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08946" y="3877540"/>
          <a:ext cx="6599796" cy="9652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Odlične mogućnosti za posao u konkurentskim kompanijama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3877540"/>
        <a:ext cx="6599796" cy="965200"/>
      </dsp:txXfrm>
    </dsp:sp>
    <dsp:sp modelId="{5CCF0EAC-546D-4530-B4DE-121FEB0973ED}">
      <dsp:nvSpPr>
        <dsp:cNvPr id="0" name=""/>
        <dsp:cNvSpPr/>
      </dsp:nvSpPr>
      <dsp:spPr>
        <a:xfrm>
          <a:off x="108946" y="5125950"/>
          <a:ext cx="651510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Ključne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tehnologij</a:t>
          </a: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5125950"/>
        <a:ext cx="6515100" cy="592281"/>
      </dsp:txXfrm>
    </dsp:sp>
    <dsp:sp modelId="{66116102-E66F-4449-BEF3-CC58D554AE1A}">
      <dsp:nvSpPr>
        <dsp:cNvPr id="0" name=""/>
        <dsp:cNvSpPr/>
      </dsp:nvSpPr>
      <dsp:spPr>
        <a:xfrm>
          <a:off x="108946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4680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1137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6871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328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9062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5519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08946" y="5838882"/>
          <a:ext cx="6599796" cy="9652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Mogućnost događanja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suštinske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promene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sistemu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5838882"/>
        <a:ext cx="6599796" cy="965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12375" y="1206060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Interna</a:t>
          </a: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cionalizacija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…..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206060"/>
        <a:ext cx="6508737" cy="591703"/>
      </dsp:txXfrm>
    </dsp:sp>
    <dsp:sp modelId="{F89DE190-F558-44C5-B55D-7E49A5B4C931}">
      <dsp:nvSpPr>
        <dsp:cNvPr id="0" name=""/>
        <dsp:cNvSpPr/>
      </dsp:nvSpPr>
      <dsp:spPr>
        <a:xfrm>
          <a:off x="11237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7214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277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761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178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8017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3580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12375" y="191829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Internasionalization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determines if the smart specialization approach can withstand global competition or seize opportunities </a:t>
          </a:r>
        </a:p>
      </dsp:txBody>
      <dsp:txXfrm>
        <a:off x="112375" y="1918296"/>
        <a:ext cx="6593351" cy="964257"/>
      </dsp:txXfrm>
    </dsp:sp>
    <dsp:sp modelId="{091356BC-975A-4E60-9875-87B07447A658}">
      <dsp:nvSpPr>
        <dsp:cNvPr id="0" name=""/>
        <dsp:cNvSpPr/>
      </dsp:nvSpPr>
      <dsp:spPr>
        <a:xfrm>
          <a:off x="112375" y="3165487"/>
          <a:ext cx="6390213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Kulturne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kreativne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industrije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165487"/>
        <a:ext cx="6390213" cy="591703"/>
      </dsp:txXfrm>
    </dsp:sp>
    <dsp:sp modelId="{0DE2429C-A962-4B4F-925B-A506A39894AF}">
      <dsp:nvSpPr>
        <dsp:cNvPr id="0" name=""/>
        <dsp:cNvSpPr/>
      </dsp:nvSpPr>
      <dsp:spPr>
        <a:xfrm>
          <a:off x="11237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7214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277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761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178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8017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3580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12375" y="3877722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Inovacije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iznad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tehnologije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iz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van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proizvodnje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877722"/>
        <a:ext cx="6593351" cy="964257"/>
      </dsp:txXfrm>
    </dsp:sp>
    <dsp:sp modelId="{5CCF0EAC-546D-4530-B4DE-121FEB0973ED}">
      <dsp:nvSpPr>
        <dsp:cNvPr id="0" name=""/>
        <dsp:cNvSpPr/>
      </dsp:nvSpPr>
      <dsp:spPr>
        <a:xfrm>
          <a:off x="112375" y="5124913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Instrumenti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finansijskog</a:t>
          </a:r>
          <a:r>
            <a:rPr lang="en-U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inženjeringa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124913"/>
        <a:ext cx="6508737" cy="591703"/>
      </dsp:txXfrm>
    </dsp:sp>
    <dsp:sp modelId="{66116102-E66F-4449-BEF3-CC58D554AE1A}">
      <dsp:nvSpPr>
        <dsp:cNvPr id="0" name=""/>
        <dsp:cNvSpPr/>
      </dsp:nvSpPr>
      <dsp:spPr>
        <a:xfrm>
          <a:off x="11237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7214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277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761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178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8017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3580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12375" y="5837149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Jači naglasak na finansijskom inženjeringu, ne samo na grantovima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837149"/>
        <a:ext cx="6593351" cy="964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12375" y="1206060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Inovativne javne nabavke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206060"/>
        <a:ext cx="6508737" cy="591703"/>
      </dsp:txXfrm>
    </dsp:sp>
    <dsp:sp modelId="{F89DE190-F558-44C5-B55D-7E49A5B4C931}">
      <dsp:nvSpPr>
        <dsp:cNvPr id="0" name=""/>
        <dsp:cNvSpPr/>
      </dsp:nvSpPr>
      <dsp:spPr>
        <a:xfrm>
          <a:off x="11237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7214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277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761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178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8017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3580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12375" y="191829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Prednosti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što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su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poboljšana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infrastruktura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javne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usluge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uštede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troškova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promocija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ulaganja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razvoj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918296"/>
        <a:ext cx="6593351" cy="964257"/>
      </dsp:txXfrm>
    </dsp:sp>
    <dsp:sp modelId="{091356BC-975A-4E60-9875-87B07447A658}">
      <dsp:nvSpPr>
        <dsp:cNvPr id="0" name=""/>
        <dsp:cNvSpPr/>
      </dsp:nvSpPr>
      <dsp:spPr>
        <a:xfrm>
          <a:off x="112375" y="3165487"/>
          <a:ext cx="6390213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Zeleni rast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165487"/>
        <a:ext cx="6390213" cy="591703"/>
      </dsp:txXfrm>
    </dsp:sp>
    <dsp:sp modelId="{0DE2429C-A962-4B4F-925B-A506A39894AF}">
      <dsp:nvSpPr>
        <dsp:cNvPr id="0" name=""/>
        <dsp:cNvSpPr/>
      </dsp:nvSpPr>
      <dsp:spPr>
        <a:xfrm>
          <a:off x="11237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7214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277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761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178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8017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3580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12375" y="3877722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Pametno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odnosi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održivost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eko-inovaciju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energetsku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efikasnost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877722"/>
        <a:ext cx="6593351" cy="964257"/>
      </dsp:txXfrm>
    </dsp:sp>
    <dsp:sp modelId="{5CCF0EAC-546D-4530-B4DE-121FEB0973ED}">
      <dsp:nvSpPr>
        <dsp:cNvPr id="0" name=""/>
        <dsp:cNvSpPr/>
      </dsp:nvSpPr>
      <dsp:spPr>
        <a:xfrm>
          <a:off x="112375" y="5124913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Društvene inovacije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124913"/>
        <a:ext cx="6508737" cy="591703"/>
      </dsp:txXfrm>
    </dsp:sp>
    <dsp:sp modelId="{66116102-E66F-4449-BEF3-CC58D554AE1A}">
      <dsp:nvSpPr>
        <dsp:cNvPr id="0" name=""/>
        <dsp:cNvSpPr/>
      </dsp:nvSpPr>
      <dsp:spPr>
        <a:xfrm>
          <a:off x="11237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7214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277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761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178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8017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3580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12375" y="5837149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Nove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organizacione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strukture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rešavanje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društvenih</a:t>
          </a:r>
          <a:r>
            <a:rPr lang="en-US" sz="24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pitanja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837149"/>
        <a:ext cx="6593351" cy="964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6591-2F44-4D24-B211-CEFF0F404359}">
      <dsp:nvSpPr>
        <dsp:cNvPr id="0" name=""/>
        <dsp:cNvSpPr/>
      </dsp:nvSpPr>
      <dsp:spPr>
        <a:xfrm rot="16200000">
          <a:off x="-2202755" y="3186916"/>
          <a:ext cx="5190744" cy="62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738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Vodič</a:t>
          </a:r>
          <a:endParaRPr lang="en-US" sz="2800" kern="1200" dirty="0"/>
        </a:p>
      </dsp:txBody>
      <dsp:txXfrm>
        <a:off x="-2202755" y="3186916"/>
        <a:ext cx="5190744" cy="626726"/>
      </dsp:txXfrm>
    </dsp:sp>
    <dsp:sp modelId="{58B529AA-F4CA-4BFD-A643-95D046AF6B74}">
      <dsp:nvSpPr>
        <dsp:cNvPr id="0" name=""/>
        <dsp:cNvSpPr/>
      </dsp:nvSpPr>
      <dsp:spPr>
        <a:xfrm>
          <a:off x="705979" y="536235"/>
          <a:ext cx="3121761" cy="5928089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5273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Ovaj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dokument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pruža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metodološke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preporuke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o tome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razviti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izraditi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sprovesti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regionalnu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strategiju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pametne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specijalizacije</a:t>
          </a:r>
          <a:r>
            <a:rPr lang="sr-Latn-R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, a namenjen 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kreator</a:t>
          </a:r>
          <a:r>
            <a:rPr lang="sr-Latn-R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ima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politike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organ</a:t>
          </a:r>
          <a:r>
            <a:rPr lang="sr-Latn-R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ima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sprovođenje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Nakon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razgovora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između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stručnjaka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politiku</a:t>
          </a:r>
          <a:r>
            <a:rPr lang="sr-Latn-R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iz različitih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ažuriranja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će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redovno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vršiti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705979" y="536235"/>
        <a:ext cx="3121761" cy="5928089"/>
      </dsp:txXfrm>
    </dsp:sp>
    <dsp:sp modelId="{9C44C692-445F-4D88-9533-E3231BC89BC8}">
      <dsp:nvSpPr>
        <dsp:cNvPr id="0" name=""/>
        <dsp:cNvSpPr/>
      </dsp:nvSpPr>
      <dsp:spPr>
        <a:xfrm>
          <a:off x="79253" y="77629"/>
          <a:ext cx="1253452" cy="1253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7598E-4936-41CF-B077-E1826B5B96FF}">
      <dsp:nvSpPr>
        <dsp:cNvPr id="0" name=""/>
        <dsp:cNvSpPr/>
      </dsp:nvSpPr>
      <dsp:spPr>
        <a:xfrm rot="16200000">
          <a:off x="2358847" y="3186916"/>
          <a:ext cx="5190744" cy="62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738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Saradnička provera</a:t>
          </a:r>
          <a:endParaRPr lang="en-US" sz="2800" kern="1200" dirty="0"/>
        </a:p>
      </dsp:txBody>
      <dsp:txXfrm>
        <a:off x="2358847" y="3186916"/>
        <a:ext cx="5190744" cy="626726"/>
      </dsp:txXfrm>
    </dsp:sp>
    <dsp:sp modelId="{49338B29-FD50-4933-940C-66815ABDA8C0}">
      <dsp:nvSpPr>
        <dsp:cNvPr id="0" name=""/>
        <dsp:cNvSpPr/>
      </dsp:nvSpPr>
      <dsp:spPr>
        <a:xfrm>
          <a:off x="5267582" y="426087"/>
          <a:ext cx="3121761" cy="6148384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52738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S3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sadr</a:t>
          </a:r>
          <a:r>
            <a:rPr lang="sr-Latn-R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ž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sopstvene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prilagođene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procedure za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analizu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RIS3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osnovu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trenutne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prakse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održava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redovne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seminare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registrovane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nacije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takođe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može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ponuditi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pomoć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procedurama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služiti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moderator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izveštač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predložiti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stručnjake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da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dodaju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novu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perspektivu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evaluacijama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sprovode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određenim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državama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članicama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5267582" y="426087"/>
        <a:ext cx="3121761" cy="6148384"/>
      </dsp:txXfrm>
    </dsp:sp>
    <dsp:sp modelId="{C3B0538A-94C7-417D-A920-D8E91D148B33}">
      <dsp:nvSpPr>
        <dsp:cNvPr id="0" name=""/>
        <dsp:cNvSpPr/>
      </dsp:nvSpPr>
      <dsp:spPr>
        <a:xfrm>
          <a:off x="4640856" y="77629"/>
          <a:ext cx="1253452" cy="12534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1DF1-53B5-4498-9831-EB58CF3C1DA9}">
      <dsp:nvSpPr>
        <dsp:cNvPr id="0" name=""/>
        <dsp:cNvSpPr/>
      </dsp:nvSpPr>
      <dsp:spPr>
        <a:xfrm rot="16200000">
          <a:off x="6920449" y="3186916"/>
          <a:ext cx="5190744" cy="62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738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Akademska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istraživanja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analize</a:t>
          </a:r>
          <a:endParaRPr lang="en-US" sz="2800" kern="1200" dirty="0"/>
        </a:p>
      </dsp:txBody>
      <dsp:txXfrm>
        <a:off x="6920449" y="3186916"/>
        <a:ext cx="5190744" cy="626726"/>
      </dsp:txXfrm>
    </dsp:sp>
    <dsp:sp modelId="{B0EDDFE0-B1CC-49AF-8EC0-19D2C73693CF}">
      <dsp:nvSpPr>
        <dsp:cNvPr id="0" name=""/>
        <dsp:cNvSpPr/>
      </dsp:nvSpPr>
      <dsp:spPr>
        <a:xfrm>
          <a:off x="9829185" y="423388"/>
          <a:ext cx="3121761" cy="6153782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5273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Grana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nauke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tehnologije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Evropske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komisije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-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Zajednički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istraživački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centar (JRC),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sprovodi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multidisciplinarna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bi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pomogla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rešavanju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hitnih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političkih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pitanja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Pametna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je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ilustracija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teorija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praksa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mogu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da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razmenjuju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znanje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kako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EU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može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imati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koristi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od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širokog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spektra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naučnih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veština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prisutnih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mnogim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JRC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institucijama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9829185" y="423388"/>
        <a:ext cx="3121761" cy="6153782"/>
      </dsp:txXfrm>
    </dsp:sp>
    <dsp:sp modelId="{99FA97FA-7685-4663-BE92-C05744ED0E53}">
      <dsp:nvSpPr>
        <dsp:cNvPr id="0" name=""/>
        <dsp:cNvSpPr/>
      </dsp:nvSpPr>
      <dsp:spPr>
        <a:xfrm>
          <a:off x="9202458" y="77629"/>
          <a:ext cx="1253452" cy="1253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6591-2F44-4D24-B211-CEFF0F404359}">
      <dsp:nvSpPr>
        <dsp:cNvPr id="0" name=""/>
        <dsp:cNvSpPr/>
      </dsp:nvSpPr>
      <dsp:spPr>
        <a:xfrm rot="16200000">
          <a:off x="-2032173" y="3080362"/>
          <a:ext cx="5190744" cy="97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56354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Organ</a:t>
          </a:r>
          <a:r>
            <a:rPr lang="sr-Latn-RS" sz="2800" kern="1200" dirty="0" smtClean="0"/>
            <a:t>izacija događaja</a:t>
          </a:r>
          <a:endParaRPr lang="en-US" sz="2800" kern="1200" dirty="0"/>
        </a:p>
      </dsp:txBody>
      <dsp:txXfrm>
        <a:off x="-2032173" y="3080362"/>
        <a:ext cx="5190744" cy="970984"/>
      </dsp:txXfrm>
    </dsp:sp>
    <dsp:sp modelId="{58B529AA-F4CA-4BFD-A643-95D046AF6B74}">
      <dsp:nvSpPr>
        <dsp:cNvPr id="0" name=""/>
        <dsp:cNvSpPr/>
      </dsp:nvSpPr>
      <dsp:spPr>
        <a:xfrm>
          <a:off x="1048690" y="601810"/>
          <a:ext cx="4836531" cy="5928089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6354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Na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platformi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postoje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dve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vrste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događaja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: "Outreach"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seminari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nekoliko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oblasti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objašnjavaju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promovišu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ideju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pametne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svim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zainteresovanim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sektorima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institucijama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;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Radionice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registrovane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fokusiraju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određena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pitanja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od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interesa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donosioce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odluka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lokalnom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nivou</a:t>
          </a:r>
          <a:r>
            <a:rPr lang="en-US" sz="180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Pored toga, platforma će pomoći državama članicama da organizuju nacionalne događaje pametne specijalizacije.</a:t>
          </a: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48690" y="601810"/>
        <a:ext cx="4836531" cy="5928089"/>
      </dsp:txXfrm>
    </dsp:sp>
    <dsp:sp modelId="{9C44C692-445F-4D88-9533-E3231BC89BC8}">
      <dsp:nvSpPr>
        <dsp:cNvPr id="0" name=""/>
        <dsp:cNvSpPr/>
      </dsp:nvSpPr>
      <dsp:spPr>
        <a:xfrm>
          <a:off x="291827" y="9402"/>
          <a:ext cx="1513725" cy="1300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7598E-4936-41CF-B077-E1826B5B96FF}">
      <dsp:nvSpPr>
        <dsp:cNvPr id="0" name=""/>
        <dsp:cNvSpPr/>
      </dsp:nvSpPr>
      <dsp:spPr>
        <a:xfrm rot="16200000">
          <a:off x="5035097" y="3085712"/>
          <a:ext cx="5190744" cy="97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5635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Upravljanje</a:t>
          </a:r>
          <a:r>
            <a:rPr lang="en-US" sz="2400" kern="1200" dirty="0" smtClean="0"/>
            <a:t> S3p</a:t>
          </a:r>
          <a:r>
            <a:rPr lang="sr-Latn-RS" sz="2400" kern="1200" dirty="0" smtClean="0"/>
            <a:t> internet stranicom</a:t>
          </a:r>
          <a:endParaRPr lang="en-US" sz="2400" kern="1200" dirty="0"/>
        </a:p>
      </dsp:txBody>
      <dsp:txXfrm>
        <a:off x="5035097" y="3085712"/>
        <a:ext cx="5190744" cy="970984"/>
      </dsp:txXfrm>
    </dsp:sp>
    <dsp:sp modelId="{49338B29-FD50-4933-940C-66815ABDA8C0}">
      <dsp:nvSpPr>
        <dsp:cNvPr id="0" name=""/>
        <dsp:cNvSpPr/>
      </dsp:nvSpPr>
      <dsp:spPr>
        <a:xfrm>
          <a:off x="8115962" y="497012"/>
          <a:ext cx="4836531" cy="6148384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5635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Internet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stranica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je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dostupna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svim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zainteresovanim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pametnu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specijalizaciju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kreirana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je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prvenstveno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nacije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registrovali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platformi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. Na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stranici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mogu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naći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detalji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o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relevantnim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inicijativama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izvorima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. Pored toga,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interaktivni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alati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koji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posebno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kreirani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trenutno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razvijaju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onlajn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resursi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registrovane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nacije</a:t>
          </a:r>
          <a:r>
            <a:rPr lang="en-US" sz="200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8115962" y="497012"/>
        <a:ext cx="4836531" cy="6148384"/>
      </dsp:txXfrm>
    </dsp:sp>
    <dsp:sp modelId="{C3B0538A-94C7-417D-A920-D8E91D148B33}">
      <dsp:nvSpPr>
        <dsp:cNvPr id="0" name=""/>
        <dsp:cNvSpPr/>
      </dsp:nvSpPr>
      <dsp:spPr>
        <a:xfrm>
          <a:off x="7316521" y="9402"/>
          <a:ext cx="1598881" cy="13114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5E282-AF9D-4B13-88CC-B9AE6F0E2E26}">
      <dsp:nvSpPr>
        <dsp:cNvPr id="0" name=""/>
        <dsp:cNvSpPr/>
      </dsp:nvSpPr>
      <dsp:spPr>
        <a:xfrm>
          <a:off x="0" y="0"/>
          <a:ext cx="13106400" cy="2156460"/>
        </a:xfrm>
        <a:prstGeom prst="rect">
          <a:avLst/>
        </a:prstGeom>
        <a:solidFill>
          <a:srgbClr val="00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800" b="1" kern="1200" dirty="0" smtClean="0">
              <a:latin typeface="Abhaya Libre Regular" panose="020B0604020202020204" charset="0"/>
              <a:cs typeface="Abhaya Libre Regular" panose="020B0604020202020204" charset="0"/>
            </a:rPr>
            <a:t>Naučene lekcije</a:t>
          </a:r>
          <a:endParaRPr lang="en-US" sz="48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0" y="0"/>
        <a:ext cx="13106400" cy="2156460"/>
      </dsp:txXfrm>
    </dsp:sp>
    <dsp:sp modelId="{D3C11417-A625-4C7D-A47E-97257CFA039F}">
      <dsp:nvSpPr>
        <dsp:cNvPr id="0" name=""/>
        <dsp:cNvSpPr/>
      </dsp:nvSpPr>
      <dsp:spPr>
        <a:xfrm>
          <a:off x="0" y="1879606"/>
          <a:ext cx="3276600" cy="5082273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Regionalni fondovi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Ključna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uloga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regionalnih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fondova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promovisanju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inovativne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infrastrukture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vazduhoplovnu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industriju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uključujući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Aeropolis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Tecnobaha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CATEC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kao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tehnološke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centre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tehnološke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parkove</a:t>
          </a: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0" y="1879606"/>
        <a:ext cx="3276600" cy="5082273"/>
      </dsp:txXfrm>
    </dsp:sp>
    <dsp:sp modelId="{D9237732-56A8-41EF-90B0-D8B18B7281E1}">
      <dsp:nvSpPr>
        <dsp:cNvPr id="0" name=""/>
        <dsp:cNvSpPr/>
      </dsp:nvSpPr>
      <dsp:spPr>
        <a:xfrm>
          <a:off x="3276599" y="1879606"/>
          <a:ext cx="3276600" cy="5082273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Preduzetništvo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Prilikom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kreiranja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podsticaja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kreatori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politike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treba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da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uzmu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obzir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preduzetnički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ambijent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sektoru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276599" y="1879606"/>
        <a:ext cx="3276600" cy="5082273"/>
      </dsp:txXfrm>
    </dsp:sp>
    <dsp:sp modelId="{E69B4A27-6381-4227-B150-D7324EFFB4BF}">
      <dsp:nvSpPr>
        <dsp:cNvPr id="0" name=""/>
        <dsp:cNvSpPr/>
      </dsp:nvSpPr>
      <dsp:spPr>
        <a:xfrm>
          <a:off x="6553200" y="1879606"/>
          <a:ext cx="3276600" cy="5082273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Poveznica između univerziteta i industrije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Jasno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je da je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promovisanje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akademskog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istraživanja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akademskih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istraživača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neophodno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preduzetničke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poduhvate</a:t>
          </a: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u smislu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tehnoloških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parkova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centara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Od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značaj</a:t>
          </a: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a je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uključivanj</a:t>
          </a: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doktora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nauka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industrijskom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preduzetničkom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nivou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6553200" y="1879606"/>
        <a:ext cx="3276600" cy="5082273"/>
      </dsp:txXfrm>
    </dsp:sp>
    <dsp:sp modelId="{A19BFBD5-4849-425C-B89E-DEE66A74EDF5}">
      <dsp:nvSpPr>
        <dsp:cNvPr id="0" name=""/>
        <dsp:cNvSpPr/>
      </dsp:nvSpPr>
      <dsp:spPr>
        <a:xfrm>
          <a:off x="9829800" y="1879606"/>
          <a:ext cx="3276600" cy="5082273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latin typeface="Abhaya Libre Regular" panose="020B0604020202020204" charset="0"/>
              <a:cs typeface="Abhaya Libre Regular" panose="020B0604020202020204" charset="0"/>
            </a:rPr>
            <a:t>Unapređena podrška privatno-javnoj strategiji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Regionalna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uprava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vazdu</a:t>
          </a:r>
          <a:r>
            <a:rPr lang="sr-Latn-R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h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oplovni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klaster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nisu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se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formalno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dogovorili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ni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o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jednoj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zajedničkoj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strategiji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. U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cilju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alociranja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raspoloživih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resursa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ciljeve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strategije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jedna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od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promena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za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implementaciju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S3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strategija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u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predstojećem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Okvirnom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programu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EU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bila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bi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priključivanje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odobrenih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strategija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klastera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uz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objavljene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linije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finansijske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 smtClean="0">
              <a:latin typeface="Abhaya Libre Regular" panose="020B0604020202020204" charset="0"/>
              <a:cs typeface="Abhaya Libre Regular" panose="020B0604020202020204" charset="0"/>
            </a:rPr>
            <a:t>pomoći</a:t>
          </a:r>
          <a:r>
            <a:rPr lang="en-US" sz="2000" b="0" kern="1200" dirty="0" smtClean="0">
              <a:latin typeface="Abhaya Libre Regular" panose="020B0604020202020204" charset="0"/>
              <a:cs typeface="Abhaya Libre Regular" panose="020B0604020202020204" charset="0"/>
            </a:rPr>
            <a:t>.</a:t>
          </a:r>
          <a:endParaRPr lang="en-US" sz="2000" b="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9829800" y="1879606"/>
        <a:ext cx="3276600" cy="5082273"/>
      </dsp:txXfrm>
    </dsp:sp>
    <dsp:sp modelId="{D232C6E1-C318-4788-A694-48EFA9E4142C}">
      <dsp:nvSpPr>
        <dsp:cNvPr id="0" name=""/>
        <dsp:cNvSpPr/>
      </dsp:nvSpPr>
      <dsp:spPr>
        <a:xfrm>
          <a:off x="0" y="6685026"/>
          <a:ext cx="13106400" cy="503174"/>
        </a:xfrm>
        <a:prstGeom prst="rect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0C7F8-8E26-4B62-990F-7DD5B287A61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32D2-1495-436E-9B19-81AD8A9B6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https://wbc-rti.info/object/document/10971/attach/IISP_Report__A1_1_EU_Institutions_and_Initiatives-1.pdf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5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5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4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4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3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2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0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3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60.svg"/><Relationship Id="rId4" Type="http://schemas.openxmlformats.org/officeDocument/2006/relationships/image" Target="../media/image4.sv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bTIVOBv8lU?feature=oembed" TargetMode="External"/><Relationship Id="rId6" Type="http://schemas.openxmlformats.org/officeDocument/2006/relationships/image" Target="../media/image10.png"/><Relationship Id="rId11" Type="http://schemas.openxmlformats.org/officeDocument/2006/relationships/hyperlink" Target="https://youtu.be/hbTIVOBv8lU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5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8.sv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image" Target="../media/image26.svg"/><Relationship Id="rId14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diagramData" Target="../diagrams/data3.xml"/><Relationship Id="rId5" Type="http://schemas.openxmlformats.org/officeDocument/2006/relationships/image" Target="../media/image10.png"/><Relationship Id="rId15" Type="http://schemas.microsoft.com/office/2007/relationships/diagramDrawing" Target="../diagrams/drawing3.xml"/><Relationship Id="rId10" Type="http://schemas.openxmlformats.org/officeDocument/2006/relationships/image" Target="../media/image26.svg"/><Relationship Id="rId19" Type="http://schemas.openxmlformats.org/officeDocument/2006/relationships/diagramColors" Target="../diagrams/colors4.xml"/><Relationship Id="rId4" Type="http://schemas.openxmlformats.org/officeDocument/2006/relationships/image" Target="../media/image4.svg"/><Relationship Id="rId9" Type="http://schemas.openxmlformats.org/officeDocument/2006/relationships/image" Target="../media/image16.png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diagramData" Target="../diagrams/data5.xml"/><Relationship Id="rId5" Type="http://schemas.openxmlformats.org/officeDocument/2006/relationships/image" Target="../media/image10.png"/><Relationship Id="rId15" Type="http://schemas.microsoft.com/office/2007/relationships/diagramDrawing" Target="../diagrams/drawing5.xml"/><Relationship Id="rId10" Type="http://schemas.openxmlformats.org/officeDocument/2006/relationships/image" Target="../media/image26.svg"/><Relationship Id="rId19" Type="http://schemas.openxmlformats.org/officeDocument/2006/relationships/diagramColors" Target="../diagrams/colors6.xml"/><Relationship Id="rId4" Type="http://schemas.openxmlformats.org/officeDocument/2006/relationships/image" Target="../media/image4.svg"/><Relationship Id="rId9" Type="http://schemas.openxmlformats.org/officeDocument/2006/relationships/image" Target="../media/image16.png"/><Relationship Id="rId14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3.pn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hyperlink" Target="https://s3platform.jrc.ec.europa.eu/join-the-s3-platform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Relationship Id="rId14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6.pn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18.svg"/><Relationship Id="rId9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8.xml"/><Relationship Id="rId4" Type="http://schemas.openxmlformats.org/officeDocument/2006/relationships/image" Target="../media/image18.svg"/><Relationship Id="rId9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78.svg"/><Relationship Id="rId4" Type="http://schemas.openxmlformats.org/officeDocument/2006/relationships/image" Target="../media/image4.sv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qntML2ycGY?start=75&amp;feature=oembed" TargetMode="External"/><Relationship Id="rId6" Type="http://schemas.openxmlformats.org/officeDocument/2006/relationships/image" Target="../media/image18.svg"/><Relationship Id="rId11" Type="http://schemas.openxmlformats.org/officeDocument/2006/relationships/hyperlink" Target="https://youtu.be/uqntML2ycGY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48.svg"/><Relationship Id="rId4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hyperlink" Target="https://www.tandfonline.com/doi/abs/10.1080/00343404.2013.799769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Relationship Id="rId14" Type="http://schemas.openxmlformats.org/officeDocument/2006/relationships/image" Target="../media/image8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cn.wikipedia.org/wiki/Andalusia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18.svg"/><Relationship Id="rId9" Type="http://schemas.openxmlformats.org/officeDocument/2006/relationships/hyperlink" Target="https://creativecommons.org/licenses/by-sa/3.0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cn.wikipedia.org/wiki/Andalusia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18.svg"/><Relationship Id="rId9" Type="http://schemas.openxmlformats.org/officeDocument/2006/relationships/hyperlink" Target="https://creativecommons.org/licenses/by-sa/3.0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18.svg"/><Relationship Id="rId9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14.svg"/><Relationship Id="rId17" Type="http://schemas.openxmlformats.org/officeDocument/2006/relationships/image" Target="../media/image30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8.svg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svg"/><Relationship Id="rId9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6.svg"/><Relationship Id="rId4" Type="http://schemas.openxmlformats.org/officeDocument/2006/relationships/image" Target="../media/image18.sv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0.xml"/><Relationship Id="rId5" Type="http://schemas.openxmlformats.org/officeDocument/2006/relationships/image" Target="../media/image18.svg"/><Relationship Id="rId10" Type="http://schemas.openxmlformats.org/officeDocument/2006/relationships/diagramData" Target="../diagrams/data10.xml"/><Relationship Id="rId4" Type="http://schemas.openxmlformats.org/officeDocument/2006/relationships/image" Target="../media/image10.png"/><Relationship Id="rId9" Type="http://schemas.openxmlformats.org/officeDocument/2006/relationships/image" Target="../media/image26.svg"/><Relationship Id="rId14" Type="http://schemas.microsoft.com/office/2007/relationships/diagramDrawing" Target="../diagrams/drawing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8.svg"/><Relationship Id="rId5" Type="http://schemas.openxmlformats.org/officeDocument/2006/relationships/image" Target="../media/image18.svg"/><Relationship Id="rId10" Type="http://schemas.openxmlformats.org/officeDocument/2006/relationships/image" Target="../media/image59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elgo.g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hcmr.gr/e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0.jpe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1.jpe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2.jpe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3.jpe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hyperlink" Target="https://wbc-rti.info/object/document/10971/attach/IISP_Report__A1_1_EU_Institutions_and_Initiatives-1.pdf" TargetMode="External"/><Relationship Id="rId18" Type="http://schemas.openxmlformats.org/officeDocument/2006/relationships/hyperlink" Target="http://www.pepkritis.gr/wp-content/uploads/2016/02/RIS-Crete-Translation-ENG.pdf" TargetMode="External"/><Relationship Id="rId3" Type="http://schemas.openxmlformats.org/officeDocument/2006/relationships/image" Target="../media/image94.svg"/><Relationship Id="rId21" Type="http://schemas.openxmlformats.org/officeDocument/2006/relationships/image" Target="../media/image18.png"/><Relationship Id="rId7" Type="http://schemas.openxmlformats.org/officeDocument/2006/relationships/image" Target="../media/image6.svg"/><Relationship Id="rId12" Type="http://schemas.openxmlformats.org/officeDocument/2006/relationships/hyperlink" Target="https://s3platform.jrc.ec.europa.eu/documents/portlet_file_entry/20125/Factsheet+%E2%80%93+What+is+Smart+specialisation.pdf/48da2521-e4bd-1c5f-6de9-17859b7ae427" TargetMode="External"/><Relationship Id="rId17" Type="http://schemas.openxmlformats.org/officeDocument/2006/relationships/hyperlink" Target="https://www.oecd.org/sti/inno/smart-specialisation.pdf" TargetMode="External"/><Relationship Id="rId2" Type="http://schemas.openxmlformats.org/officeDocument/2006/relationships/image" Target="../media/image64.png"/><Relationship Id="rId16" Type="http://schemas.openxmlformats.org/officeDocument/2006/relationships/hyperlink" Target="https://publications.jrc.ec.europa.eu/repository/handle/JRC124478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eur-lex.europa.eu/legal-content/EN/TXT/PDF/?uri=CELEX:02013R1303-20200718&amp;rid=2" TargetMode="External"/><Relationship Id="rId5" Type="http://schemas.openxmlformats.org/officeDocument/2006/relationships/image" Target="../media/image16.svg"/><Relationship Id="rId15" Type="http://schemas.openxmlformats.org/officeDocument/2006/relationships/hyperlink" Target="https://www.tandfonline.com/doi/abs/10.1080/00343404.2013.799769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apothesis.lib.hmu.gr/bitstream/handle/20.500.12688/9313/DimakiPanagiota_ZacharioudakiAnnaMaria2020.pdf?sequence=1&amp;isAllowed=y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96.svg"/><Relationship Id="rId14" Type="http://schemas.openxmlformats.org/officeDocument/2006/relationships/hyperlink" Target="https://eua.eu/downloads/publications/report%20on%20joint%20eua-regio%20the%20role%20of%20universities%20in%20smart%20specialisation%20strategies.pdf" TargetMode="External"/><Relationship Id="rId22" Type="http://schemas.openxmlformats.org/officeDocument/2006/relationships/image" Target="../media/image3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.svg"/><Relationship Id="rId18" Type="http://schemas.openxmlformats.org/officeDocument/2006/relationships/image" Target="../media/image71.png"/><Relationship Id="rId3" Type="http://schemas.openxmlformats.org/officeDocument/2006/relationships/image" Target="../media/image2.svg"/><Relationship Id="rId21" Type="http://schemas.openxmlformats.org/officeDocument/2006/relationships/image" Target="../media/image110.svg"/><Relationship Id="rId7" Type="http://schemas.openxmlformats.org/officeDocument/2006/relationships/image" Target="../media/image4.svg"/><Relationship Id="rId12" Type="http://schemas.openxmlformats.org/officeDocument/2006/relationships/image" Target="../media/image3.png"/><Relationship Id="rId17" Type="http://schemas.openxmlformats.org/officeDocument/2006/relationships/image" Target="../media/image106.sv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2.svg"/><Relationship Id="rId5" Type="http://schemas.openxmlformats.org/officeDocument/2006/relationships/image" Target="../media/image98.svg"/><Relationship Id="rId15" Type="http://schemas.openxmlformats.org/officeDocument/2006/relationships/image" Target="../media/image104.svg"/><Relationship Id="rId10" Type="http://schemas.openxmlformats.org/officeDocument/2006/relationships/image" Target="../media/image68.png"/><Relationship Id="rId19" Type="http://schemas.openxmlformats.org/officeDocument/2006/relationships/image" Target="../media/image108.svg"/><Relationship Id="rId4" Type="http://schemas.openxmlformats.org/officeDocument/2006/relationships/image" Target="../media/image66.png"/><Relationship Id="rId9" Type="http://schemas.openxmlformats.org/officeDocument/2006/relationships/image" Target="../media/image100.svg"/><Relationship Id="rId14" Type="http://schemas.openxmlformats.org/officeDocument/2006/relationships/image" Target="../media/image69.png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6.svg"/><Relationship Id="rId18" Type="http://schemas.openxmlformats.org/officeDocument/2006/relationships/image" Target="../media/image6.png"/><Relationship Id="rId26" Type="http://schemas.openxmlformats.org/officeDocument/2006/relationships/image" Target="../media/image30.png"/><Relationship Id="rId3" Type="http://schemas.openxmlformats.org/officeDocument/2006/relationships/image" Target="../media/image32.svg"/><Relationship Id="rId21" Type="http://schemas.openxmlformats.org/officeDocument/2006/relationships/image" Target="../media/image25.png"/><Relationship Id="rId7" Type="http://schemas.openxmlformats.org/officeDocument/2006/relationships/image" Target="../media/image34.svg"/><Relationship Id="rId12" Type="http://schemas.openxmlformats.org/officeDocument/2006/relationships/image" Target="../media/image16.png"/><Relationship Id="rId17" Type="http://schemas.openxmlformats.org/officeDocument/2006/relationships/image" Target="../media/image28.svg"/><Relationship Id="rId25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22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.svg"/><Relationship Id="rId24" Type="http://schemas.openxmlformats.org/officeDocument/2006/relationships/image" Target="../media/image28.png"/><Relationship Id="rId5" Type="http://schemas.openxmlformats.org/officeDocument/2006/relationships/image" Target="../media/image2.svg"/><Relationship Id="rId15" Type="http://schemas.openxmlformats.org/officeDocument/2006/relationships/image" Target="../media/image36.svg"/><Relationship Id="rId23" Type="http://schemas.openxmlformats.org/officeDocument/2006/relationships/image" Target="../media/image27.png"/><Relationship Id="rId10" Type="http://schemas.openxmlformats.org/officeDocument/2006/relationships/image" Target="../media/image3.png"/><Relationship Id="rId19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21.png"/><Relationship Id="rId22" Type="http://schemas.openxmlformats.org/officeDocument/2006/relationships/image" Target="../media/image26.png"/><Relationship Id="rId27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46.svg"/><Relationship Id="rId12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5" Type="http://schemas.openxmlformats.org/officeDocument/2006/relationships/image" Target="../media/image50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ur-lex.europa.eu/legal-content/EN/TXT/PDF/?uri=CELEX:02013R1303-20200718&amp;rid=2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2.svg"/><Relationship Id="rId10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hyperlink" Target="https://commission.europa.eu/index_en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645911"/>
            <a:ext cx="9010597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regionalnog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izgradnjom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kapaciteta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stručnog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obrazovanja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odraslih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(SOO)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11524" y="3090857"/>
            <a:ext cx="13023675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vaj koncept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uspostavlja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jedinstvene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veze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između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preduzetnički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otkrivanja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uspostavljanje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prioriteta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kreatora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bliskoj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saradnji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akterima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Kao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okrenut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spoljn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em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svet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primorani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ambiciozni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pogledu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onoga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postići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povezivanje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sposobnosti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lancima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sr-Latn-RS" sz="2400" i="1" spc="-36" dirty="0" smtClean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i="1" spc="-36" dirty="0" err="1" smtClean="0">
                <a:solidFill>
                  <a:srgbClr val="000000"/>
                </a:solidFill>
                <a:latin typeface="Abhaya Libre Regular"/>
              </a:rPr>
              <a:t>Iako</a:t>
            </a:r>
            <a:r>
              <a:rPr lang="en-US" sz="2400" i="1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svaka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regionalna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nacionalna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strategija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imati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neke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zajedničke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elemente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pristup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zasnovan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mestu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pokazuje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koliko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važno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razumeti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lokalni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kontekst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i="1" spc="-36" dirty="0" err="1" smtClean="0">
                <a:solidFill>
                  <a:srgbClr val="000000"/>
                </a:solidFill>
                <a:latin typeface="Abhaya Libre Regular"/>
              </a:rPr>
              <a:t>efikas</a:t>
            </a:r>
            <a:r>
              <a:rPr lang="sr-Latn-RS" sz="2400" i="1" spc="-36" dirty="0" smtClean="0">
                <a:solidFill>
                  <a:srgbClr val="000000"/>
                </a:solidFill>
                <a:latin typeface="Abhaya Libre Regular"/>
              </a:rPr>
              <a:t>no projektovanje</a:t>
            </a:r>
            <a:r>
              <a:rPr lang="en-US" sz="2400" i="1" spc="-36" dirty="0" smtClean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1154062"/>
            <a:ext cx="1386187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Zašto je koncept pametne specijalizacije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“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pametan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”?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A4FCB95-712B-31A0-A3DB-74508E3B49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754473" y="5957477"/>
            <a:ext cx="1941834" cy="16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1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1154062"/>
            <a:ext cx="13861876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Zašto je koncept pametne specijalizacije “pametan”?</a:t>
            </a:r>
            <a:endParaRPr lang="pl-PL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2" name="Online Media 1" title="Smart Specialisation-  efficient and effective use of public investment in research">
            <a:hlinkClick r:id="" action="ppaction://media"/>
            <a:extLst>
              <a:ext uri="{FF2B5EF4-FFF2-40B4-BE49-F238E27FC236}">
                <a16:creationId xmlns:a16="http://schemas.microsoft.com/office/drawing/2014/main" id="{B728EFE6-1651-FD22-5758-FB260B18EF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5105400" y="2853965"/>
            <a:ext cx="6664690" cy="376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705F8-B506-F181-0183-6079CB56E4CE}"/>
              </a:ext>
            </a:extLst>
          </p:cNvPr>
          <p:cNvSpPr txBox="1"/>
          <p:nvPr/>
        </p:nvSpPr>
        <p:spPr>
          <a:xfrm>
            <a:off x="6781800" y="6860942"/>
            <a:ext cx="369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/>
              <a:t>Izvor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youtu.be/hbTIVOBv8lU</a:t>
            </a:r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54528" y="743344"/>
            <a:ext cx="1177127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4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C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pametne specijalizacije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67013" y="1693055"/>
            <a:ext cx="6699464" cy="1890951"/>
            <a:chOff x="851084" y="0"/>
            <a:chExt cx="8932619" cy="25212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51084" y="0"/>
              <a:ext cx="2384746" cy="2328379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167769" y="195845"/>
              <a:ext cx="5615934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Choices and critical </a:t>
              </a:r>
              <a:r>
                <a:rPr lang="en-US" sz="2400" b="1" spc="-36" dirty="0" smtClean="0">
                  <a:solidFill>
                    <a:srgbClr val="000000"/>
                  </a:solidFill>
                  <a:latin typeface="Abhaya Libre Regular"/>
                </a:rPr>
                <a:t>mass</a:t>
              </a:r>
              <a:r>
                <a:rPr lang="sr-Latn-R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sr-Latn-RS" sz="2400" b="1" spc="-36" dirty="0" smtClean="0">
                  <a:solidFill>
                    <a:srgbClr val="000000"/>
                  </a:solidFill>
                  <a:latin typeface="Abhaya Libre Regular"/>
                </a:rPr>
                <a:t>(izbori </a:t>
              </a:r>
              <a:r>
                <a:rPr lang="sr-Latn-RS" sz="2400" b="1" spc="-36" dirty="0">
                  <a:solidFill>
                    <a:srgbClr val="000000"/>
                  </a:solidFill>
                  <a:latin typeface="Abhaya Libre Regular"/>
                </a:rPr>
                <a:t>i kritična </a:t>
              </a:r>
              <a:r>
                <a:rPr lang="sr-Latn-RS" sz="2400" b="1" spc="-36" dirty="0" smtClean="0">
                  <a:solidFill>
                    <a:srgbClr val="000000"/>
                  </a:solidFill>
                  <a:latin typeface="Abhaya Libre Regular"/>
                </a:rPr>
                <a:t>masa)</a:t>
              </a:r>
              <a:r>
                <a:rPr lang="en-US" sz="2400" b="1" spc="-36" dirty="0" smtClean="0">
                  <a:solidFill>
                    <a:srgbClr val="000000"/>
                  </a:solidFill>
                  <a:latin typeface="Abhaya Libre Regular"/>
                </a:rPr>
                <a:t>:</a:t>
              </a:r>
              <a:r>
                <a:rPr lang="sr-Latn-RS" sz="2400" b="1" spc="-36" dirty="0" smtClean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 smtClean="0">
                  <a:solidFill>
                    <a:srgbClr val="000000"/>
                  </a:solidFill>
                  <a:latin typeface="Abhaya Libre Regular"/>
                </a:rPr>
                <a:t>mali</a:t>
              </a:r>
              <a:r>
                <a:rPr lang="en-US" sz="2400" spc="-36" dirty="0" smtClean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skup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prioriteta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zasnovanih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ličnim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snagama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globalnoj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 smtClean="0">
                  <a:solidFill>
                    <a:srgbClr val="000000"/>
                  </a:solidFill>
                  <a:latin typeface="Abhaya Libre Regular"/>
                </a:rPr>
                <a:t>specijalizaciji</a:t>
              </a:r>
              <a:r>
                <a:rPr lang="sr-Latn-RS" sz="2400" spc="-36" dirty="0" smtClean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13351" y="4073226"/>
            <a:ext cx="9259449" cy="3961464"/>
            <a:chOff x="944987" y="-2559914"/>
            <a:chExt cx="12345931" cy="528195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872205" y="-2559914"/>
              <a:ext cx="2418713" cy="2538728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944987" y="-1347453"/>
              <a:ext cx="6875286" cy="4069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Connectivity and </a:t>
              </a:r>
              <a:r>
                <a:rPr lang="en-US" sz="2400" b="1" spc="-36" dirty="0" smtClean="0">
                  <a:solidFill>
                    <a:srgbClr val="000000"/>
                  </a:solidFill>
                  <a:latin typeface="Abhaya Libre Regular"/>
                </a:rPr>
                <a:t>Clusters</a:t>
              </a:r>
              <a:r>
                <a:rPr lang="sr-Latn-R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sr-Latn-RS" sz="2400" b="1" spc="-36" dirty="0" smtClean="0">
                  <a:solidFill>
                    <a:srgbClr val="000000"/>
                  </a:solidFill>
                  <a:latin typeface="Abhaya Libre Regular"/>
                </a:rPr>
                <a:t>(povezivanje </a:t>
              </a:r>
              <a:r>
                <a:rPr lang="sr-Latn-RS" sz="2400" b="1" spc="-36" dirty="0">
                  <a:solidFill>
                    <a:srgbClr val="000000"/>
                  </a:solidFill>
                  <a:latin typeface="Abhaya Libre Regular"/>
                </a:rPr>
                <a:t>i </a:t>
              </a:r>
              <a:r>
                <a:rPr lang="sr-Latn-RS" sz="2400" b="1" spc="-36" dirty="0" smtClean="0">
                  <a:solidFill>
                    <a:srgbClr val="000000"/>
                  </a:solidFill>
                  <a:latin typeface="Abhaya Libre Regular"/>
                </a:rPr>
                <a:t>klasteri)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sr-Latn-RS" sz="2400" spc="-36" dirty="0" err="1" smtClean="0">
                  <a:solidFill>
                    <a:srgbClr val="000000"/>
                  </a:solidFill>
                  <a:latin typeface="Abhaya Libre Regular"/>
                </a:rPr>
                <a:t>k</a:t>
              </a:r>
              <a:r>
                <a:rPr lang="en-US" sz="2400" spc="-36" dirty="0" err="1" smtClean="0">
                  <a:solidFill>
                    <a:srgbClr val="000000"/>
                  </a:solidFill>
                  <a:latin typeface="Abhaya Libre Regular"/>
                </a:rPr>
                <a:t>reirajte</a:t>
              </a:r>
              <a:r>
                <a:rPr lang="en-US" sz="2400" spc="-36" dirty="0" smtClean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klastere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svetske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klase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sr-Latn-RS" sz="2400" spc="-36" dirty="0" smtClean="0">
                  <a:solidFill>
                    <a:srgbClr val="000000"/>
                  </a:solidFill>
                  <a:latin typeface="Abhaya Libre Regular"/>
                </a:rPr>
                <a:t>obezbedite prostor </a:t>
              </a:r>
              <a:r>
                <a:rPr lang="en-US" sz="2400" spc="-36" dirty="0" smtClean="0">
                  <a:solidFill>
                    <a:srgbClr val="000000"/>
                  </a:solidFill>
                  <a:latin typeface="Abhaya Libre Regular"/>
                </a:rPr>
                <a:t>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međusektorske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veze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gajite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srodnu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raznolikost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biste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unapredili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specijalizovanu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tehničku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diversifikaciju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Uskladite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ono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imate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onim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ostatak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sveta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1F06F383-0091-1616-D081-BD8F1875F84C}"/>
              </a:ext>
            </a:extLst>
          </p:cNvPr>
          <p:cNvSpPr txBox="1"/>
          <p:nvPr/>
        </p:nvSpPr>
        <p:spPr>
          <a:xfrm>
            <a:off x="12199831" y="1869292"/>
            <a:ext cx="4211950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Competitive </a:t>
            </a:r>
            <a:r>
              <a:rPr lang="en-US" sz="2400" b="1" spc="-36" dirty="0" smtClean="0">
                <a:solidFill>
                  <a:srgbClr val="000000"/>
                </a:solidFill>
                <a:latin typeface="Abhaya Libre Regular"/>
              </a:rPr>
              <a:t>advantage</a:t>
            </a: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 (konkurentska prednost)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mobiliš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ite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talente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preduzetničkog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otkrivanja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odgovara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RTD + I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ć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nostima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vašim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F30DBC68-99E6-AE93-5A23-8ED9E3979180}"/>
              </a:ext>
            </a:extLst>
          </p:cNvPr>
          <p:cNvSpPr txBox="1"/>
          <p:nvPr/>
        </p:nvSpPr>
        <p:spPr>
          <a:xfrm>
            <a:off x="11749268" y="5310297"/>
            <a:ext cx="5156465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Collaborative </a:t>
            </a:r>
            <a:r>
              <a:rPr lang="en-US" sz="2400" b="1" spc="-36" dirty="0" smtClean="0">
                <a:solidFill>
                  <a:srgbClr val="000000"/>
                </a:solidFill>
                <a:latin typeface="Abhaya Libre Regular"/>
              </a:rPr>
              <a:t>leadership</a:t>
            </a: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 (saradničko rukovođenje)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efikasni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inovacioni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sistemi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zajednički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zasnovani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četvorostrukom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H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elik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modelu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javno-privatne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saradnje</a:t>
            </a:r>
            <a:r>
              <a:rPr lang="sr-Latn-R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-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eksperimentaln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platform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za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davanje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mogućnosti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onima koji ga retko dobijaju.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631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33600" y="743344"/>
            <a:ext cx="137922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Koraci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projektovanje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strukture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RIS3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C9F1CC-D9E5-C61D-855F-1C5EB4ECD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98656"/>
              </p:ext>
            </p:extLst>
          </p:nvPr>
        </p:nvGraphicFramePr>
        <p:xfrm>
          <a:off x="1905000" y="1631119"/>
          <a:ext cx="6096000" cy="749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BD7BEC-AADD-FB88-040C-62307E1D7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050202"/>
              </p:ext>
            </p:extLst>
          </p:nvPr>
        </p:nvGraphicFramePr>
        <p:xfrm>
          <a:off x="9857509" y="1631119"/>
          <a:ext cx="6096000" cy="749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15664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54527" y="756659"/>
            <a:ext cx="11557102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Horizontalna pitanja i instrumenti za sprovođenje politike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RIS³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(a)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992D089-30FA-E822-CC43-762859BAE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768613"/>
              </p:ext>
            </p:extLst>
          </p:nvPr>
        </p:nvGraphicFramePr>
        <p:xfrm>
          <a:off x="1397298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411B810-BABB-69B5-4B0A-9E3E0607F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063591"/>
              </p:ext>
            </p:extLst>
          </p:nvPr>
        </p:nvGraphicFramePr>
        <p:xfrm>
          <a:off x="10114354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54527" y="756659"/>
            <a:ext cx="11557102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Horizontalna pitanja i instrumenti za sprovođenje politike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RIS³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b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992D089-30FA-E822-CC43-762859BAE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804829"/>
              </p:ext>
            </p:extLst>
          </p:nvPr>
        </p:nvGraphicFramePr>
        <p:xfrm>
          <a:off x="1397298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411B810-BABB-69B5-4B0A-9E3E0607F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739393"/>
              </p:ext>
            </p:extLst>
          </p:nvPr>
        </p:nvGraphicFramePr>
        <p:xfrm>
          <a:off x="10114354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63299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261833"/>
            <a:ext cx="10566501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Grane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stabla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953E73-6A37-9870-89BF-95EFCE63B2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81191"/>
            <a:ext cx="8874137" cy="75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81400" y="743344"/>
            <a:ext cx="117348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Platforma pametne specijalizacije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21" name="Picture 20">
            <a:hlinkClick r:id="rId11"/>
            <a:extLst>
              <a:ext uri="{FF2B5EF4-FFF2-40B4-BE49-F238E27FC236}">
                <a16:creationId xmlns:a16="http://schemas.microsoft.com/office/drawing/2014/main" id="{BC68F33F-9C2B-566D-6190-7B80040849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53" y="1838119"/>
            <a:ext cx="6758273" cy="2163413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F3C5965A-9824-060A-1CBA-144CB05B9485}"/>
              </a:ext>
            </a:extLst>
          </p:cNvPr>
          <p:cNvSpPr txBox="1"/>
          <p:nvPr/>
        </p:nvSpPr>
        <p:spPr>
          <a:xfrm>
            <a:off x="2190175" y="4497810"/>
            <a:ext cx="13907649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najavila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S3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2010.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tekstu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„Regionalna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doprinosi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2020“.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2010.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uloga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obezbedi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metodologije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ekspertizu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smernice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kreatorima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nacionalni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podstakne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prekograničnu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saradnju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uzajamno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da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uspostavi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raspravlja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akademskim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krugovima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79F2C82-A1EB-0958-D3F5-CB97099464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2995996" y="6928284"/>
            <a:ext cx="2198045" cy="20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52800" y="743344"/>
            <a:ext cx="1188719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Platforma pametne specijalizacije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F3C5965A-9824-060A-1CBA-144CB05B9485}"/>
              </a:ext>
            </a:extLst>
          </p:cNvPr>
          <p:cNvSpPr txBox="1"/>
          <p:nvPr/>
        </p:nvSpPr>
        <p:spPr>
          <a:xfrm>
            <a:off x="2209800" y="3160794"/>
            <a:ext cx="13907649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D</a:t>
            </a:r>
            <a:r>
              <a:rPr lang="pl-PL" sz="2400" spc="-36" dirty="0" smtClean="0">
                <a:solidFill>
                  <a:srgbClr val="000000"/>
                </a:solidFill>
                <a:latin typeface="Abhaya Libre Regular"/>
              </a:rPr>
              <a:t>omaćin</a:t>
            </a: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 p</a:t>
            </a:r>
            <a:r>
              <a:rPr lang="en-US" sz="2400" b="1" spc="-36" dirty="0" err="1" smtClean="0">
                <a:solidFill>
                  <a:srgbClr val="000000"/>
                </a:solidFill>
                <a:latin typeface="Abhaya Libre Regular"/>
              </a:rPr>
              <a:t>latform</a:t>
            </a:r>
            <a:r>
              <a:rPr lang="sr-Latn-RS" sz="2400" b="1" spc="-36" dirty="0">
                <a:solidFill>
                  <a:srgbClr val="000000"/>
                </a:solidFill>
                <a:latin typeface="Abhaya Libre Regular"/>
              </a:rPr>
              <a:t>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pl-PL" sz="2400" spc="-36" dirty="0" smtClean="0">
                <a:solidFill>
                  <a:srgbClr val="000000"/>
                </a:solidFill>
                <a:latin typeface="Abhaya Libre Regular"/>
              </a:rPr>
              <a:t>je </a:t>
            </a:r>
            <a:r>
              <a:rPr lang="pl-PL" sz="2400" spc="-36" dirty="0">
                <a:solidFill>
                  <a:srgbClr val="000000"/>
                </a:solidFill>
                <a:latin typeface="Abhaya Libre Regular"/>
              </a:rPr>
              <a:t>Direkcija za rast i inovacije </a:t>
            </a:r>
            <a:r>
              <a:rPr lang="pl-PL" sz="2400" spc="-36" dirty="0" smtClean="0">
                <a:solidFill>
                  <a:srgbClr val="000000"/>
                </a:solidFill>
                <a:latin typeface="Abhaya Libre Regular"/>
              </a:rPr>
              <a:t>JRC-a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Dir. B) </a:t>
            </a:r>
            <a:r>
              <a:rPr lang="sr-Latn-RS" sz="2400" spc="-36" dirty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Sevilji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Tri osnovne komponente platforme su:</a:t>
            </a:r>
          </a:p>
          <a:p>
            <a:pPr algn="just">
              <a:lnSpc>
                <a:spcPts val="3359"/>
              </a:lnSpc>
            </a:pP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359"/>
              </a:lnSpc>
              <a:buAutoNum type="arabicPeriod"/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Projektni menadžment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R&amp;D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tima u </a:t>
            </a:r>
            <a:r>
              <a:rPr lang="pl-PL" sz="2400" spc="-36" dirty="0" smtClean="0">
                <a:solidFill>
                  <a:srgbClr val="000000"/>
                </a:solidFill>
                <a:latin typeface="Abhaya Libre Regular"/>
              </a:rPr>
              <a:t>Direkciji </a:t>
            </a:r>
            <a:r>
              <a:rPr lang="pl-PL" sz="2400" spc="-36" dirty="0">
                <a:solidFill>
                  <a:srgbClr val="000000"/>
                </a:solidFill>
                <a:latin typeface="Abhaya Libre Regular"/>
              </a:rPr>
              <a:t>za rast i inovacije JRC-a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endParaRPr lang="sr-Latn-RS" sz="2400" spc="-36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359"/>
              </a:lnSpc>
              <a:buAutoNum type="arabicPeriod"/>
            </a:pPr>
            <a:endParaRPr lang="sr-Latn-RS" sz="2400" spc="-36" dirty="0" smtClean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359"/>
              </a:lnSpc>
              <a:buAutoNum type="arabicPeriod"/>
            </a:pP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Upravljački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sastavljen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različitih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.</a:t>
            </a:r>
            <a:endParaRPr lang="sr-Latn-RS" sz="2400" spc="-36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359"/>
              </a:lnSpc>
              <a:buAutoNum type="arabicPeriod"/>
            </a:pPr>
            <a:endParaRPr lang="sr-Latn-RS" sz="2400" spc="-36" dirty="0" smtClean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359"/>
              </a:lnSpc>
              <a:buAutoNum type="arabicPeriod"/>
            </a:pP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Grupa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eminentnih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akademika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stručnjaka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razvoj,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(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uključuju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ć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OECD, EURADA, ERRIN, EBN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opservatoriju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Alijansu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klastera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).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0D6F1214-7626-9B6F-0062-5EB8140FD9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573000" y="3619500"/>
            <a:ext cx="1638851" cy="16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73498" y="743344"/>
            <a:ext cx="10566501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Platforma pametne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specijalizacije – aktivnosti (a)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F22F457-1EF1-36AF-A172-FDFA50B6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031840"/>
              </p:ext>
            </p:extLst>
          </p:nvPr>
        </p:nvGraphicFramePr>
        <p:xfrm>
          <a:off x="2209800" y="2374982"/>
          <a:ext cx="130302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3234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8262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2515757" y="3610416"/>
            <a:ext cx="14307856" cy="31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Pametna</a:t>
            </a:r>
            <a:r>
              <a:rPr lang="en-US" sz="90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specijalizacija</a:t>
            </a:r>
            <a:r>
              <a:rPr lang="en-US" sz="90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9000" dirty="0" smtClean="0">
                <a:solidFill>
                  <a:srgbClr val="04989E"/>
                </a:solidFill>
                <a:latin typeface="Abhaya Libre Regular"/>
              </a:rPr>
              <a:t>–</a:t>
            </a:r>
            <a:r>
              <a:rPr lang="en-US" sz="9000" dirty="0" err="1" smtClean="0">
                <a:solidFill>
                  <a:srgbClr val="04989E"/>
                </a:solidFill>
                <a:latin typeface="Abhaya Libre Regular"/>
              </a:rPr>
              <a:t>sektori</a:t>
            </a:r>
            <a:r>
              <a:rPr lang="en-US" sz="9000" dirty="0" smtClean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9000" dirty="0" err="1" smtClean="0">
                <a:solidFill>
                  <a:srgbClr val="04989E"/>
                </a:solidFill>
                <a:latin typeface="Abhaya Libre Regular"/>
              </a:rPr>
              <a:t>primene</a:t>
            </a:r>
            <a:endParaRPr lang="en-US" sz="90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73498" y="743344"/>
            <a:ext cx="10566501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Platforma pametne specijalizacije – aktivnosti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(b)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F22F457-1EF1-36AF-A172-FDFA50B6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71859"/>
              </p:ext>
            </p:extLst>
          </p:nvPr>
        </p:nvGraphicFramePr>
        <p:xfrm>
          <a:off x="2209800" y="2374982"/>
          <a:ext cx="130302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5222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11525" y="3799930"/>
            <a:ext cx="12871275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Platforma pametne specijalizacije nudi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: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Obuku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kreatore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Pristup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informacijama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Učestvovanje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visokokvalitetnim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istraživačkim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projektima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informišu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kreiranja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formiranju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strategije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Omogućavanje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stručnih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recenzija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savete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kreatora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prisustvovanje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konferencijama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4" y="2052507"/>
            <a:ext cx="1332847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Platforma pametne specijalizacije – usluge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8CF2B70A-8EAB-3E8E-14D9-B020E5E5E4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291387" y="5777052"/>
            <a:ext cx="3744823" cy="4059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C2335A-91AF-FCAB-C2F9-5F28A6FF9E89}"/>
              </a:ext>
            </a:extLst>
          </p:cNvPr>
          <p:cNvSpPr txBox="1"/>
          <p:nvPr/>
        </p:nvSpPr>
        <p:spPr>
          <a:xfrm>
            <a:off x="13792200" y="6765807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All  EU member States and Regions are eligible to register on the Platform</a:t>
            </a:r>
          </a:p>
        </p:txBody>
      </p:sp>
    </p:spTree>
    <p:extLst>
      <p:ext uri="{BB962C8B-B14F-4D97-AF65-F5344CB8AC3E}">
        <p14:creationId xmlns:p14="http://schemas.microsoft.com/office/powerpoint/2010/main" val="61148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S3 </a:t>
            </a: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p</a:t>
            </a:r>
            <a:r>
              <a:rPr lang="en-US" sz="6410" dirty="0" err="1" smtClean="0">
                <a:solidFill>
                  <a:srgbClr val="000000"/>
                </a:solidFill>
                <a:latin typeface="Abhaya Libre Regular"/>
              </a:rPr>
              <a:t>latform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a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v</a:t>
            </a:r>
            <a:r>
              <a:rPr lang="en-US" sz="6410" dirty="0" err="1" smtClean="0">
                <a:solidFill>
                  <a:srgbClr val="000000"/>
                </a:solidFill>
                <a:latin typeface="Abhaya Libre Regular"/>
              </a:rPr>
              <a:t>ideo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4200" y="7119809"/>
            <a:ext cx="796572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sr-Latn-RS" sz="1600" i="1" spc="-24" dirty="0" smtClean="0">
                <a:solidFill>
                  <a:srgbClr val="000000"/>
                </a:solidFill>
                <a:latin typeface="Abhaya Libre Regular"/>
              </a:rPr>
              <a:t>Izvor</a:t>
            </a:r>
            <a:r>
              <a:rPr lang="sr-Latn-RS" sz="1600" spc="-24" dirty="0" smtClean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1600" spc="-24" dirty="0" smtClean="0">
                <a:solidFill>
                  <a:srgbClr val="000000"/>
                </a:solidFill>
                <a:latin typeface="Abhaya Libre Regular"/>
                <a:hlinkClick r:id="rId11"/>
              </a:rPr>
              <a:t>https</a:t>
            </a:r>
            <a:r>
              <a:rPr lang="en-US" sz="1600" spc="-24" dirty="0">
                <a:solidFill>
                  <a:srgbClr val="000000"/>
                </a:solidFill>
                <a:latin typeface="Abhaya Libre Regular"/>
                <a:hlinkClick r:id="rId11"/>
              </a:rPr>
              <a:t>://</a:t>
            </a:r>
            <a:r>
              <a:rPr lang="en-US" sz="1600" spc="-24" dirty="0" smtClean="0">
                <a:solidFill>
                  <a:srgbClr val="000000"/>
                </a:solidFill>
                <a:latin typeface="Abhaya Libre Regular"/>
                <a:hlinkClick r:id="rId11"/>
              </a:rPr>
              <a:t>youtu.be/uqntML2ycGY</a:t>
            </a:r>
            <a:r>
              <a:rPr lang="sr-Latn-RS" sz="1600" spc="-24" dirty="0" smtClean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1600" spc="-2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5" name="Online Media 14" title="The Smart Specialisation Platform">
            <a:hlinkClick r:id="" action="ppaction://media"/>
            <a:extLst>
              <a:ext uri="{FF2B5EF4-FFF2-40B4-BE49-F238E27FC236}">
                <a16:creationId xmlns:a16="http://schemas.microsoft.com/office/drawing/2014/main" id="{42AB7718-FBE9-8217-256D-6336974F36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4981721" y="1872756"/>
            <a:ext cx="8009547" cy="50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11525" y="3615633"/>
            <a:ext cx="14014275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Univerziteti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spektru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grana.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doprinos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se odnosi na: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istraživačkom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funkcijom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err="1" smtClean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niverziteta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r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azvoj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kapitala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vezan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nastavu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širenj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broja pojedinaca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zajednice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povezan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err="1" smtClean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niverzitetom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sr-Latn-RS" sz="2400" spc="-36" dirty="0" err="1" smtClean="0">
                <a:solidFill>
                  <a:srgbClr val="000000"/>
                </a:solidFill>
                <a:latin typeface="Abhaya Libre Regular"/>
              </a:rPr>
              <a:t>d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oprinos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rukovodilaca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univerziteta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lokalnoj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zajednici</a:t>
            </a:r>
            <a:endParaRPr lang="sr-Latn-RS" sz="2400" spc="-36" dirty="0" smtClean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sr-Latn-R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gore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navedeni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preduslovi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ispunjeni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sr-Latn-RS" sz="2400" spc="-36" dirty="0" err="1" smtClean="0">
                <a:solidFill>
                  <a:srgbClr val="000000"/>
                </a:solidFill>
                <a:latin typeface="Abhaya Libre Regular"/>
              </a:rPr>
              <a:t>u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niverzitet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sposoban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preuzme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ulogu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5" y="1139105"/>
            <a:ext cx="13252275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Uloga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univerziteta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pametnoj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specijalizaciji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34">
            <a:extLst>
              <a:ext uri="{FF2B5EF4-FFF2-40B4-BE49-F238E27FC236}">
                <a16:creationId xmlns:a16="http://schemas.microsoft.com/office/drawing/2014/main" id="{FE2B26CC-464B-1BAC-BEDE-BA4C43C6B1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800000">
            <a:off x="15480239" y="8267700"/>
            <a:ext cx="3334026" cy="35884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14600" y="885960"/>
            <a:ext cx="12990472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Univerziteti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regionalne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inovacije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78319" y="1872563"/>
            <a:ext cx="4211950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Univerziteta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značaj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razvoj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37120" y="5143500"/>
            <a:ext cx="5156465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Prema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  <a:hlinkClick r:id="rId11"/>
              </a:rPr>
              <a:t>McCann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and Ortega-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  <a:hlinkClick r:id="rId11"/>
              </a:rPr>
              <a:t>Argiles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 study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govori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da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proširenje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razvoj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ulogom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specifičnih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zainteresovanih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dobavljači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proizvođači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pružaoci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krajnj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i korisnici -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industriji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F06F383-0091-1616-D081-BD8F1875F84C}"/>
              </a:ext>
            </a:extLst>
          </p:cNvPr>
          <p:cNvSpPr txBox="1"/>
          <p:nvPr/>
        </p:nvSpPr>
        <p:spPr>
          <a:xfrm>
            <a:off x="10883281" y="5302228"/>
            <a:ext cx="6477000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Ove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zainteresovane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nastoje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steknu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kapital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mog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uć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nosti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kupovine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identifikuju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eksploataciju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Dakle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univerziteti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igrati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važnu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ulogu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definisanju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doprino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seći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rigoroznijoj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proceni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znanja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kompetencija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veština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itd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C7212-24D7-5CFA-FBFA-028DC39959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8" y="1869292"/>
            <a:ext cx="2790558" cy="1860372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0CCA9FDB-0080-201F-62CF-4F2DDC6362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04666" y="5208509"/>
            <a:ext cx="2001176" cy="20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29000" y="1356693"/>
            <a:ext cx="1092839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Studija slučaja: Andaluzija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5BFFE-EEEA-A287-BB36-73DCD7076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092125" y="2991080"/>
            <a:ext cx="428625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7CA0D-8B38-5855-0CB0-BDC180BD1906}"/>
              </a:ext>
            </a:extLst>
          </p:cNvPr>
          <p:cNvSpPr txBox="1"/>
          <p:nvPr/>
        </p:nvSpPr>
        <p:spPr>
          <a:xfrm>
            <a:off x="13716000" y="6364706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cn.wikipedia.org/wiki/Andalusi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219200" y="3314700"/>
            <a:ext cx="10134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Španija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dala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prioritet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vazduhoplovnom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nadovezujući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Napredni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centar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oplovnu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nologiju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aeronautičkim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naučnim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tehnološkim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parkovima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naprednom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simulaciju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borbe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šumskih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požara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testiranju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vazduha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solidnoj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poznata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aeronautičkim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aktivnostima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pionir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ovoj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oblasti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istorijatom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1926.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godine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field, having a long history that begins in 1926.</a:t>
            </a:r>
          </a:p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The Nucleus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sastoji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četiri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proizvodna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pogona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razvio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bivši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španski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proizvođač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aviona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CASA (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sada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Airbus).</a:t>
            </a: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Njegova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značajna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ekspanzija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datira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kasne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osamdesete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godine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prošlog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veka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kada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formiran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Auxiliaries, dobro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održavana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mreža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podizvođača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Oko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11 000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ljudi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zaposleno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čini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80 MSP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40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preduzeća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ne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pripadaju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MSP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Promet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oko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2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milijarde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evra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što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čini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35%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industrijskog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BDP-a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provincija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Sevilja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Kadiz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-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nalazi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420101-298F-13E1-EA92-1640E2DEA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403836">
            <a:off x="-6018967" y="7447864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00600" y="1356693"/>
            <a:ext cx="107442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slučaja: </a:t>
            </a: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Andaluzija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b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5BFFE-EEEA-A287-BB36-73DCD7076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092125" y="2991080"/>
            <a:ext cx="428625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7CA0D-8B38-5855-0CB0-BDC180BD1906}"/>
              </a:ext>
            </a:extLst>
          </p:cNvPr>
          <p:cNvSpPr txBox="1"/>
          <p:nvPr/>
        </p:nvSpPr>
        <p:spPr>
          <a:xfrm>
            <a:off x="13716000" y="6364706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cn.wikipedia.org/wiki/Andalusi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809886"/>
            <a:ext cx="1112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Regionalna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administracija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izgradila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inovativnu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infrastrukturu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unapređenje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aeronautičkih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sposobnosti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: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</a:p>
          <a:p>
            <a:endParaRPr lang="en-US" sz="2400" dirty="0" smtClean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CATEC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- </a:t>
            </a:r>
            <a:r>
              <a:rPr lang="pl-PL" sz="2400" dirty="0">
                <a:latin typeface="Abhaya Libre Regular" panose="020B0604020202020204" charset="0"/>
                <a:cs typeface="Abhaya Libre Regular" panose="020B0604020202020204" charset="0"/>
              </a:rPr>
              <a:t>Napredni </a:t>
            </a:r>
            <a:r>
              <a:rPr lang="pl-PL" sz="2400" dirty="0" smtClean="0">
                <a:latin typeface="Abhaya Libre Regular" panose="020B0604020202020204" charset="0"/>
                <a:cs typeface="Abhaya Libre Regular" panose="020B0604020202020204" charset="0"/>
              </a:rPr>
              <a:t>centar vazduhoplovnih tehnologija</a:t>
            </a:r>
            <a:endParaRPr lang="en-US" sz="2400" dirty="0" smtClean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SEILAF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>
                <a:latin typeface="Abhaya Libre Regular" panose="020B0604020202020204" charset="0"/>
                <a:cs typeface="Abhaya Libre Regular" panose="020B0604020202020204" charset="0"/>
              </a:rPr>
              <a:t>-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Napredni </a:t>
            </a:r>
            <a:r>
              <a:rPr lang="sr-Latn-RS" sz="2400" dirty="0">
                <a:latin typeface="Abhaya Libre Regular" panose="020B0604020202020204" charset="0"/>
                <a:cs typeface="Abhaya Libre Regular" panose="020B0604020202020204" charset="0"/>
              </a:rPr>
              <a:t>sistem za podsticanje borbe protiv šumskih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divljači</a:t>
            </a:r>
            <a:endParaRPr lang="en-US" sz="2400" dirty="0" smtClean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ATLAS</a:t>
            </a:r>
            <a:r>
              <a:rPr lang="sr-Latn-R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 -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Namenski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vazdušni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prostor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sprovođenje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testova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leta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služi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poligon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testiranje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dizajnera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proizvođača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bespilotnih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letelica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AEROPOLIS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and </a:t>
            </a:r>
            <a:r>
              <a:rPr lang="en-U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TECNOBAHÍA</a:t>
            </a:r>
            <a:r>
              <a:rPr lang="sr-Latn-R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-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D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va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naučno-tehnološka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parka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posve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ć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ena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aeronautike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,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koji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uključuju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inkubatore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inženjerski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centar</a:t>
            </a:r>
            <a:r>
              <a:rPr lang="sr-Latn-R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lanac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dobavljača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,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kao 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ostal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uslug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403836">
            <a:off x="-5642440" y="6419690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022280" y="1140054"/>
            <a:ext cx="12039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slučaja: </a:t>
            </a: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Andaluzija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c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327344"/>
            <a:ext cx="14554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000000"/>
                </a:solidFill>
                <a:latin typeface="Abhaya Libre Regular"/>
              </a:rPr>
              <a:t>Inovaciona infrastruktura</a:t>
            </a:r>
            <a:endParaRPr lang="en-US" sz="2400" b="1" u="sng" dirty="0">
              <a:solidFill>
                <a:srgbClr val="000000"/>
              </a:solidFill>
              <a:latin typeface="Abhaya Libre Regular"/>
            </a:endParaRPr>
          </a:p>
          <a:p>
            <a:endParaRPr lang="en-US" sz="2400" b="1" u="sng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algn="just"/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„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Inovaciona infrastruktura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“,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mreža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„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agenta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“,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uključujući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javne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komercijalne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tehnološke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centre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naučne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tehnološke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parkove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istraživačke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tehnološke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institute,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predstavlja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osnovu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inovacija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Preko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ovih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agenata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moraju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biti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ovlašćeni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centralne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vlade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generisano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stavlja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raspolaganje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kompanijama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Na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ovaj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način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nacionalni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prioriteti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programi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istraživanja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povezuju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inovacionom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infrastrukturom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Andaluzijski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plan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industrijski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razvoj,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identifikuje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treba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uzeti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obzir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strateške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horizontalnu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definiciju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industrijske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politike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Vazduhoplovni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plan 2010-2013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pripremljen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usaglašen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administracije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društvenih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agenata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uz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podršku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tehničk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ih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savet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procenu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Helice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fondacije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Kako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bi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povezao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plan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nacionalnim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ciljevima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CDTI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pripremio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Nacionalni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strateški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plan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vazduhoplovstvo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Andaluzijskog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njegovi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prioriteti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kanali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podrške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uzeti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obzir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403836">
            <a:off x="-5782403" y="7029291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29000" y="1356693"/>
            <a:ext cx="12039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slučaja: </a:t>
            </a: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Andaluzija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d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809886"/>
            <a:ext cx="1455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Strateški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plan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„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pretvoriti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Andaluzijsk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o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vazdu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oplovstvo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konkurentan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ekonomije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zasnovane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znanju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inovacijama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jedan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pokretača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“.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Dakle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p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lan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komplementaran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Andaluzijskom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programu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industrijskog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(APID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)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Specifični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ciljevi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Učiniti napore tako da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Andaluzij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postane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globalni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centar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izvrsnosti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avione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koriste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vojne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misije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sr-Latn-R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ovećati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poslovanja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proizvođačima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konvencionalni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aviona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diverzifikovati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povećati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postojeća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tržišta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V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eće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institucionalno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prisustvo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nacionalnim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telima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donošenje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odluka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;</a:t>
            </a:r>
          </a:p>
          <a:p>
            <a:pPr marL="514350" indent="-514350">
              <a:buFont typeface="+mj-lt"/>
              <a:buAutoNum type="romanLcPeriod"/>
            </a:pP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U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brza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ti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inženjering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projektovanje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razvoj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vršenje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misije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;</a:t>
            </a:r>
          </a:p>
          <a:p>
            <a:pPr marL="514350" indent="-514350">
              <a:buFont typeface="+mj-lt"/>
              <a:buAutoNum type="romanLcPeriod"/>
            </a:pP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N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adograd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iti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osnovn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sr-Cyrl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nologij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koristi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klaster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403836">
            <a:off x="-5782403" y="7029291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29000" y="651726"/>
            <a:ext cx="12039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slučaja: Andaluzija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809886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403836">
            <a:off x="-6315802" y="7922309"/>
            <a:ext cx="10675280" cy="113786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2933CD-DB85-C1CD-D471-19F4BCAC6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129535"/>
              </p:ext>
            </p:extLst>
          </p:nvPr>
        </p:nvGraphicFramePr>
        <p:xfrm>
          <a:off x="2133600" y="1549400"/>
          <a:ext cx="13106400" cy="718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4776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4075" y="18949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 smtClean="0">
                <a:solidFill>
                  <a:srgbClr val="000000"/>
                </a:solidFill>
                <a:latin typeface="Abhaya Libre Regular Bold"/>
              </a:rPr>
              <a:t>Napomena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4075" y="2828851"/>
            <a:ext cx="15741892" cy="400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Podrška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Evropske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izradu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ove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odobravanje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sadržaja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odražava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stavove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autora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se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smatrati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odgovornom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bilo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kakvu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informacija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sadržanih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njoj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.</a:t>
            </a:r>
            <a:endParaRPr lang="sr-Latn-R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Proje</a:t>
            </a:r>
            <a:r>
              <a:rPr lang="sr-Latn-RS" sz="3299" spc="-49" dirty="0">
                <a:solidFill>
                  <a:srgbClr val="000000"/>
                </a:solidFill>
                <a:latin typeface="Abhaya Libre Regular"/>
              </a:rPr>
              <a:t>kat broj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10200" y="1877667"/>
            <a:ext cx="925199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Studija slučaja: Krit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426610" y="4446021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najveće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ostrvo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Grčke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peto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veličini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ostrva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pripadaju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Sredozemnom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moru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Ostrvo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vredan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grčke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privrede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sr-Latn-R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N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alazi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južnom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Egejskog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mora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zbog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snažnog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geografskog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položaja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bil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o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raskrsnica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kultura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420101-298F-13E1-EA92-1640E2DEA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403836">
            <a:off x="-6018967" y="7447864"/>
            <a:ext cx="10675280" cy="1137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DF5603-3DF1-EFB7-E131-86248F0DAE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3963533"/>
            <a:ext cx="54303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19200" y="1356693"/>
            <a:ext cx="156972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Studija slučaja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Dinamičan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održiv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Krit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066800" y="2704424"/>
            <a:ext cx="1424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bhaya Libre Regular" panose="020B0604020202020204" charset="0"/>
                <a:cs typeface="Abhaya Libre Regular" panose="020B0604020202020204" charset="0"/>
              </a:rPr>
              <a:t>Vizija plana razvoja za Krit u okviru NSFR 2014-2020 je </a:t>
            </a:r>
            <a:r>
              <a:rPr lang="pl-PL" sz="2400" dirty="0" smtClean="0">
                <a:latin typeface="Abhaya Libre Regular" panose="020B0604020202020204" charset="0"/>
                <a:cs typeface="Abhaya Libre Regular" panose="020B0604020202020204" charset="0"/>
              </a:rPr>
              <a:t>sledeća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Dinamičan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održiv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Krit</a:t>
            </a:r>
            <a:endParaRPr lang="en-US" sz="2400" b="1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420101-298F-13E1-EA92-1640E2DEA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403836">
            <a:off x="-6018967" y="7447864"/>
            <a:ext cx="10675280" cy="11378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4477F-A05D-67A4-F12E-CCCE5E5D9FB5}"/>
              </a:ext>
            </a:extLst>
          </p:cNvPr>
          <p:cNvSpPr txBox="1"/>
          <p:nvPr/>
        </p:nvSpPr>
        <p:spPr>
          <a:xfrm>
            <a:off x="6286500" y="4613830"/>
            <a:ext cx="5067300" cy="1938992"/>
          </a:xfrm>
          <a:prstGeom prst="rect">
            <a:avLst/>
          </a:prstGeom>
          <a:solidFill>
            <a:srgbClr val="0099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Ekonomski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održiv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postizanje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održivog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zasnovanog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karakteristikama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r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egiona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uključuju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ć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trajnu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vrednost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kulture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72E67-CB32-7CBB-8B66-168951689E92}"/>
              </a:ext>
            </a:extLst>
          </p:cNvPr>
          <p:cNvSpPr txBox="1"/>
          <p:nvPr/>
        </p:nvSpPr>
        <p:spPr>
          <a:xfrm>
            <a:off x="12258345" y="3931506"/>
            <a:ext cx="5067300" cy="1200329"/>
          </a:xfrm>
          <a:prstGeom prst="rect">
            <a:avLst/>
          </a:prstGeom>
          <a:solidFill>
            <a:srgbClr val="00CD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Održivost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životne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sredine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zaštita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unapređenje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prirodnih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kulturnih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resursa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BD02F-EA3C-DEBB-CB56-3F2E53CD5E2B}"/>
              </a:ext>
            </a:extLst>
          </p:cNvPr>
          <p:cNvSpPr txBox="1"/>
          <p:nvPr/>
        </p:nvSpPr>
        <p:spPr>
          <a:xfrm>
            <a:off x="12258345" y="6506656"/>
            <a:ext cx="5067300" cy="1569660"/>
          </a:xfrm>
          <a:prstGeom prst="rect">
            <a:avLst/>
          </a:prstGeom>
          <a:solidFill>
            <a:srgbClr val="00CD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Održiv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smislu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 smtClean="0">
                <a:latin typeface="Abhaya Libre Regular" panose="020B0604020202020204" charset="0"/>
                <a:cs typeface="Abhaya Libre Regular" panose="020B0604020202020204" charset="0"/>
              </a:rPr>
              <a:t>društv</a:t>
            </a:r>
            <a:r>
              <a:rPr lang="sr-Latn-R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ene zajednice</a:t>
            </a:r>
            <a:r>
              <a:rPr lang="en-US" sz="2400" b="1" dirty="0" smtClean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komplementaran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strategijama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borbu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siromaštva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pomo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ć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socijalno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ugroženim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grupama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C4C68-C048-411A-B4AE-F3E126371B24}"/>
              </a:ext>
            </a:extLst>
          </p:cNvPr>
          <p:cNvSpPr txBox="1"/>
          <p:nvPr/>
        </p:nvSpPr>
        <p:spPr>
          <a:xfrm>
            <a:off x="762000" y="3815613"/>
            <a:ext cx="5067300" cy="4154984"/>
          </a:xfrm>
          <a:prstGeom prst="rect">
            <a:avLst/>
          </a:prstGeom>
          <a:solidFill>
            <a:srgbClr val="00CD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Dinamičan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smislu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da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sadrži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sveobuhvatan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plan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okončanje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ekonomske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krize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investiranje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poboljša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nje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vez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fokusiran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ost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izvoz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dinamičnim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lokalne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privrede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bhaya Libre Regular" panose="020B0604020202020204" charset="0"/>
                <a:cs typeface="Abhaya Libre Regular" panose="020B0604020202020204" charset="0"/>
              </a:rPr>
              <a:t>Agro-hrana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bhaya Libre Regular" panose="020B0604020202020204" charset="0"/>
                <a:cs typeface="Abhaya Libre Regular" panose="020B0604020202020204" charset="0"/>
              </a:rPr>
              <a:t>Kultur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endParaRPr lang="pt-BR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bhaya Libre Regular" panose="020B0604020202020204" charset="0"/>
                <a:cs typeface="Abhaya Libre Regular" panose="020B0604020202020204" charset="0"/>
              </a:rPr>
              <a:t>Turi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zam</a:t>
            </a:r>
            <a:endParaRPr lang="pt-BR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Životna sredina</a:t>
            </a:r>
            <a:endParaRPr lang="pt-BR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bhaya Libre Regular" panose="020B0604020202020204" charset="0"/>
                <a:cs typeface="Abhaya Libre Regular" panose="020B0604020202020204" charset="0"/>
              </a:rPr>
              <a:t>Zasnovano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st</a:t>
            </a:r>
            <a:r>
              <a:rPr lang="pt-BR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pt-BR" sz="2400" dirty="0">
                <a:latin typeface="Abhaya Libre Regular" panose="020B0604020202020204" charset="0"/>
                <a:cs typeface="Abhaya Libre Regular" panose="020B0604020202020204" charset="0"/>
              </a:rPr>
              <a:t>na znanju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6544D-6829-2B1C-3060-4D0EC43013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554200" y="8339928"/>
            <a:ext cx="1980270" cy="17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0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73498" y="743344"/>
            <a:ext cx="1018550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 smtClean="0">
                <a:solidFill>
                  <a:srgbClr val="000000"/>
                </a:solidFill>
                <a:latin typeface="Abhaya Libre Regular"/>
              </a:rPr>
              <a:t>Dinamičan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održiv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 smtClean="0">
                <a:solidFill>
                  <a:srgbClr val="000000"/>
                </a:solidFill>
                <a:latin typeface="Abhaya Libre Regular"/>
              </a:rPr>
              <a:t>Krit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 - plan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90E20C7-A095-A7AC-16F3-BEBD18D1D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664256"/>
              </p:ext>
            </p:extLst>
          </p:nvPr>
        </p:nvGraphicFramePr>
        <p:xfrm>
          <a:off x="2258812" y="2180334"/>
          <a:ext cx="14350474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Specifični ciljevi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01C9F-555D-796F-107E-4A252F8D6B90}"/>
              </a:ext>
            </a:extLst>
          </p:cNvPr>
          <p:cNvSpPr txBox="1"/>
          <p:nvPr/>
        </p:nvSpPr>
        <p:spPr>
          <a:xfrm>
            <a:off x="1143000" y="2628900"/>
            <a:ext cx="164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pametne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specijalizacije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Krit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nastoji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da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iskoristi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potencijal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inovacija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naučnih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saznanja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kako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bi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se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: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2579DF55-05F0-5187-F629-447F1156A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249557" y="4101497"/>
            <a:ext cx="2514600" cy="24231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3D839E-8D5E-8C28-0EB0-6CB370C3880F}"/>
              </a:ext>
            </a:extLst>
          </p:cNvPr>
          <p:cNvSpPr txBox="1"/>
          <p:nvPr/>
        </p:nvSpPr>
        <p:spPr>
          <a:xfrm>
            <a:off x="1143000" y="4101497"/>
            <a:ext cx="6248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sr-Latn-RS" sz="2400" dirty="0" err="1">
                <a:latin typeface="Abhaya Libre Regular" panose="020B0604020202020204" charset="0"/>
                <a:cs typeface="Abhaya Libre Regular" panose="020B0604020202020204" charset="0"/>
              </a:rPr>
              <a:t>u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napredi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izvozno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orijentisan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sektor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revitalizova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agro-pre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rambeni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podi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gla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svest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važnosti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is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h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rane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nematerijalnog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kulturnog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nasleđa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ostvari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međunarodn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tržišn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konsolidacij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konkurentnog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kulturno-turističkog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kompleksa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originalnim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prepoznatljivim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elementima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sve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lo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minimum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oslanjanje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tradicionalne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izvore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energije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457200" indent="-457200" algn="just">
              <a:buAutoNum type="arabicPeriod"/>
            </a:pP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Postiglo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održivo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korišćenj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prirodni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resursa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ostrva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278A8-69B6-9588-0D87-B0B57B4F36AB}"/>
              </a:ext>
            </a:extLst>
          </p:cNvPr>
          <p:cNvSpPr txBox="1"/>
          <p:nvPr/>
        </p:nvSpPr>
        <p:spPr>
          <a:xfrm>
            <a:off x="11353800" y="4219074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5.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maksimalno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iskoristi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lo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ono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što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voda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nudi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algn="just"/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6.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izgradi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obrazovn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program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program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obuke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svetske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klase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ljudske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resurse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oslanjati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obrazovnu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mrežu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pPr algn="just"/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7.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kreira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li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proizvodn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projekt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visoke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vrednosti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industrijama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nastajanju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oslanjati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obrazovnu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mrežu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Studija slučaja: Krit – zaključci (a)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7" name="Picture 16" descr="A picture containing wooden, wood, fruit, vegetable&#10;&#10;Description automatically generated">
            <a:extLst>
              <a:ext uri="{FF2B5EF4-FFF2-40B4-BE49-F238E27FC236}">
                <a16:creationId xmlns:a16="http://schemas.microsoft.com/office/drawing/2014/main" id="{4E8C525E-8D51-2BCF-FAA7-FB5DDD7CD3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200515"/>
            <a:ext cx="4362450" cy="2908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3777240" y="6220428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749341" y="3369448"/>
            <a:ext cx="8636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Agro-pre</a:t>
            </a:r>
            <a:r>
              <a:rPr lang="sr-Cyrl-RS" sz="2400" b="1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rambeni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kompleks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karakteriše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visok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stepen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specijalizacije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jer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BDP,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njegov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doprinos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veći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odnosu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prosečni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BDP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zemlje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Za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valjujući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međunarodno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priznatim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kritskim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proizvodima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doprinose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dugovečnosti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izvozni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ostrvo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pokazao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uzlazni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trend.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Štaviše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dinamici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rasta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ovog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sektora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doprinos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relevantn</a:t>
            </a:r>
            <a:r>
              <a:rPr lang="sr-Latn-RS" sz="2400" dirty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sr-Cyrl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istraživačk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a</a:t>
            </a:r>
            <a:r>
              <a:rPr lang="sr-Cyrl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tela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(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  <a:hlinkClick r:id="rId12"/>
              </a:rPr>
              <a:t>hcmr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  <a:hlinkClick r:id="rId13"/>
              </a:rPr>
              <a:t>elgo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l-GR" sz="2400" dirty="0" smtClean="0">
                <a:latin typeface="Abhaya Libre Regular" panose="020B0604020202020204" charset="0"/>
                <a:cs typeface="Abhaya Libre Regular" panose="020B0604020202020204" charset="0"/>
              </a:rPr>
              <a:t>)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kroz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promovišu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poslovne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inovacije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slučaja: Krit –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zaključci (b)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3577214" y="6508174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981200" y="3547281"/>
            <a:ext cx="8636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Što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tiče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kulturno-turističkog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kompleksa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uočen je mnogo veći procenat u odnosu na ostatak zemlje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pogledu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noćenja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posete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značajnim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istorijsko-kulturnim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lokalitetima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Stoga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smatra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neop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sprovesti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investicij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unapređenje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infrastrukture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unapređenje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turistički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usluga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sr-Latn-R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T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akođe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isticanje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kulturnog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bogatstva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 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korišćenje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savremeni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nološki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struktura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doprineće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privlačenju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još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više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privatni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investicija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9" name="Picture 8" descr="A picture containing tree, outdoor, old, stone&#10;&#10;Description automatically generated">
            <a:extLst>
              <a:ext uri="{FF2B5EF4-FFF2-40B4-BE49-F238E27FC236}">
                <a16:creationId xmlns:a16="http://schemas.microsoft.com/office/drawing/2014/main" id="{765B5EFB-655E-AC80-E0D3-D43924378D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76" y="3046988"/>
            <a:ext cx="4407108" cy="3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0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215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slučaja: Krit – zaključci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(c)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4173200" y="6792349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667013" y="3640322"/>
            <a:ext cx="8636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Što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tiče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ekološkog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kompleksa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uočeno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pozitivno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efikasno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upravljanje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vodom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otpadom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uvedene su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novine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iz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oblasti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uštede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energije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Međutim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imperativ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potreba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daljim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pravilno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upravljanje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prevenciju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zagađenja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voda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otpadom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koriste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različite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oblike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obnovljiv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ih izvora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energije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još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više 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„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prijateljski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“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životnu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sredinu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0" name="Picture 9" descr="A picture containing tree, outdoor, plant, garden&#10;&#10;Description automatically generated">
            <a:extLst>
              <a:ext uri="{FF2B5EF4-FFF2-40B4-BE49-F238E27FC236}">
                <a16:creationId xmlns:a16="http://schemas.microsoft.com/office/drawing/2014/main" id="{A8D96CC6-6908-CE35-F4B0-6148381274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3227343"/>
            <a:ext cx="4682713" cy="31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215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r-Latn-RS" sz="6410" dirty="0">
                <a:solidFill>
                  <a:srgbClr val="000000"/>
                </a:solidFill>
                <a:latin typeface="Abhaya Libre Regular"/>
              </a:rPr>
              <a:t>Studija slučaja: Krit – zaključci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(d)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3799979" y="7094142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752600" y="3184782"/>
            <a:ext cx="86361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Kompleks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znanja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je grana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nastajanju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postoji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visok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nivo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inova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tivnosti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ali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su za realizaciju opredeljena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minimalna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do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prilično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ograničena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finansijska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sredstva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S</a:t>
            </a:r>
            <a:r>
              <a:rPr lang="sr-Cyrl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tome,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je da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privuku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preduzeća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kapital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inostranstva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da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promoviše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saradnja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na tržištima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intenzivnom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te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h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nološkom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potražnjom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sr-Latn-R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O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bezbeđivanje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neop</a:t>
            </a:r>
            <a:r>
              <a:rPr lang="sr-Cyrl-RS" sz="2400" dirty="0">
                <a:latin typeface="Abhaya Libre Regular" panose="020B0604020202020204" charset="0"/>
                <a:cs typeface="Abhaya Libre Regular" panose="020B0604020202020204" charset="0"/>
              </a:rPr>
              <a:t>һ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finansiranja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jačanje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preduzetništva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prvim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fazama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njegovog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funkcionisanja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kombinaciji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znanjem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koje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poseduje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istraživačka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zajednica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Krita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doprine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2400" dirty="0" smtClean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uspešnoj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implementaciji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pametne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 smtClean="0">
                <a:latin typeface="Abhaya Libre Regular" panose="020B0604020202020204" charset="0"/>
                <a:cs typeface="Abhaya Libre Regular" panose="020B0604020202020204" charset="0"/>
              </a:rPr>
              <a:t>specijalizacije</a:t>
            </a:r>
            <a:r>
              <a:rPr lang="sr-Latn-RS" sz="2400" dirty="0" smtClean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38504D9-67FA-6B7A-BB67-0D46525AA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9" y="3230958"/>
            <a:ext cx="4255529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8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20846" y="2840443"/>
            <a:ext cx="16459200" cy="597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https://eur-lex.europa.eu/legal-content/EN/TXT/PDF/?uri=CELEX:02013R1303-20200718&amp;rid=2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https://s3platform.jrc.ec.europa.eu/documents/portlet_file_entry/20125/Factsheet+%E2%80%93+What+is+Smart+specialisation.pdf/48da2521-e4bd-1c5f-6de9-17859b7ae427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https://wbc-rti.info/object/document/10971/attach/IISP_Report__A1_1_EU_Institutions_and_Initiatives-1.pdf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https://eua.eu/downloads/publications/report%20on%20joint%20eua-regio%20the%20role%20of%20universities%20in%20smart%20specialisation%20strategies.pdf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https://www.tandfonline.com/doi/abs/10.1080/00343404.2013.799769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https://publications.jrc.ec.europa.eu/repository/handle/JRC124478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https://www.oecd.org/sti/inno/smart-specialisation.pdf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8"/>
              </a:rPr>
              <a:t>http://www.pepkritis.gr/wp-content/uploads/2016/02/RIS-Crete-Translation-ENG.pdf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9"/>
              </a:rPr>
              <a:t>https://apothesis.lib.hmu.gr/bitstream/handle/20.500.12688/9313/DimakiPanagiota_ZacharioudakiAnnaMaria2020.pdf?sequence=1&amp;isAllowed=y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4652" y="1984754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005165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sr-Latn-RS" sz="14030" dirty="0" smtClean="0">
                <a:solidFill>
                  <a:srgbClr val="000000"/>
                </a:solidFill>
                <a:latin typeface="Abhaya Libre Regular Bold Italics"/>
              </a:rPr>
              <a:t>Hvala na pažnji!</a:t>
            </a:r>
            <a:endParaRPr lang="en-US" sz="14030" dirty="0">
              <a:solidFill>
                <a:srgbClr val="000000"/>
              </a:solidFill>
              <a:latin typeface="Abhaya Libre Regular Bold Itali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 smtClean="0">
                <a:solidFill>
                  <a:srgbClr val="000000"/>
                </a:solidFill>
                <a:latin typeface="Abhaya Libre Regular Bold"/>
              </a:rPr>
              <a:t>Konzorcijum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6714" y="2945792"/>
            <a:ext cx="51506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r-Latn-RS" sz="3238" spc="-48" dirty="0" smtClean="0">
                <a:solidFill>
                  <a:srgbClr val="000000"/>
                </a:solidFill>
                <a:latin typeface="Abhaya Libre Regular"/>
              </a:rPr>
              <a:t>PAMETNA SPECIJALIZACIJA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36714" y="4969385"/>
            <a:ext cx="67508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r-Latn-RS" sz="3238" spc="-48" dirty="0" smtClean="0">
                <a:solidFill>
                  <a:srgbClr val="000000"/>
                </a:solidFill>
                <a:latin typeface="Abhaya Libre Regular"/>
              </a:rPr>
              <a:t>PROJEKTOVANJE STRUKTURE </a:t>
            </a:r>
            <a:r>
              <a:rPr lang="en-US" sz="3238" spc="-48" dirty="0" smtClean="0">
                <a:solidFill>
                  <a:srgbClr val="000000"/>
                </a:solidFill>
                <a:latin typeface="Abhaya Libre Regular"/>
              </a:rPr>
              <a:t>RIS3 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6714" y="6581940"/>
            <a:ext cx="602894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r-Latn-RS" sz="3238" spc="-48" dirty="0" smtClean="0">
                <a:solidFill>
                  <a:srgbClr val="000000"/>
                </a:solidFill>
                <a:latin typeface="Abhaya Libre Regular"/>
              </a:rPr>
              <a:t>STUDIJA SLUČAJA: ANDALUZIJA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6714" y="3824190"/>
            <a:ext cx="979888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r-Latn-RS" sz="3238" spc="-48" dirty="0" smtClean="0">
                <a:solidFill>
                  <a:srgbClr val="000000"/>
                </a:solidFill>
                <a:latin typeface="Abhaya Libre Regular"/>
              </a:rPr>
              <a:t>KLJUČNI ELEMENTI STRATEGIJE PAMETNE SPECIJALIZACIJE (S3)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36714" y="5754339"/>
            <a:ext cx="751288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r-Latn-RS" sz="3238" spc="-48" dirty="0" smtClean="0">
                <a:solidFill>
                  <a:srgbClr val="000000"/>
                </a:solidFill>
                <a:latin typeface="Abhaya Libre Regular"/>
              </a:rPr>
              <a:t>PLATFORMA PAMETNE SPECIJALIZACIJE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36714" y="746033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r-Latn-RS" sz="3238" spc="-48" dirty="0" smtClean="0">
                <a:solidFill>
                  <a:srgbClr val="000000"/>
                </a:solidFill>
                <a:latin typeface="Abhaya Libre Regular"/>
              </a:rPr>
              <a:t>STUDIJA SLUČAJA: KRIT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876457"/>
            <a:ext cx="5364129" cy="536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0502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 Bold"/>
              </a:rPr>
              <a:t>Sadržaj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85593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64226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865993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58647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43080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7309207"/>
            <a:ext cx="1079688" cy="14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		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11524" y="2052507"/>
            <a:ext cx="12185476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Smart Specialization Strategy (S3)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1525" y="4077902"/>
            <a:ext cx="9137475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Prema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  <a:hlinkClick r:id="rId3"/>
              </a:rPr>
              <a:t>Regulation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3"/>
              </a:rPr>
              <a:t>(EU) N 1303/2013 of the European Parliament and of the Council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“</a:t>
            </a: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Strategija pametne specijalizacije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(S3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označava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nacionalne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inovaci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one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postavljaju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prioritete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izgradnje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konkurentske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usklađivanjem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sopstveni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potrebama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, 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erentan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razvoj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tržišta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izbegavanje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dupliranja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fragmentacije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nacionalni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strateške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(R&amp;I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)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.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“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96164">
            <a:off x="-4857394" y="7338096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11525" y="303156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Definition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9C5B99-3C66-C577-4BEA-21A4D6574C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509" y="4046729"/>
            <a:ext cx="3278982" cy="3231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11524" y="3090857"/>
            <a:ext cx="13023675" cy="259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inovaci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one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unapređenje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inovacija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na regionalnom nivou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podržavajući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prosperitet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pomažući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omogućavajući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regionima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naglase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Pametna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umrežava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akademsku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poslovn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civiln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društv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partnerstvo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kreira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metodologiju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odozdo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gore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zajednički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radili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implementaciji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dugoročnih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finansiraju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fondova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2052507"/>
            <a:ext cx="113472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Šta je pametna specijalizacija?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A5A082-698B-5DD3-A4FC-9F03611A1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626697"/>
            <a:ext cx="8551400" cy="2607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2F87C1-4E66-D9BC-2246-810487679FAE}"/>
              </a:ext>
            </a:extLst>
          </p:cNvPr>
          <p:cNvSpPr txBox="1"/>
          <p:nvPr/>
        </p:nvSpPr>
        <p:spPr>
          <a:xfrm>
            <a:off x="6802582" y="8399890"/>
            <a:ext cx="2155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i="1" dirty="0" smtClean="0"/>
              <a:t>Izvor</a:t>
            </a:r>
            <a:r>
              <a:rPr lang="en-US" sz="1600" i="1" dirty="0" smtClean="0"/>
              <a:t>: </a:t>
            </a:r>
            <a:r>
              <a:rPr lang="en-US" sz="1600" i="1" dirty="0" err="1" smtClean="0">
                <a:hlinkClick r:id="rId10"/>
              </a:rPr>
              <a:t>Evropska</a:t>
            </a:r>
            <a:r>
              <a:rPr lang="en-US" sz="1600" i="1" dirty="0" smtClean="0">
                <a:hlinkClick r:id="rId10"/>
              </a:rPr>
              <a:t> </a:t>
            </a:r>
            <a:r>
              <a:rPr lang="en-US" sz="1600" i="1" dirty="0" err="1" smtClean="0">
                <a:hlinkClick r:id="rId10"/>
              </a:rPr>
              <a:t>komisija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5379" y="4687214"/>
            <a:ext cx="14991021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Pristup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zasnovan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mestu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zasniva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sredstvima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dostupnim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članicama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socioekonomskim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problemima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suočavaju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,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identifikovale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šanse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razvoj;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Posedovanje</a:t>
            </a:r>
            <a:r>
              <a:rPr lang="en-US" sz="2400" b="1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 smtClean="0">
                <a:solidFill>
                  <a:srgbClr val="000000"/>
                </a:solidFill>
                <a:latin typeface="Abhaya Libre Regular"/>
              </a:rPr>
              <a:t>strategij</a:t>
            </a: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e</a:t>
            </a:r>
            <a:r>
              <a:rPr lang="en-US" sz="2400" b="1" spc="-36" dirty="0" smtClean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Za d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onošenje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investiranju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ključno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posedovanj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jasno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definisanih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prioriteta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koji su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zasnovan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podršku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regiona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 za investiranje u njih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Fokusiranje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konkurentske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ostvarive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potencijale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kritičnom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masom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preduzetničkih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ono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specijalizovati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5" y="2052507"/>
            <a:ext cx="82807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S3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-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K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ljučni elementi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11524" y="2956305"/>
            <a:ext cx="13861875" cy="1384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Tokom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uzeti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obzir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 smtClean="0">
                <a:solidFill>
                  <a:srgbClr val="000000"/>
                </a:solidFill>
                <a:latin typeface="Abhaya Libre Regular"/>
              </a:rPr>
              <a:t>slede</a:t>
            </a:r>
            <a:r>
              <a:rPr lang="sr-Latn-RS" sz="3900" dirty="0" smtClean="0">
                <a:solidFill>
                  <a:srgbClr val="000000"/>
                </a:solidFill>
                <a:latin typeface="Abhaya Libre Regular"/>
              </a:rPr>
              <a:t>ć</a:t>
            </a:r>
            <a:r>
              <a:rPr lang="en-US" sz="3900" dirty="0" smtClean="0">
                <a:solidFill>
                  <a:srgbClr val="000000"/>
                </a:solidFill>
                <a:latin typeface="Abhaya Libre Regular"/>
              </a:rPr>
              <a:t>e </a:t>
            </a:r>
            <a:r>
              <a:rPr lang="en-US" sz="3900" dirty="0" err="1" smtClean="0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sr-Latn-RS" sz="3900" dirty="0" smtClean="0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3900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koncepte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: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EB768A-A108-AA52-43CA-8EBFBF9FDD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58800" y="7684560"/>
            <a:ext cx="2081236" cy="9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5379" y="4687214"/>
            <a:ext cx="14991021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Određivanje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prioriteta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ne bi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trebalo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bude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odozgo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 smtClean="0">
                <a:solidFill>
                  <a:srgbClr val="000000"/>
                </a:solidFill>
                <a:latin typeface="Abhaya Libre Regular"/>
              </a:rPr>
              <a:t>nadole</a:t>
            </a:r>
            <a:r>
              <a:rPr lang="sr-Latn-RS" sz="2400" b="1" spc="-36" dirty="0" smtClean="0">
                <a:solidFill>
                  <a:srgbClr val="000000"/>
                </a:solidFill>
                <a:latin typeface="Abhaya Libre Regular"/>
              </a:rPr>
              <a:t>, tj </a:t>
            </a:r>
            <a:r>
              <a:rPr lang="en-US" sz="2400" b="1" spc="-36" dirty="0" err="1" smtClean="0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b="1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biranja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pobednika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podjednako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zainteresovane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usredsređen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preduzetničko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otkriće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“,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interaktivni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k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ome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privatni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tržišne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saznaju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ma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primaju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ocenjuje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najveću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 smtClean="0">
                <a:solidFill>
                  <a:srgbClr val="000000"/>
                </a:solidFill>
                <a:latin typeface="Abhaya Libre Regular"/>
              </a:rPr>
              <a:t>moć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akterima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ostvare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  <a:latin typeface="Abhaya Libre Regular"/>
              </a:rPr>
              <a:t>najveći</a:t>
            </a:r>
            <a:r>
              <a:rPr lang="en-US" sz="2400" spc="-36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potencijal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Širi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pogled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inovacije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Inovacioni plan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podstakne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nološke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zasnovane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omogućilo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članici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prilagode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političke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svetlu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socioekonomski</a:t>
            </a:r>
            <a:r>
              <a:rPr lang="sr-Cyrl-RS" sz="2400" spc="-36" dirty="0">
                <a:solidFill>
                  <a:srgbClr val="000000"/>
                </a:solidFill>
                <a:latin typeface="Abhaya Libre Regular"/>
              </a:rPr>
              <a:t>һ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4" y="2052507"/>
            <a:ext cx="906127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S3 </a:t>
            </a:r>
            <a:r>
              <a:rPr lang="sr-Latn-RS" sz="6410" dirty="0" smtClean="0">
                <a:solidFill>
                  <a:srgbClr val="000000"/>
                </a:solidFill>
                <a:latin typeface="Abhaya Libre Regular"/>
              </a:rPr>
              <a:t>– Kkjučni elementi </a:t>
            </a:r>
            <a:r>
              <a:rPr lang="en-US" sz="6410" dirty="0" smtClean="0">
                <a:solidFill>
                  <a:srgbClr val="000000"/>
                </a:solidFill>
                <a:latin typeface="Abhaya Libre Regular"/>
              </a:rPr>
              <a:t>(b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11524" y="2956305"/>
            <a:ext cx="13861875" cy="1384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Tokom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uzeti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obzir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sledeće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vodeće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koncepte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: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18DEDF4-2319-6281-C49B-A7550D5700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839053" y="8098104"/>
            <a:ext cx="3077347" cy="7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1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35B1474A2FA49992CFCBA79F8C622" ma:contentTypeVersion="13" ma:contentTypeDescription="Create a new document." ma:contentTypeScope="" ma:versionID="7a0d4eeefdecdd71c98eafb5fe5abcf5">
  <xsd:schema xmlns:xsd="http://www.w3.org/2001/XMLSchema" xmlns:xs="http://www.w3.org/2001/XMLSchema" xmlns:p="http://schemas.microsoft.com/office/2006/metadata/properties" xmlns:ns2="cf2f3c26-8763-4d58-9c65-eb246e7ebd06" xmlns:ns3="2beda75c-0cbf-4ac8-a772-312b4f4b6ced" targetNamespace="http://schemas.microsoft.com/office/2006/metadata/properties" ma:root="true" ma:fieldsID="63a448630e85160cb81a2fb5a85b060c" ns2:_="" ns3:_="">
    <xsd:import namespace="cf2f3c26-8763-4d58-9c65-eb246e7ebd06"/>
    <xsd:import namespace="2beda75c-0cbf-4ac8-a772-312b4f4b6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f3c26-8763-4d58-9c65-eb246e7eb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dce832-9eca-491a-8648-65f1e522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da75c-0cbf-4ac8-a772-312b4f4b6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f9dc27-93af-4b1f-a98b-9038ff3b61b0}" ma:internalName="TaxCatchAll" ma:showField="CatchAllData" ma:web="2beda75c-0cbf-4ac8-a772-312b4f4b6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F6ADE-E841-4C4A-9372-658B74A5C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f3c26-8763-4d58-9c65-eb246e7ebd06"/>
    <ds:schemaRef ds:uri="2beda75c-0cbf-4ac8-a772-312b4f4b6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41FE2D-C556-4C24-AD47-0C93833D33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3276</Words>
  <Application>Microsoft Office PowerPoint</Application>
  <PresentationFormat>Custom</PresentationFormat>
  <Paragraphs>264</Paragraphs>
  <Slides>39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Wingdings</vt:lpstr>
      <vt:lpstr>Arial</vt:lpstr>
      <vt:lpstr>Abhaya Libre Regular Bold</vt:lpstr>
      <vt:lpstr>Abhaya Libre Regular</vt:lpstr>
      <vt:lpstr>Abhaya Libre Regular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creator>Andrea</dc:creator>
  <cp:lastModifiedBy>Andrea</cp:lastModifiedBy>
  <cp:revision>130</cp:revision>
  <dcterms:created xsi:type="dcterms:W3CDTF">2006-08-16T00:00:00Z</dcterms:created>
  <dcterms:modified xsi:type="dcterms:W3CDTF">2023-05-25T09:31:26Z</dcterms:modified>
  <dc:identifier>DAFSGCxx1iQ</dc:identifier>
</cp:coreProperties>
</file>