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96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97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98" r:id="rId36"/>
    <p:sldId id="288" r:id="rId37"/>
    <p:sldId id="289" r:id="rId38"/>
    <p:sldId id="290" r:id="rId39"/>
    <p:sldId id="291" r:id="rId40"/>
    <p:sldId id="292" r:id="rId41"/>
    <p:sldId id="299" r:id="rId42"/>
    <p:sldId id="293" r:id="rId43"/>
    <p:sldId id="294" r:id="rId44"/>
    <p:sldId id="295" r:id="rId45"/>
  </p:sldIdLst>
  <p:sldSz cx="18288000" cy="10287000"/>
  <p:notesSz cx="6858000" cy="9144000"/>
  <p:embeddedFontLst>
    <p:embeddedFont>
      <p:font typeface="Abhaya Libre" panose="020B0604020202020204" charset="0"/>
      <p:regular r:id="rId47"/>
      <p:bold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3" roundtripDataSignature="AMtx7miVuqwi62hj/vwn2ZR4l/Sp3I+9V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8"/>
  </p:normalViewPr>
  <p:slideViewPr>
    <p:cSldViewPr snapToGrid="0">
      <p:cViewPr varScale="1">
        <p:scale>
          <a:sx n="69" d="100"/>
          <a:sy n="69" d="100"/>
        </p:scale>
        <p:origin x="1620" y="-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customschemas.google.com/relationships/presentationmetadata" Target="meta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c08aab1bd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1c08aab1bd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25058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c0d571eb8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g1c0d571eb8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c0d571eb8a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g1c0d571eb8a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c0d571eb8a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g1c0d571eb8a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c0d571eb8a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g1c0d571eb8a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c0d571eb8a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g1c0d571eb8a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c0d571eb8a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g1c0d571eb8a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c0d571eb8a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g1c0d571eb8a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c0d571eb8a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g1c0d571eb8a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42985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c0d571eb8a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g1c0d571eb8a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1c0d571eb8a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g1c0d571eb8a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c0d571eb8a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g1c0d571eb8a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c0d571eb8a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g1c0d571eb8a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1c0d571eb8a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g1c0d571eb8a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c0d571eb8a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g1c0d571eb8a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1c0d571eb8a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g1c0d571eb8a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1c0d571eb8a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g1c0d571eb8a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1c0d571eb8a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g1c0d571eb8a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1c0d571eb8a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g1c0d571eb8a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1c0d571eb8a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g1c0d571eb8a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c0d571eb8a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g1c0d571eb8a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1c0d571eb8a_0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g1c0d571eb8a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c0d571eb8a_0_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g1c0d571eb8a_0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c0d571eb8a_0_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g1c0d571eb8a_0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83405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1c0d571eb8a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g1c0d571eb8a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1c0d571eb8a_0_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g1c0d571eb8a_0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1c0d571eb8a_0_4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g1c0d571eb8a_0_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1c0d571eb8a_0_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g1c0d571eb8a_0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1c0d571eb8a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g1c0d571eb8a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1c0d571eb8a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g1c0d571eb8a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96661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1c0d571eb8a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g1c0d571eb8a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c08aab1bd7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g1c08aab1bd7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c08aab1bd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1c08aab1bd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8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33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40.png"/><Relationship Id="rId4" Type="http://schemas.openxmlformats.org/officeDocument/2006/relationships/image" Target="../media/image10.png"/><Relationship Id="rId9" Type="http://schemas.openxmlformats.org/officeDocument/2006/relationships/hyperlink" Target="https://urbanore.com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zerowastehome.com/" TargetMode="External"/><Relationship Id="rId3" Type="http://schemas.openxmlformats.org/officeDocument/2006/relationships/image" Target="../media/image4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hyperlink" Target="https://www.zerowaste.com/blog/tips-office-zero-waste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watch?v=_mHsLCb7gSI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hyperlink" Target="https://wrwcanada.com/en/get-involved/resources/plastics-themed-resources/plastic-facts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enkel.com/spotlight/2021-02-18-recycling-old-plastic-new-perspectives-1150968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otpla.com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51.jpg"/><Relationship Id="rId4" Type="http://schemas.openxmlformats.org/officeDocument/2006/relationships/image" Target="../media/image10.png"/><Relationship Id="rId9" Type="http://schemas.openxmlformats.org/officeDocument/2006/relationships/hyperlink" Target="http://www.youtube.com/watch?v=2bhWOHFeyEo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cupffee.me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52.jpg"/><Relationship Id="rId4" Type="http://schemas.openxmlformats.org/officeDocument/2006/relationships/image" Target="../media/image10.png"/><Relationship Id="rId9" Type="http://schemas.openxmlformats.org/officeDocument/2006/relationships/hyperlink" Target="http://www.youtube.com/watch?v=_41KCtyHIfM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heguardian.com/sustainable-business/2016/may/27/ikea-net-exporter-renewable-energy-2020-cop21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huffpost.com/entry/ikea-uk-sells-solar-panels-for-homes_n_5720e357e4b01a5ebde41a55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53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nilever.com/planet-and-society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fastcompany.com/3051498/why-unilever-is-betting-big-on-sustainability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54.jpg"/><Relationship Id="rId4" Type="http://schemas.openxmlformats.org/officeDocument/2006/relationships/image" Target="../media/image10.png"/><Relationship Id="rId9" Type="http://schemas.openxmlformats.org/officeDocument/2006/relationships/hyperlink" Target="https://www.economist.com/business/2014/08/09/in-search-of-the-good-business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2.png"/><Relationship Id="rId7" Type="http://schemas.openxmlformats.org/officeDocument/2006/relationships/hyperlink" Target="https://www.eco-business.com/news/panasonic-means-business-ambitious-sustainability-targets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ewsweek.com/green-2015/top-green-companies-world-2015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56.jpg"/><Relationship Id="rId5" Type="http://schemas.openxmlformats.org/officeDocument/2006/relationships/image" Target="../media/image6.png"/><Relationship Id="rId10" Type="http://schemas.openxmlformats.org/officeDocument/2006/relationships/image" Target="../media/image36.png"/><Relationship Id="rId4" Type="http://schemas.openxmlformats.org/officeDocument/2006/relationships/image" Target="../media/image10.png"/><Relationship Id="rId9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57.png"/><Relationship Id="rId4" Type="http://schemas.openxmlformats.org/officeDocument/2006/relationships/image" Target="../media/image10.png"/><Relationship Id="rId9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ytimes.com/2014/07/31/business/at-patagonia-the-bottom-line-includes-the-earth.html?_r=0" TargetMode="External"/><Relationship Id="rId13" Type="http://schemas.openxmlformats.org/officeDocument/2006/relationships/hyperlink" Target="https://www.newyorker.com/business/currency/patagonias-anti-growth-strategy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12" Type="http://schemas.openxmlformats.org/officeDocument/2006/relationships/hyperlink" Target="https://wornwear.patagonia.com/" TargetMode="External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hyperlink" Target="https://www.brittonmdg.com/blog/patagonia-and-the-marketability-of-anti-materialism/" TargetMode="External"/><Relationship Id="rId5" Type="http://schemas.openxmlformats.org/officeDocument/2006/relationships/image" Target="../media/image6.png"/><Relationship Id="rId15" Type="http://schemas.openxmlformats.org/officeDocument/2006/relationships/image" Target="../media/image36.png"/><Relationship Id="rId10" Type="http://schemas.openxmlformats.org/officeDocument/2006/relationships/hyperlink" Target="https://www.patagonia.com/activism/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s://www.latimes.com/archives/la-xpm-1995-04-11-fi-53331-story.html" TargetMode="External"/><Relationship Id="rId1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6.png"/><Relationship Id="rId5" Type="http://schemas.openxmlformats.org/officeDocument/2006/relationships/image" Target="../media/image14.pn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bm.com/services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ibm.com/ibm/environment/information/40_Years_of_IBM_Environmental_Leadership.pdf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59.jpg"/><Relationship Id="rId4" Type="http://schemas.openxmlformats.org/officeDocument/2006/relationships/image" Target="../media/image10.png"/><Relationship Id="rId9" Type="http://schemas.openxmlformats.org/officeDocument/2006/relationships/hyperlink" Target="https://www.ibm.com/ibm/environment/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2.png"/><Relationship Id="rId7" Type="http://schemas.openxmlformats.org/officeDocument/2006/relationships/hyperlink" Target="https://www.businessclimateleaders.org/us-brewers-declaration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heguardian.com/sustainable-business/google-adobe-ebay-save-water-drought-california" TargetMode="External"/><Relationship Id="rId13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hyperlink" Target="https://www.adobe.com/corporate-responsibility/sustainability/green-building.html" TargetMode="External"/><Relationship Id="rId5" Type="http://schemas.openxmlformats.org/officeDocument/2006/relationships/image" Target="../media/image6.png"/><Relationship Id="rId10" Type="http://schemas.openxmlformats.org/officeDocument/2006/relationships/hyperlink" Target="https://www.csrwire.com/press_releases/37146-newsweek-ranks-adobe-world-s-greenest-it-company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s://www.greenbiz.com/article/adobes-4-step-path-toward-net-zero-energy-balance" TargetMode="External"/><Relationship Id="rId1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65.png"/><Relationship Id="rId4" Type="http://schemas.openxmlformats.org/officeDocument/2006/relationships/image" Target="../media/image10.png"/><Relationship Id="rId9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67.jpg"/><Relationship Id="rId4" Type="http://schemas.openxmlformats.org/officeDocument/2006/relationships/image" Target="../media/image10.png"/><Relationship Id="rId9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71.png"/><Relationship Id="rId4" Type="http://schemas.openxmlformats.org/officeDocument/2006/relationships/image" Target="../media/image10.png"/><Relationship Id="rId9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1.jpg"/><Relationship Id="rId18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18.png"/><Relationship Id="rId15" Type="http://schemas.openxmlformats.org/officeDocument/2006/relationships/image" Target="../media/image23.png"/><Relationship Id="rId10" Type="http://schemas.openxmlformats.org/officeDocument/2006/relationships/image" Target="../media/image15.png"/><Relationship Id="rId19" Type="http://schemas.openxmlformats.org/officeDocument/2006/relationships/image" Target="../media/image27.png"/><Relationship Id="rId4" Type="http://schemas.openxmlformats.org/officeDocument/2006/relationships/image" Target="../media/image1.png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irgin.com/virgin-unite/latest/10-global-companies-that-are-environmentally-friendly" TargetMode="External"/><Relationship Id="rId13" Type="http://schemas.openxmlformats.org/officeDocument/2006/relationships/hyperlink" Target="https://www.zerowaste.com/blog/what-is-it-who-started-the-zero-waste-movement/" TargetMode="External"/><Relationship Id="rId3" Type="http://schemas.openxmlformats.org/officeDocument/2006/relationships/image" Target="../media/image77.png"/><Relationship Id="rId7" Type="http://schemas.openxmlformats.org/officeDocument/2006/relationships/image" Target="../media/image6.png"/><Relationship Id="rId12" Type="http://schemas.openxmlformats.org/officeDocument/2006/relationships/hyperlink" Target="https://zerowastebulgaria.org/en/%D0%BD%D0%B0%D1%87%D0%B0%D0%BB%D0%BE-english/" TargetMode="External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11" Type="http://schemas.openxmlformats.org/officeDocument/2006/relationships/hyperlink" Target="https://wrwcanada.com/en/get-involved/resources/plastics-themed-resources/plastic-facts" TargetMode="External"/><Relationship Id="rId5" Type="http://schemas.openxmlformats.org/officeDocument/2006/relationships/image" Target="../media/image3.png"/><Relationship Id="rId15" Type="http://schemas.openxmlformats.org/officeDocument/2006/relationships/hyperlink" Target="https://zerowastehome.com/" TargetMode="External"/><Relationship Id="rId10" Type="http://schemas.openxmlformats.org/officeDocument/2006/relationships/hyperlink" Target="https://livinglight.info" TargetMode="External"/><Relationship Id="rId4" Type="http://schemas.openxmlformats.org/officeDocument/2006/relationships/image" Target="../media/image9.png"/><Relationship Id="rId9" Type="http://schemas.openxmlformats.org/officeDocument/2006/relationships/hyperlink" Target="https://www.ecovative.com" TargetMode="External"/><Relationship Id="rId14" Type="http://schemas.openxmlformats.org/officeDocument/2006/relationships/hyperlink" Target="https://recyclinginlincoln.com/the-five-rs/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81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11" Type="http://schemas.openxmlformats.org/officeDocument/2006/relationships/image" Target="../media/image84.png"/><Relationship Id="rId5" Type="http://schemas.openxmlformats.org/officeDocument/2006/relationships/image" Target="../media/image2.png"/><Relationship Id="rId10" Type="http://schemas.openxmlformats.org/officeDocument/2006/relationships/image" Target="../media/image83.png"/><Relationship Id="rId4" Type="http://schemas.openxmlformats.org/officeDocument/2006/relationships/image" Target="../media/image79.png"/><Relationship Id="rId9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7.png"/><Relationship Id="rId5" Type="http://schemas.openxmlformats.org/officeDocument/2006/relationships/image" Target="../media/image28.png"/><Relationship Id="rId10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https://zerowastebulgaria.org/en/%d0%bd%d0%b0%d1%87%d0%b0%d0%bb%d0%be-english/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https://zwia.org/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36.png"/><Relationship Id="rId4" Type="http://schemas.openxmlformats.org/officeDocument/2006/relationships/image" Target="../media/image1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7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852805">
            <a:off x="7890475" y="-2171729"/>
            <a:ext cx="5364129" cy="5364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196164">
            <a:off x="-4478873" y="6861709"/>
            <a:ext cx="11622266" cy="1238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027651" y="8452049"/>
            <a:ext cx="2556197" cy="2751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185502">
            <a:off x="-1434135" y="-1156985"/>
            <a:ext cx="3750108" cy="3745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6632729">
            <a:off x="16143270" y="-2037213"/>
            <a:ext cx="4881157" cy="4874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3213" y="715612"/>
            <a:ext cx="7274007" cy="7274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752212" y="9258300"/>
            <a:ext cx="3710720" cy="77925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/>
          <p:nvPr/>
        </p:nvSpPr>
        <p:spPr>
          <a:xfrm>
            <a:off x="7752212" y="3645911"/>
            <a:ext cx="9010597" cy="290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4500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Promovisanje</a:t>
            </a:r>
            <a:r>
              <a:rPr lang="en-US" sz="4500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4500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regionalnog</a:t>
            </a:r>
            <a:r>
              <a:rPr lang="en-US" sz="4500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4500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razvoja</a:t>
            </a:r>
            <a:r>
              <a:rPr lang="en-US" sz="4500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4500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izgradnjom</a:t>
            </a:r>
            <a:r>
              <a:rPr lang="en-US" sz="4500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4500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kapaciteta</a:t>
            </a:r>
            <a:r>
              <a:rPr lang="en-US" sz="4500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4500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sistema</a:t>
            </a:r>
            <a:r>
              <a:rPr lang="en-US" sz="4500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4500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stručnog</a:t>
            </a:r>
            <a:r>
              <a:rPr lang="en-US" sz="4500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4500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obrazovanja</a:t>
            </a:r>
            <a:r>
              <a:rPr lang="en-US" sz="4500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4500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odraslih</a:t>
            </a:r>
            <a:r>
              <a:rPr lang="en-US" sz="4500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(SOO)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g1c08aab1bd7_0_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196164">
            <a:off x="-5974143" y="8370333"/>
            <a:ext cx="10675281" cy="11378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g1c08aab1bd7_0_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836636">
            <a:off x="0" y="-2006961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g1c08aab1bd7_0_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18708" y="0"/>
            <a:ext cx="1869291" cy="1869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g1c08aab1bd7_0_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00605" y="9151841"/>
            <a:ext cx="3710719" cy="779251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g1c08aab1bd7_0_2"/>
          <p:cNvSpPr txBox="1"/>
          <p:nvPr/>
        </p:nvSpPr>
        <p:spPr>
          <a:xfrm>
            <a:off x="4673499" y="743344"/>
            <a:ext cx="82806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5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10" dirty="0" err="1">
                <a:latin typeface="Abhaya Libre"/>
                <a:ea typeface="Abhaya Libre"/>
                <a:cs typeface="Abhaya Libre"/>
                <a:sym typeface="Abhaya Libre"/>
              </a:rPr>
              <a:t>Istorija</a:t>
            </a:r>
            <a:r>
              <a:rPr lang="en-US" sz="641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6410" dirty="0" err="1">
                <a:latin typeface="Abhaya Libre"/>
                <a:ea typeface="Abhaya Libre"/>
                <a:cs typeface="Abhaya Libre"/>
                <a:sym typeface="Abhaya Libre"/>
              </a:rPr>
              <a:t>nula</a:t>
            </a:r>
            <a:r>
              <a:rPr lang="en-US" sz="641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6410" dirty="0" err="1">
                <a:latin typeface="Abhaya Libre"/>
                <a:ea typeface="Abhaya Libre"/>
                <a:cs typeface="Abhaya Libre"/>
                <a:sym typeface="Abhaya Libre"/>
              </a:rPr>
              <a:t>otpada</a:t>
            </a:r>
            <a:endParaRPr dirty="0"/>
          </a:p>
        </p:txBody>
      </p:sp>
      <p:pic>
        <p:nvPicPr>
          <p:cNvPr id="253" name="Google Shape;253;g1c08aab1bd7_0_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9614497">
            <a:off x="17215841" y="8047725"/>
            <a:ext cx="4352147" cy="4346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g1c08aab1bd7_0_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60832" y="4846908"/>
            <a:ext cx="1455676" cy="32408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57;g1c08aab1bd7_0_2">
            <a:extLst>
              <a:ext uri="{FF2B5EF4-FFF2-40B4-BE49-F238E27FC236}">
                <a16:creationId xmlns:a16="http://schemas.microsoft.com/office/drawing/2014/main" id="{468467E3-46E4-2FDA-2D70-B6CAD7642F21}"/>
              </a:ext>
            </a:extLst>
          </p:cNvPr>
          <p:cNvSpPr txBox="1"/>
          <p:nvPr/>
        </p:nvSpPr>
        <p:spPr>
          <a:xfrm>
            <a:off x="3130696" y="2158730"/>
            <a:ext cx="12830811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Bake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deke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roditelji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se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verovatno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sećaju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vremena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kada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su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vraćali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flaše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sa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mlekom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u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prodavnicu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ili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koristili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kese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kontejnere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tegle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za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višekratnu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upotrebu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u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kuhinji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prodavnici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.</a:t>
            </a:r>
            <a:endParaRPr dirty="0"/>
          </a:p>
        </p:txBody>
      </p:sp>
      <p:sp>
        <p:nvSpPr>
          <p:cNvPr id="3" name="Google Shape;258;g1c08aab1bd7_0_2">
            <a:extLst>
              <a:ext uri="{FF2B5EF4-FFF2-40B4-BE49-F238E27FC236}">
                <a16:creationId xmlns:a16="http://schemas.microsoft.com/office/drawing/2014/main" id="{75DD1328-FB0A-E46D-D792-19E5BE714B44}"/>
              </a:ext>
            </a:extLst>
          </p:cNvPr>
          <p:cNvSpPr txBox="1"/>
          <p:nvPr/>
        </p:nvSpPr>
        <p:spPr>
          <a:xfrm>
            <a:off x="3156881" y="5143500"/>
            <a:ext cx="14196472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Možda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prvo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pominjanje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termina „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nulti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otpad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“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potiče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iz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koncepta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totalnog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recikliranja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Danijela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Knapa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 Knap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njegova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supruga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osnovali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operaciju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spašavanja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u="sng" dirty="0">
                <a:solidFill>
                  <a:schemeClr val="hlink"/>
                </a:solidFill>
                <a:latin typeface="Abhaya Libre"/>
                <a:ea typeface="Abhaya Libre"/>
                <a:cs typeface="Abhaya Libre"/>
                <a:sym typeface="Abhaya Libre"/>
                <a:hlinkClick r:id="rId9"/>
              </a:rPr>
              <a:t>Urban Ore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u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Berkliju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u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Kaliforniji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1980-ih, a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iz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ovog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eksperimenta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u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stvarnom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svetu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pokazali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kako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se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sve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vrste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otpada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mogu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skrenuti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deponije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ponovo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koristiti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u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zajednici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Njegov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uspeh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je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danas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evidentan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a Urban Ore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procenjuje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da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svake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godine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preusmeri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više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od 8.000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tona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otpada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deponije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</a:t>
            </a:r>
            <a:endParaRPr dirty="0"/>
          </a:p>
        </p:txBody>
      </p:sp>
      <p:pic>
        <p:nvPicPr>
          <p:cNvPr id="5" name="Picture 4" descr="Diagram&#10;&#10;Description automatically generated with low confidence">
            <a:extLst>
              <a:ext uri="{FF2B5EF4-FFF2-40B4-BE49-F238E27FC236}">
                <a16:creationId xmlns:a16="http://schemas.microsoft.com/office/drawing/2014/main" id="{A5F38007-D692-9AFE-9431-1D0542328A1D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346685"/>
            <a:ext cx="3035616" cy="303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44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g1c0d571eb8a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84426" y="2180325"/>
            <a:ext cx="4012361" cy="637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g1c0d571eb8a_0_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196164">
            <a:off x="-5811133" y="7594029"/>
            <a:ext cx="11622267" cy="1238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g1c0d571eb8a_0_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836636">
            <a:off x="0" y="-2006961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g1c0d571eb8a_0_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418708" y="0"/>
            <a:ext cx="1869291" cy="1869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1c0d571eb8a_0_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70030" y="9245916"/>
            <a:ext cx="3710719" cy="779251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g1c0d571eb8a_0_2"/>
          <p:cNvSpPr/>
          <p:nvPr/>
        </p:nvSpPr>
        <p:spPr>
          <a:xfrm>
            <a:off x="10225818" y="1650970"/>
            <a:ext cx="7129589" cy="6972236"/>
          </a:xfrm>
          <a:custGeom>
            <a:avLst/>
            <a:gdLst/>
            <a:ahLst/>
            <a:cxnLst/>
            <a:rect l="l" t="t" r="r" b="b"/>
            <a:pathLst>
              <a:path w="4833620" h="4726940" extrusionOk="0">
                <a:moveTo>
                  <a:pt x="3416300" y="4662170"/>
                </a:moveTo>
                <a:cubicBezTo>
                  <a:pt x="3388360" y="4669790"/>
                  <a:pt x="3366770" y="4679950"/>
                  <a:pt x="3345180" y="4682490"/>
                </a:cubicBezTo>
                <a:cubicBezTo>
                  <a:pt x="3223260" y="4692650"/>
                  <a:pt x="3102610" y="4702810"/>
                  <a:pt x="2980690" y="4711700"/>
                </a:cubicBezTo>
                <a:cubicBezTo>
                  <a:pt x="2918460" y="4715510"/>
                  <a:pt x="2856230" y="4719320"/>
                  <a:pt x="2794000" y="4720590"/>
                </a:cubicBezTo>
                <a:cubicBezTo>
                  <a:pt x="2726690" y="4723130"/>
                  <a:pt x="2659380" y="4726940"/>
                  <a:pt x="2593340" y="4724400"/>
                </a:cubicBezTo>
                <a:cubicBezTo>
                  <a:pt x="2529840" y="4723130"/>
                  <a:pt x="2466340" y="4719320"/>
                  <a:pt x="2405380" y="4707890"/>
                </a:cubicBezTo>
                <a:cubicBezTo>
                  <a:pt x="2326640" y="4693920"/>
                  <a:pt x="2246630" y="4693920"/>
                  <a:pt x="2169160" y="4681220"/>
                </a:cubicBezTo>
                <a:cubicBezTo>
                  <a:pt x="1967230" y="4648200"/>
                  <a:pt x="1761490" y="4657090"/>
                  <a:pt x="1558290" y="4643120"/>
                </a:cubicBezTo>
                <a:cubicBezTo>
                  <a:pt x="1443990" y="4635500"/>
                  <a:pt x="1329690" y="4617720"/>
                  <a:pt x="1215390" y="4602480"/>
                </a:cubicBezTo>
                <a:cubicBezTo>
                  <a:pt x="1085850" y="4585970"/>
                  <a:pt x="956310" y="4566920"/>
                  <a:pt x="825500" y="4549140"/>
                </a:cubicBezTo>
                <a:cubicBezTo>
                  <a:pt x="730250" y="4536440"/>
                  <a:pt x="633730" y="4523740"/>
                  <a:pt x="538480" y="4511040"/>
                </a:cubicBezTo>
                <a:cubicBezTo>
                  <a:pt x="535940" y="4511040"/>
                  <a:pt x="533400" y="4509770"/>
                  <a:pt x="530860" y="4509770"/>
                </a:cubicBezTo>
                <a:cubicBezTo>
                  <a:pt x="450850" y="4475479"/>
                  <a:pt x="365760" y="4448810"/>
                  <a:pt x="292100" y="4404360"/>
                </a:cubicBezTo>
                <a:cubicBezTo>
                  <a:pt x="167640" y="4328160"/>
                  <a:pt x="114300" y="4206240"/>
                  <a:pt x="109220" y="4062730"/>
                </a:cubicBezTo>
                <a:cubicBezTo>
                  <a:pt x="107950" y="4013200"/>
                  <a:pt x="101600" y="3964940"/>
                  <a:pt x="101600" y="3915410"/>
                </a:cubicBezTo>
                <a:cubicBezTo>
                  <a:pt x="102870" y="3846830"/>
                  <a:pt x="107950" y="3779520"/>
                  <a:pt x="111760" y="3712210"/>
                </a:cubicBezTo>
                <a:cubicBezTo>
                  <a:pt x="121920" y="3511550"/>
                  <a:pt x="127000" y="3310890"/>
                  <a:pt x="111760" y="3110230"/>
                </a:cubicBezTo>
                <a:cubicBezTo>
                  <a:pt x="97790" y="2929890"/>
                  <a:pt x="85090" y="2750820"/>
                  <a:pt x="71120" y="2570480"/>
                </a:cubicBezTo>
                <a:cubicBezTo>
                  <a:pt x="62230" y="2454910"/>
                  <a:pt x="50800" y="2340610"/>
                  <a:pt x="43180" y="2225040"/>
                </a:cubicBezTo>
                <a:cubicBezTo>
                  <a:pt x="38100" y="2148840"/>
                  <a:pt x="39370" y="2071370"/>
                  <a:pt x="34290" y="1995170"/>
                </a:cubicBezTo>
                <a:cubicBezTo>
                  <a:pt x="31750" y="1951990"/>
                  <a:pt x="17780" y="1910080"/>
                  <a:pt x="16510" y="1866900"/>
                </a:cubicBezTo>
                <a:cubicBezTo>
                  <a:pt x="11430" y="1762760"/>
                  <a:pt x="10160" y="1657350"/>
                  <a:pt x="7620" y="1551940"/>
                </a:cubicBezTo>
                <a:cubicBezTo>
                  <a:pt x="6350" y="1511300"/>
                  <a:pt x="0" y="1470660"/>
                  <a:pt x="1270" y="1430020"/>
                </a:cubicBezTo>
                <a:cubicBezTo>
                  <a:pt x="2540" y="1366520"/>
                  <a:pt x="10160" y="1303020"/>
                  <a:pt x="11430" y="1239520"/>
                </a:cubicBezTo>
                <a:cubicBezTo>
                  <a:pt x="12700" y="1165860"/>
                  <a:pt x="5080" y="1092200"/>
                  <a:pt x="7620" y="1019810"/>
                </a:cubicBezTo>
                <a:cubicBezTo>
                  <a:pt x="7620" y="949960"/>
                  <a:pt x="16510" y="881380"/>
                  <a:pt x="25400" y="811530"/>
                </a:cubicBezTo>
                <a:cubicBezTo>
                  <a:pt x="27940" y="787400"/>
                  <a:pt x="45720" y="765810"/>
                  <a:pt x="50800" y="741680"/>
                </a:cubicBezTo>
                <a:cubicBezTo>
                  <a:pt x="72390" y="622300"/>
                  <a:pt x="95250" y="502920"/>
                  <a:pt x="151130" y="392430"/>
                </a:cubicBezTo>
                <a:cubicBezTo>
                  <a:pt x="163830" y="368300"/>
                  <a:pt x="184150" y="346710"/>
                  <a:pt x="203200" y="327660"/>
                </a:cubicBezTo>
                <a:cubicBezTo>
                  <a:pt x="209550" y="321310"/>
                  <a:pt x="224790" y="325120"/>
                  <a:pt x="228600" y="325120"/>
                </a:cubicBezTo>
                <a:cubicBezTo>
                  <a:pt x="237490" y="308610"/>
                  <a:pt x="242570" y="292100"/>
                  <a:pt x="252730" y="284480"/>
                </a:cubicBezTo>
                <a:cubicBezTo>
                  <a:pt x="307340" y="242570"/>
                  <a:pt x="364490" y="212090"/>
                  <a:pt x="435610" y="204470"/>
                </a:cubicBezTo>
                <a:cubicBezTo>
                  <a:pt x="488950" y="198120"/>
                  <a:pt x="541020" y="175260"/>
                  <a:pt x="594360" y="162560"/>
                </a:cubicBezTo>
                <a:cubicBezTo>
                  <a:pt x="659130" y="147320"/>
                  <a:pt x="723900" y="129540"/>
                  <a:pt x="791210" y="120650"/>
                </a:cubicBezTo>
                <a:cubicBezTo>
                  <a:pt x="852170" y="113030"/>
                  <a:pt x="910590" y="96520"/>
                  <a:pt x="972820" y="91440"/>
                </a:cubicBezTo>
                <a:cubicBezTo>
                  <a:pt x="1036320" y="86360"/>
                  <a:pt x="1099820" y="71120"/>
                  <a:pt x="1164590" y="66040"/>
                </a:cubicBezTo>
                <a:cubicBezTo>
                  <a:pt x="1339850" y="53340"/>
                  <a:pt x="1516380" y="44450"/>
                  <a:pt x="1691640" y="34290"/>
                </a:cubicBezTo>
                <a:cubicBezTo>
                  <a:pt x="1734820" y="31750"/>
                  <a:pt x="1778000" y="34290"/>
                  <a:pt x="1821180" y="35560"/>
                </a:cubicBezTo>
                <a:cubicBezTo>
                  <a:pt x="1842770" y="36830"/>
                  <a:pt x="1864360" y="41910"/>
                  <a:pt x="1887220" y="44450"/>
                </a:cubicBezTo>
                <a:cubicBezTo>
                  <a:pt x="1897380" y="45720"/>
                  <a:pt x="1907540" y="41910"/>
                  <a:pt x="1917700" y="41910"/>
                </a:cubicBezTo>
                <a:cubicBezTo>
                  <a:pt x="1948180" y="41910"/>
                  <a:pt x="1979930" y="41910"/>
                  <a:pt x="2010410" y="40640"/>
                </a:cubicBezTo>
                <a:cubicBezTo>
                  <a:pt x="2068830" y="38100"/>
                  <a:pt x="2128520" y="31750"/>
                  <a:pt x="2186940" y="31750"/>
                </a:cubicBezTo>
                <a:cubicBezTo>
                  <a:pt x="2244090" y="31750"/>
                  <a:pt x="2301240" y="35560"/>
                  <a:pt x="2358390" y="38100"/>
                </a:cubicBezTo>
                <a:lnTo>
                  <a:pt x="2404110" y="38100"/>
                </a:lnTo>
                <a:cubicBezTo>
                  <a:pt x="2473960" y="35560"/>
                  <a:pt x="2542540" y="35560"/>
                  <a:pt x="2612390" y="31750"/>
                </a:cubicBezTo>
                <a:cubicBezTo>
                  <a:pt x="2679700" y="27940"/>
                  <a:pt x="2745740" y="19050"/>
                  <a:pt x="2813050" y="15240"/>
                </a:cubicBezTo>
                <a:cubicBezTo>
                  <a:pt x="2844800" y="12700"/>
                  <a:pt x="2877820" y="12700"/>
                  <a:pt x="2909570" y="19050"/>
                </a:cubicBezTo>
                <a:cubicBezTo>
                  <a:pt x="2957830" y="27940"/>
                  <a:pt x="3003550" y="33020"/>
                  <a:pt x="3051810" y="19050"/>
                </a:cubicBezTo>
                <a:cubicBezTo>
                  <a:pt x="3069590" y="13970"/>
                  <a:pt x="3092450" y="22860"/>
                  <a:pt x="3112770" y="25400"/>
                </a:cubicBezTo>
                <a:cubicBezTo>
                  <a:pt x="3121660" y="26670"/>
                  <a:pt x="3131820" y="29210"/>
                  <a:pt x="3136900" y="25400"/>
                </a:cubicBezTo>
                <a:cubicBezTo>
                  <a:pt x="3171190" y="0"/>
                  <a:pt x="3202940" y="6350"/>
                  <a:pt x="3235960" y="27940"/>
                </a:cubicBezTo>
                <a:cubicBezTo>
                  <a:pt x="3239770" y="30480"/>
                  <a:pt x="3249930" y="24130"/>
                  <a:pt x="3257550" y="24130"/>
                </a:cubicBezTo>
                <a:cubicBezTo>
                  <a:pt x="3288030" y="24130"/>
                  <a:pt x="3318510" y="24130"/>
                  <a:pt x="3350260" y="25400"/>
                </a:cubicBezTo>
                <a:cubicBezTo>
                  <a:pt x="3373120" y="26670"/>
                  <a:pt x="3394710" y="34290"/>
                  <a:pt x="3417570" y="36830"/>
                </a:cubicBezTo>
                <a:cubicBezTo>
                  <a:pt x="3467100" y="43180"/>
                  <a:pt x="3517900" y="53340"/>
                  <a:pt x="3568700" y="53340"/>
                </a:cubicBezTo>
                <a:cubicBezTo>
                  <a:pt x="3663950" y="54610"/>
                  <a:pt x="3759200" y="58420"/>
                  <a:pt x="3853180" y="78740"/>
                </a:cubicBezTo>
                <a:cubicBezTo>
                  <a:pt x="3940809" y="97790"/>
                  <a:pt x="4030980" y="97790"/>
                  <a:pt x="4119880" y="113030"/>
                </a:cubicBezTo>
                <a:cubicBezTo>
                  <a:pt x="4173220" y="121920"/>
                  <a:pt x="4227830" y="138430"/>
                  <a:pt x="4273550" y="165100"/>
                </a:cubicBezTo>
                <a:cubicBezTo>
                  <a:pt x="4323080" y="193040"/>
                  <a:pt x="4361180" y="238760"/>
                  <a:pt x="4405630" y="276860"/>
                </a:cubicBezTo>
                <a:cubicBezTo>
                  <a:pt x="4422139" y="290830"/>
                  <a:pt x="4446270" y="300990"/>
                  <a:pt x="4457700" y="318770"/>
                </a:cubicBezTo>
                <a:cubicBezTo>
                  <a:pt x="4490720" y="367030"/>
                  <a:pt x="4519930" y="417830"/>
                  <a:pt x="4549140" y="468630"/>
                </a:cubicBezTo>
                <a:cubicBezTo>
                  <a:pt x="4570730" y="505460"/>
                  <a:pt x="4592320" y="543560"/>
                  <a:pt x="4608830" y="581660"/>
                </a:cubicBezTo>
                <a:cubicBezTo>
                  <a:pt x="4626610" y="626110"/>
                  <a:pt x="4640580" y="671830"/>
                  <a:pt x="4654550" y="718820"/>
                </a:cubicBezTo>
                <a:cubicBezTo>
                  <a:pt x="4676140" y="792480"/>
                  <a:pt x="4701540" y="866140"/>
                  <a:pt x="4715510" y="942340"/>
                </a:cubicBezTo>
                <a:cubicBezTo>
                  <a:pt x="4735830" y="1049020"/>
                  <a:pt x="4745990" y="1158240"/>
                  <a:pt x="4761230" y="1266190"/>
                </a:cubicBezTo>
                <a:cubicBezTo>
                  <a:pt x="4766310" y="1301750"/>
                  <a:pt x="4772660" y="1337310"/>
                  <a:pt x="4775200" y="1372870"/>
                </a:cubicBezTo>
                <a:cubicBezTo>
                  <a:pt x="4782820" y="1474470"/>
                  <a:pt x="4787900" y="1574800"/>
                  <a:pt x="4794250" y="1676400"/>
                </a:cubicBezTo>
                <a:cubicBezTo>
                  <a:pt x="4803140" y="1802130"/>
                  <a:pt x="4815840" y="1926590"/>
                  <a:pt x="4822190" y="2052320"/>
                </a:cubicBezTo>
                <a:cubicBezTo>
                  <a:pt x="4828540" y="2172970"/>
                  <a:pt x="4833620" y="2294890"/>
                  <a:pt x="4831080" y="2416810"/>
                </a:cubicBezTo>
                <a:cubicBezTo>
                  <a:pt x="4827270" y="2620010"/>
                  <a:pt x="4817110" y="2821940"/>
                  <a:pt x="4806950" y="3025140"/>
                </a:cubicBezTo>
                <a:cubicBezTo>
                  <a:pt x="4800600" y="3150870"/>
                  <a:pt x="4791710" y="3275330"/>
                  <a:pt x="4779010" y="3399790"/>
                </a:cubicBezTo>
                <a:cubicBezTo>
                  <a:pt x="4766310" y="3524250"/>
                  <a:pt x="4747260" y="3647440"/>
                  <a:pt x="4733290" y="3771900"/>
                </a:cubicBezTo>
                <a:cubicBezTo>
                  <a:pt x="4723130" y="3858260"/>
                  <a:pt x="4720590" y="3944620"/>
                  <a:pt x="4709160" y="4029710"/>
                </a:cubicBezTo>
                <a:cubicBezTo>
                  <a:pt x="4699000" y="4107180"/>
                  <a:pt x="4660900" y="4175760"/>
                  <a:pt x="4610100" y="4232910"/>
                </a:cubicBezTo>
                <a:cubicBezTo>
                  <a:pt x="4568191" y="4281170"/>
                  <a:pt x="4535170" y="4335780"/>
                  <a:pt x="4491991" y="4382770"/>
                </a:cubicBezTo>
                <a:cubicBezTo>
                  <a:pt x="4453891" y="4424679"/>
                  <a:pt x="4411981" y="4466590"/>
                  <a:pt x="4345941" y="4467860"/>
                </a:cubicBezTo>
                <a:cubicBezTo>
                  <a:pt x="4330700" y="4467860"/>
                  <a:pt x="4316731" y="4483100"/>
                  <a:pt x="4301491" y="4490720"/>
                </a:cubicBezTo>
                <a:cubicBezTo>
                  <a:pt x="4236720" y="4518660"/>
                  <a:pt x="4169411" y="4542790"/>
                  <a:pt x="4105911" y="4573270"/>
                </a:cubicBezTo>
                <a:cubicBezTo>
                  <a:pt x="3989070" y="4629150"/>
                  <a:pt x="3863341" y="4638040"/>
                  <a:pt x="3737611" y="4643120"/>
                </a:cubicBezTo>
                <a:cubicBezTo>
                  <a:pt x="3689351" y="4645660"/>
                  <a:pt x="3639820" y="4641850"/>
                  <a:pt x="3591561" y="4645660"/>
                </a:cubicBezTo>
                <a:cubicBezTo>
                  <a:pt x="3567431" y="4646930"/>
                  <a:pt x="3544570" y="4658360"/>
                  <a:pt x="3521711" y="4663440"/>
                </a:cubicBezTo>
                <a:cubicBezTo>
                  <a:pt x="3511551" y="4665980"/>
                  <a:pt x="3501391" y="4664710"/>
                  <a:pt x="3489961" y="4665980"/>
                </a:cubicBezTo>
                <a:cubicBezTo>
                  <a:pt x="3474720" y="4667250"/>
                  <a:pt x="3459481" y="4671060"/>
                  <a:pt x="3444241" y="4669790"/>
                </a:cubicBezTo>
                <a:cubicBezTo>
                  <a:pt x="3429000" y="4667250"/>
                  <a:pt x="3418841" y="4662170"/>
                  <a:pt x="3416300" y="466217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g1c0d571eb8a_0_2"/>
          <p:cNvSpPr txBox="1"/>
          <p:nvPr/>
        </p:nvSpPr>
        <p:spPr>
          <a:xfrm>
            <a:off x="1911525" y="3799930"/>
            <a:ext cx="6510900" cy="4136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U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drugoj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deceniji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novog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milenijuma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koncept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nultog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otpada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prešao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je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iz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ruku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stručnjaka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kreatora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politike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ekologa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postao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glavni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tok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 Bea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Džonson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francusko-američka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žena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koja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živi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u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Kaliforniji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uveliko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je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zaslužna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za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početak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pokreta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za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život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bez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otpada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počevši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od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malih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nogu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svojom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četvoročlanom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porodicom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podelivši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putovanje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njenom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blogu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u="sng" dirty="0">
                <a:solidFill>
                  <a:schemeClr val="hlink"/>
                </a:solidFill>
                <a:latin typeface="Abhaya Libre"/>
                <a:ea typeface="Abhaya Libre"/>
                <a:cs typeface="Abhaya Libre"/>
                <a:sym typeface="Abhaya Libre"/>
                <a:hlinkClick r:id="rId8"/>
              </a:rPr>
              <a:t> Zero Waste Home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</a:t>
            </a:r>
            <a:endParaRPr dirty="0"/>
          </a:p>
        </p:txBody>
      </p:sp>
      <p:sp>
        <p:nvSpPr>
          <p:cNvPr id="272" name="Google Shape;272;g1c0d571eb8a_0_2"/>
          <p:cNvSpPr txBox="1"/>
          <p:nvPr/>
        </p:nvSpPr>
        <p:spPr>
          <a:xfrm>
            <a:off x="1911525" y="2052507"/>
            <a:ext cx="82806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5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10" dirty="0">
                <a:latin typeface="Abhaya Libre"/>
                <a:ea typeface="Abhaya Libre"/>
                <a:cs typeface="Abhaya Libre"/>
                <a:sym typeface="Abhaya Libre"/>
              </a:rPr>
              <a:t>2010</a:t>
            </a:r>
            <a:endParaRPr dirty="0"/>
          </a:p>
        </p:txBody>
      </p:sp>
      <p:sp>
        <p:nvSpPr>
          <p:cNvPr id="273" name="Google Shape;273;g1c0d571eb8a_0_2"/>
          <p:cNvSpPr txBox="1"/>
          <p:nvPr/>
        </p:nvSpPr>
        <p:spPr>
          <a:xfrm>
            <a:off x="1911525" y="2956305"/>
            <a:ext cx="8280600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dirty="0" err="1">
                <a:latin typeface="Abhaya Libre"/>
                <a:ea typeface="Abhaya Libre"/>
                <a:cs typeface="Abhaya Libre"/>
                <a:sym typeface="Abhaya Libre"/>
              </a:rPr>
              <a:t>Način</a:t>
            </a:r>
            <a:r>
              <a:rPr lang="en-US" sz="3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3900" dirty="0" err="1">
                <a:latin typeface="Abhaya Libre"/>
                <a:ea typeface="Abhaya Libre"/>
                <a:cs typeface="Abhaya Libre"/>
                <a:sym typeface="Abhaya Libre"/>
              </a:rPr>
              <a:t>života</a:t>
            </a:r>
            <a:r>
              <a:rPr lang="en-US" sz="3900" dirty="0">
                <a:latin typeface="Abhaya Libre"/>
                <a:ea typeface="Abhaya Libre"/>
                <a:cs typeface="Abhaya Libre"/>
                <a:sym typeface="Abhaya Libre"/>
              </a:rPr>
              <a:t> bez </a:t>
            </a:r>
            <a:r>
              <a:rPr lang="en-US" sz="3900" dirty="0" err="1">
                <a:latin typeface="Abhaya Libre"/>
                <a:ea typeface="Abhaya Libre"/>
                <a:cs typeface="Abhaya Libre"/>
                <a:sym typeface="Abhaya Libre"/>
              </a:rPr>
              <a:t>otpada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g1c0d571eb8a_0_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196164">
            <a:off x="-5974143" y="8370333"/>
            <a:ext cx="10675281" cy="11378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g1c0d571eb8a_0_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836636">
            <a:off x="0" y="-2006961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g1c0d571eb8a_0_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18708" y="0"/>
            <a:ext cx="1869291" cy="1869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g1c0d571eb8a_0_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70030" y="9245916"/>
            <a:ext cx="3710719" cy="77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g1c0d571eb8a_0_3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9614497">
            <a:off x="17215841" y="8047725"/>
            <a:ext cx="4352147" cy="4346443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g1c0d571eb8a_0_34"/>
          <p:cNvSpPr txBox="1"/>
          <p:nvPr/>
        </p:nvSpPr>
        <p:spPr>
          <a:xfrm>
            <a:off x="4673499" y="743344"/>
            <a:ext cx="8280600" cy="16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5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10" dirty="0">
                <a:latin typeface="Abhaya Libre"/>
                <a:ea typeface="Abhaya Libre"/>
                <a:cs typeface="Abhaya Libre"/>
                <a:sym typeface="Abhaya Libre"/>
              </a:rPr>
              <a:t>Nula </a:t>
            </a:r>
            <a:r>
              <a:rPr lang="en-US" sz="6410" dirty="0" err="1">
                <a:latin typeface="Abhaya Libre"/>
                <a:ea typeface="Abhaya Libre"/>
                <a:cs typeface="Abhaya Libre"/>
                <a:sym typeface="Abhaya Libre"/>
              </a:rPr>
              <a:t>otpada</a:t>
            </a:r>
            <a:r>
              <a:rPr lang="en-US" sz="6410" dirty="0">
                <a:latin typeface="Abhaya Libre"/>
                <a:ea typeface="Abhaya Libre"/>
                <a:cs typeface="Abhaya Libre"/>
                <a:sym typeface="Abhaya Libre"/>
              </a:rPr>
              <a:t> u </a:t>
            </a:r>
            <a:r>
              <a:rPr lang="en-US" sz="6410" dirty="0" err="1">
                <a:latin typeface="Abhaya Libre"/>
                <a:ea typeface="Abhaya Libre"/>
                <a:cs typeface="Abhaya Libre"/>
                <a:sym typeface="Abhaya Libre"/>
              </a:rPr>
              <a:t>biznisu</a:t>
            </a:r>
            <a:endParaRPr sz="6410" dirty="0"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ctr" rtl="0">
              <a:lnSpc>
                <a:spcPct val="8500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410" dirty="0"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284" name="Google Shape;284;g1c0d571eb8a_0_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1700" y="2653838"/>
            <a:ext cx="8280600" cy="5520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5" name="Google Shape;285;g1c0d571eb8a_0_34"/>
          <p:cNvGrpSpPr/>
          <p:nvPr/>
        </p:nvGrpSpPr>
        <p:grpSpPr>
          <a:xfrm>
            <a:off x="9311000" y="2235808"/>
            <a:ext cx="7888133" cy="5764665"/>
            <a:chOff x="-1278833" y="-114719"/>
            <a:chExt cx="12491106" cy="7686220"/>
          </a:xfrm>
        </p:grpSpPr>
        <p:sp>
          <p:nvSpPr>
            <p:cNvPr id="286" name="Google Shape;286;g1c0d571eb8a_0_34"/>
            <p:cNvSpPr txBox="1"/>
            <p:nvPr/>
          </p:nvSpPr>
          <p:spPr>
            <a:xfrm>
              <a:off x="-1278833" y="6882081"/>
              <a:ext cx="12491100" cy="6894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Evo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sjajnog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članka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- </a:t>
              </a:r>
              <a:r>
                <a:rPr lang="en-US" sz="2400" u="sng" dirty="0">
                  <a:solidFill>
                    <a:schemeClr val="hlink"/>
                  </a:solidFill>
                  <a:latin typeface="Abhaya Libre"/>
                  <a:ea typeface="Abhaya Libre"/>
                  <a:cs typeface="Abhaya Libre"/>
                  <a:sym typeface="Abhaya Libre"/>
                  <a:hlinkClick r:id="rId9"/>
                </a:rPr>
                <a:t>“Tips for Making Your Office Zero Waste”.</a:t>
              </a:r>
              <a:endParaRPr dirty="0"/>
            </a:p>
          </p:txBody>
        </p:sp>
        <p:sp>
          <p:nvSpPr>
            <p:cNvPr id="287" name="Google Shape;287;g1c0d571eb8a_0_34"/>
            <p:cNvSpPr txBox="1"/>
            <p:nvPr/>
          </p:nvSpPr>
          <p:spPr>
            <a:xfrm>
              <a:off x="-1278827" y="-114719"/>
              <a:ext cx="12491100" cy="75836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Postavljanje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ciljeva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za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postizanje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nulte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stope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otpada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za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posao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može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biti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neodoljivo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mnogo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puta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zbunjujuće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.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Važno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je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početi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osnovama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.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Šta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vaš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posao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“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baca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”?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Poznavanje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otpada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koji se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trenutno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stvara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će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voditi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donošenju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odluka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o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materijalima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koji se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kupuju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programima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angažovanja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zaposlenih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članova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osoblja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načinu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koji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otpad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treba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da se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odvoji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da bi se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dala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prednost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ponovnoj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upotrebi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reciklaži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.</a:t>
              </a:r>
              <a:endParaRPr sz="2400" dirty="0">
                <a:latin typeface="Abhaya Libre"/>
                <a:ea typeface="Abhaya Libre"/>
                <a:cs typeface="Abhaya Libre"/>
                <a:sym typeface="Abhaya Libre"/>
              </a:endParaRPr>
            </a:p>
            <a:p>
              <a:pPr marL="0" marR="0" lvl="0" indent="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Za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preduzeća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nula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otpada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je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kada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se 90%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otpada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preusmeri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deponije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spaljivanja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[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Izori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: ZWIA and TRUE].</a:t>
              </a:r>
              <a:endParaRPr sz="2400" dirty="0">
                <a:latin typeface="Abhaya Libre"/>
                <a:ea typeface="Abhaya Libre"/>
                <a:cs typeface="Abhaya Libre"/>
                <a:sym typeface="Abhaya Libre"/>
              </a:endParaRPr>
            </a:p>
            <a:p>
              <a:pPr marL="0" marR="0" lvl="0" indent="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Abhaya Libre"/>
                <a:ea typeface="Abhaya Libre"/>
                <a:cs typeface="Abhaya Libre"/>
                <a:sym typeface="Abhaya Libre"/>
              </a:endParaRPr>
            </a:p>
            <a:p>
              <a:pPr marL="0" marR="0" lvl="0" indent="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Abhaya Libre"/>
                <a:ea typeface="Abhaya Libre"/>
                <a:cs typeface="Abhaya Libre"/>
                <a:sym typeface="Abhaya Libre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g1c0d571eb8a_0_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196164">
            <a:off x="-5974143" y="8370333"/>
            <a:ext cx="10675281" cy="11378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g1c0d571eb8a_0_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836636">
            <a:off x="0" y="-2006961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g1c0d571eb8a_0_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18708" y="0"/>
            <a:ext cx="1869291" cy="1869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g1c0d571eb8a_0_5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70030" y="9245916"/>
            <a:ext cx="3710719" cy="77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g1c0d571eb8a_0_5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9614497">
            <a:off x="17215841" y="8047725"/>
            <a:ext cx="4352147" cy="4346443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g1c0d571eb8a_0_50"/>
          <p:cNvSpPr txBox="1"/>
          <p:nvPr/>
        </p:nvSpPr>
        <p:spPr>
          <a:xfrm>
            <a:off x="1841304" y="478577"/>
            <a:ext cx="13446000" cy="1701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5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10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Video</a:t>
            </a:r>
            <a:r>
              <a:rPr lang="en-US" sz="6410" dirty="0">
                <a:latin typeface="Abhaya Libre"/>
                <a:ea typeface="Abhaya Libre"/>
                <a:cs typeface="Abhaya Libre"/>
                <a:sym typeface="Abhaya Libre"/>
              </a:rPr>
              <a:t>: </a:t>
            </a:r>
            <a:r>
              <a:rPr lang="it-IT" sz="6410" dirty="0">
                <a:latin typeface="Abhaya Libre"/>
                <a:ea typeface="Abhaya Libre"/>
                <a:cs typeface="Abhaya Libre"/>
                <a:sym typeface="Abhaya Libre"/>
              </a:rPr>
              <a:t>Da li su </a:t>
            </a:r>
            <a:r>
              <a:rPr lang="en-US" sz="6600" dirty="0">
                <a:latin typeface="Abhaya Libre"/>
                <a:ea typeface="Abhaya Libre"/>
                <a:cs typeface="Abhaya Libre"/>
                <a:sym typeface="Abhaya Libre"/>
              </a:rPr>
              <a:t>“ </a:t>
            </a:r>
            <a:r>
              <a:rPr lang="it-IT" sz="6410" dirty="0">
                <a:latin typeface="Abhaya Libre"/>
                <a:ea typeface="Abhaya Libre"/>
                <a:cs typeface="Abhaya Libre"/>
                <a:sym typeface="Abhaya Libre"/>
              </a:rPr>
              <a:t>Nula otpada</a:t>
            </a:r>
            <a:r>
              <a:rPr lang="en-US" sz="6600" dirty="0">
                <a:latin typeface="Abhaya Libre"/>
                <a:ea typeface="Abhaya Libre"/>
                <a:cs typeface="Abhaya Libre"/>
                <a:sym typeface="Abhaya Libre"/>
              </a:rPr>
              <a:t> “</a:t>
            </a:r>
            <a:r>
              <a:rPr lang="it-IT" sz="6410" dirty="0">
                <a:latin typeface="Abhaya Libre"/>
                <a:ea typeface="Abhaya Libre"/>
                <a:cs typeface="Abhaya Libre"/>
                <a:sym typeface="Abhaya Libre"/>
              </a:rPr>
              <a:t> prodavnice budućnost?</a:t>
            </a:r>
            <a:endParaRPr dirty="0"/>
          </a:p>
        </p:txBody>
      </p:sp>
      <p:pic>
        <p:nvPicPr>
          <p:cNvPr id="298" name="Google Shape;298;g1c0d571eb8a_0_50" descr="Step inside Britain’s first no-packaging supermarket. Located in Totnes in Devon, Earth Food Love is a dry goods store run by ex-pro footballer Richard and his wife Nicola. A triumphant story about conscientious consumption, sustainability, innovation and behaviour change; they explain what it means to be waste-free and whether this could be the beginning of a new era for shopping habits. &#10;&#10;Find out how to enter at:&#10;https://www.TheGreatBritishHighStreet.co.uk&#10;&#10;Join the conversation on social media using #MyHighStreet and follow us:&#10;https://www.twitter.com/TheGBHighSt&#10;https://www.facebook.com/TheGBHighSt&#10;https://www.instagram.com/TheGBHighSt" title="Are Zero Waste shops the future? - The Zero Waste Shop | The Great British High Street Awards 2018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841304" y="2180325"/>
            <a:ext cx="8579921" cy="6434887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g1c0d571eb8a_0_50"/>
          <p:cNvSpPr txBox="1"/>
          <p:nvPr/>
        </p:nvSpPr>
        <p:spPr>
          <a:xfrm>
            <a:off x="10962001" y="3075413"/>
            <a:ext cx="6264300" cy="465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Uđite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u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prvi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britanski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supermarket bez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pakovanja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Smešten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u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Totnesu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u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Devonu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Earth Food Love je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prodavnica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suve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robe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koju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vode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bivši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profesionalni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fudbaler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Ričard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njegova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supruga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Nikola.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Trijumfalna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priča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o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savesnoj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potrošnji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održivosti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inovacijama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promeni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ponašanja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;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objašnjavaju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šta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znači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biti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bez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otpada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da li bi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ovo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mogao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biti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početak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nove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ere za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navike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kupovine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</a:t>
            </a:r>
            <a:endParaRPr sz="2400" dirty="0"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Abhaya Libre"/>
              <a:ea typeface="Abhaya Libre"/>
              <a:cs typeface="Abhaya Libre"/>
              <a:sym typeface="Abhaya Libr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g1c0d571eb8a_0_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196164">
            <a:off x="-5811133" y="7594029"/>
            <a:ext cx="11622267" cy="1238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g1c0d571eb8a_0_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836636">
            <a:off x="0" y="-2006961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g1c0d571eb8a_0_6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84708" y="118200"/>
            <a:ext cx="1869291" cy="1869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g1c0d571eb8a_0_6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43030" y="9355341"/>
            <a:ext cx="3710719" cy="779251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g1c0d571eb8a_0_69"/>
          <p:cNvSpPr txBox="1"/>
          <p:nvPr/>
        </p:nvSpPr>
        <p:spPr>
          <a:xfrm>
            <a:off x="1911525" y="3799930"/>
            <a:ext cx="6510900" cy="4136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U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studiji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objavljenoj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u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časopisu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Science Advance,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istraživači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procenjuju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da je od 1950-ih 8,3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milijarde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tona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plastike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proizvedeno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širom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sveta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a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samo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9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posto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te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plastike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je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reciklirano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Procenjuje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se da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će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dodatnih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12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milijardi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tona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plastike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biti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neiskorišćeno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za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recikliranje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do 2050.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godine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Dakle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gledajući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infografik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čovek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može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sam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da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izvuče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zaključke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 </a:t>
            </a:r>
            <a:r>
              <a:rPr lang="en-US" sz="2400" u="sng" dirty="0" err="1">
                <a:solidFill>
                  <a:schemeClr val="hlink"/>
                </a:solidFill>
                <a:latin typeface="Abhaya Libre"/>
                <a:ea typeface="Abhaya Libre"/>
                <a:cs typeface="Abhaya Libre"/>
                <a:sym typeface="Abhaya Libre"/>
                <a:hlinkClick r:id="rId7"/>
              </a:rPr>
              <a:t>izvor</a:t>
            </a:r>
            <a:endParaRPr sz="2400" dirty="0">
              <a:latin typeface="Abhaya Libre"/>
              <a:ea typeface="Abhaya Libre"/>
              <a:cs typeface="Abhaya Libre"/>
              <a:sym typeface="Abhaya Libre"/>
            </a:endParaRPr>
          </a:p>
        </p:txBody>
      </p:sp>
      <p:sp>
        <p:nvSpPr>
          <p:cNvPr id="309" name="Google Shape;309;g1c0d571eb8a_0_69"/>
          <p:cNvSpPr txBox="1"/>
          <p:nvPr/>
        </p:nvSpPr>
        <p:spPr>
          <a:xfrm>
            <a:off x="1911525" y="2052507"/>
            <a:ext cx="8280600" cy="838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5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10" dirty="0" err="1">
                <a:latin typeface="Abhaya Libre"/>
                <a:cs typeface="Abhaya Libre"/>
                <a:sym typeface="Abhaya Libre"/>
              </a:rPr>
              <a:t>Zašto</a:t>
            </a:r>
            <a:r>
              <a:rPr lang="en-US" sz="6410" dirty="0">
                <a:latin typeface="Abhaya Libre"/>
                <a:cs typeface="Abhaya Libre"/>
                <a:sym typeface="Abhaya Libre"/>
              </a:rPr>
              <a:t> se </a:t>
            </a:r>
            <a:r>
              <a:rPr lang="en-US" sz="6410" dirty="0" err="1">
                <a:latin typeface="Abhaya Libre"/>
                <a:cs typeface="Abhaya Libre"/>
                <a:sym typeface="Abhaya Libre"/>
              </a:rPr>
              <a:t>zamarati</a:t>
            </a:r>
            <a:r>
              <a:rPr lang="en-US" sz="6410" dirty="0">
                <a:latin typeface="Abhaya Libre"/>
                <a:cs typeface="Abhaya Libre"/>
                <a:sym typeface="Abhaya Libre"/>
              </a:rPr>
              <a:t>?</a:t>
            </a:r>
            <a:endParaRPr dirty="0"/>
          </a:p>
        </p:txBody>
      </p:sp>
      <p:sp>
        <p:nvSpPr>
          <p:cNvPr id="310" name="Google Shape;310;g1c0d571eb8a_0_69"/>
          <p:cNvSpPr txBox="1"/>
          <p:nvPr/>
        </p:nvSpPr>
        <p:spPr>
          <a:xfrm>
            <a:off x="1911525" y="2956305"/>
            <a:ext cx="8280600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dirty="0" err="1">
                <a:latin typeface="Abhaya Libre"/>
                <a:ea typeface="Abhaya Libre"/>
                <a:cs typeface="Abhaya Libre"/>
                <a:sym typeface="Abhaya Libre"/>
              </a:rPr>
              <a:t>Plastične</a:t>
            </a:r>
            <a:r>
              <a:rPr lang="en-US" sz="3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3900" dirty="0" err="1">
                <a:latin typeface="Abhaya Libre"/>
                <a:ea typeface="Abhaya Libre"/>
                <a:cs typeface="Abhaya Libre"/>
                <a:sym typeface="Abhaya Libre"/>
              </a:rPr>
              <a:t>činjenice</a:t>
            </a:r>
            <a:endParaRPr dirty="0"/>
          </a:p>
        </p:txBody>
      </p:sp>
      <p:pic>
        <p:nvPicPr>
          <p:cNvPr id="311" name="Google Shape;311;g1c0d571eb8a_0_6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192125" y="26850"/>
            <a:ext cx="8095876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7"/>
          <p:cNvSpPr txBox="1"/>
          <p:nvPr/>
        </p:nvSpPr>
        <p:spPr>
          <a:xfrm>
            <a:off x="1911525" y="3201830"/>
            <a:ext cx="6510900" cy="4136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U 2022.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svet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je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proizveo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2,6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triliona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funti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smeća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--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težine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oko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7.000 Empire State Buildings.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Kakvo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je to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smeće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?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Gde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sve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to ide? </a:t>
            </a:r>
          </a:p>
          <a:p>
            <a:pPr marL="0" marR="0" lvl="0" indent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Odgovor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je da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nešto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manje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od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polovine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dolazi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od „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organskog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”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otpada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–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uglavnom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hrane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– a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većina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odlazi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deponije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prema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novom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izveštaju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Svetske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banke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Grafikon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koji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predstavlja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navedeni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izveštaj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:</a:t>
            </a:r>
            <a:endParaRPr sz="2400" dirty="0"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317" name="Google Shape;31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836636">
            <a:off x="0" y="-2006961"/>
            <a:ext cx="3334026" cy="3588482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7"/>
          <p:cNvSpPr txBox="1"/>
          <p:nvPr/>
        </p:nvSpPr>
        <p:spPr>
          <a:xfrm>
            <a:off x="1911600" y="962825"/>
            <a:ext cx="117774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5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10" dirty="0">
                <a:latin typeface="Abhaya Libre"/>
                <a:ea typeface="Abhaya Libre"/>
                <a:cs typeface="Abhaya Libre"/>
                <a:sym typeface="Abhaya Libre"/>
              </a:rPr>
              <a:t>2,6 </a:t>
            </a:r>
            <a:r>
              <a:rPr lang="en-US" sz="6410" dirty="0" err="1">
                <a:latin typeface="Abhaya Libre"/>
                <a:ea typeface="Abhaya Libre"/>
                <a:cs typeface="Abhaya Libre"/>
                <a:sym typeface="Abhaya Libre"/>
              </a:rPr>
              <a:t>triliona</a:t>
            </a:r>
            <a:r>
              <a:rPr lang="en-US" sz="641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6410" dirty="0" err="1">
                <a:latin typeface="Abhaya Libre"/>
                <a:ea typeface="Abhaya Libre"/>
                <a:cs typeface="Abhaya Libre"/>
                <a:sym typeface="Abhaya Libre"/>
              </a:rPr>
              <a:t>funti</a:t>
            </a:r>
            <a:r>
              <a:rPr lang="en-US" sz="641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6410" dirty="0" err="1">
                <a:latin typeface="Abhaya Libre"/>
                <a:ea typeface="Abhaya Libre"/>
                <a:cs typeface="Abhaya Libre"/>
                <a:sym typeface="Abhaya Libre"/>
              </a:rPr>
              <a:t>smeća</a:t>
            </a:r>
            <a:endParaRPr dirty="0"/>
          </a:p>
        </p:txBody>
      </p:sp>
      <p:pic>
        <p:nvPicPr>
          <p:cNvPr id="320" name="Google Shape;320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18708" y="0"/>
            <a:ext cx="1869292" cy="1869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70030" y="9245916"/>
            <a:ext cx="3710720" cy="779251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7"/>
          <p:cNvSpPr txBox="1"/>
          <p:nvPr/>
        </p:nvSpPr>
        <p:spPr>
          <a:xfrm>
            <a:off x="1911525" y="1869305"/>
            <a:ext cx="8280600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dirty="0" err="1">
                <a:latin typeface="Abhaya Libre"/>
                <a:ea typeface="Abhaya Libre"/>
                <a:cs typeface="Abhaya Libre"/>
                <a:sym typeface="Abhaya Libre"/>
              </a:rPr>
              <a:t>Gde</a:t>
            </a:r>
            <a:r>
              <a:rPr lang="en-US" sz="3900" dirty="0">
                <a:latin typeface="Abhaya Libre"/>
                <a:ea typeface="Abhaya Libre"/>
                <a:cs typeface="Abhaya Libre"/>
                <a:sym typeface="Abhaya Libre"/>
              </a:rPr>
              <a:t> ide </a:t>
            </a:r>
            <a:r>
              <a:rPr lang="en-US" sz="3900" dirty="0" err="1">
                <a:latin typeface="Abhaya Libre"/>
                <a:ea typeface="Abhaya Libre"/>
                <a:cs typeface="Abhaya Libre"/>
                <a:sym typeface="Abhaya Libre"/>
              </a:rPr>
              <a:t>svetsko</a:t>
            </a:r>
            <a:r>
              <a:rPr lang="en-US" sz="3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3900" dirty="0" err="1">
                <a:latin typeface="Abhaya Libre"/>
                <a:ea typeface="Abhaya Libre"/>
                <a:cs typeface="Abhaya Libre"/>
                <a:sym typeface="Abhaya Libre"/>
              </a:rPr>
              <a:t>smeće</a:t>
            </a:r>
            <a:r>
              <a:rPr lang="en-US" sz="3900" dirty="0">
                <a:latin typeface="Abhaya Libre"/>
                <a:ea typeface="Abhaya Libre"/>
                <a:cs typeface="Abhaya Libre"/>
                <a:sym typeface="Abhaya Libre"/>
              </a:rPr>
              <a:t>?</a:t>
            </a:r>
            <a:endParaRPr dirty="0"/>
          </a:p>
        </p:txBody>
      </p:sp>
      <p:pic>
        <p:nvPicPr>
          <p:cNvPr id="323" name="Google Shape;323;p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392100" y="3006117"/>
            <a:ext cx="8280600" cy="5102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c0d571eb8a_0_83"/>
          <p:cNvSpPr txBox="1"/>
          <p:nvPr/>
        </p:nvSpPr>
        <p:spPr>
          <a:xfrm>
            <a:off x="1911525" y="2623125"/>
            <a:ext cx="14828400" cy="2068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I u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bogatim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u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siromašnim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zemljama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ogromna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većina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našeg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otpada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odlazi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deponije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gde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je (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često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)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pokriven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Veoma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mali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deo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otpada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prema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podacima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Svetske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banke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- koji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priznaju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autori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bilo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teško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prikupiti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za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ovu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kategoriju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-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otišao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 u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reciklirani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ili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kompostirani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otpad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 „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Sakupljeni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otpad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u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Africi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se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skoro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isključivo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odlaže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ili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šalje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deponije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“,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navodi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se u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izveštaju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.[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Zemlje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nižim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prihodima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levo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;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Veći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prihodi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desno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]</a:t>
            </a:r>
            <a:endParaRPr sz="2400" dirty="0"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329" name="Google Shape;329;g1c0d571eb8a_0_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196164">
            <a:off x="-5811133" y="7594029"/>
            <a:ext cx="11622267" cy="1238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g1c0d571eb8a_0_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836636">
            <a:off x="0" y="-2006961"/>
            <a:ext cx="3334026" cy="3588482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g1c0d571eb8a_0_83"/>
          <p:cNvSpPr txBox="1"/>
          <p:nvPr/>
        </p:nvSpPr>
        <p:spPr>
          <a:xfrm>
            <a:off x="1911600" y="962825"/>
            <a:ext cx="117774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5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10" dirty="0">
                <a:latin typeface="Abhaya Libre"/>
                <a:ea typeface="Abhaya Libre"/>
                <a:cs typeface="Abhaya Libre"/>
                <a:sym typeface="Abhaya Libre"/>
              </a:rPr>
              <a:t>2,6 </a:t>
            </a:r>
            <a:r>
              <a:rPr lang="en-US" sz="6410" dirty="0" err="1">
                <a:latin typeface="Abhaya Libre"/>
                <a:ea typeface="Abhaya Libre"/>
                <a:cs typeface="Abhaya Libre"/>
                <a:sym typeface="Abhaya Libre"/>
              </a:rPr>
              <a:t>triliona</a:t>
            </a:r>
            <a:r>
              <a:rPr lang="en-US" sz="641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6410" dirty="0" err="1">
                <a:latin typeface="Abhaya Libre"/>
                <a:ea typeface="Abhaya Libre"/>
                <a:cs typeface="Abhaya Libre"/>
                <a:sym typeface="Abhaya Libre"/>
              </a:rPr>
              <a:t>funti</a:t>
            </a:r>
            <a:r>
              <a:rPr lang="en-US" sz="641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6410" dirty="0" err="1">
                <a:latin typeface="Abhaya Libre"/>
                <a:ea typeface="Abhaya Libre"/>
                <a:cs typeface="Abhaya Libre"/>
                <a:sym typeface="Abhaya Libre"/>
              </a:rPr>
              <a:t>smeća</a:t>
            </a:r>
            <a:endParaRPr lang="en-US" sz="6410" dirty="0"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332" name="Google Shape;332;g1c0d571eb8a_0_8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18708" y="0"/>
            <a:ext cx="1869291" cy="1869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g1c0d571eb8a_0_8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560120" y="545022"/>
            <a:ext cx="2858579" cy="60030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g1c0d571eb8a_0_83"/>
          <p:cNvSpPr txBox="1"/>
          <p:nvPr/>
        </p:nvSpPr>
        <p:spPr>
          <a:xfrm>
            <a:off x="1911525" y="1869305"/>
            <a:ext cx="8280600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dirty="0" err="1">
                <a:latin typeface="Abhaya Libre"/>
                <a:ea typeface="Abhaya Libre"/>
                <a:cs typeface="Abhaya Libre"/>
                <a:sym typeface="Abhaya Libre"/>
              </a:rPr>
              <a:t>Gde</a:t>
            </a:r>
            <a:r>
              <a:rPr lang="en-US" sz="3900" dirty="0">
                <a:latin typeface="Abhaya Libre"/>
                <a:ea typeface="Abhaya Libre"/>
                <a:cs typeface="Abhaya Libre"/>
                <a:sym typeface="Abhaya Libre"/>
              </a:rPr>
              <a:t> ide </a:t>
            </a:r>
            <a:r>
              <a:rPr lang="en-US" sz="3900" dirty="0" err="1">
                <a:latin typeface="Abhaya Libre"/>
                <a:ea typeface="Abhaya Libre"/>
                <a:cs typeface="Abhaya Libre"/>
                <a:sym typeface="Abhaya Libre"/>
              </a:rPr>
              <a:t>svetsko</a:t>
            </a:r>
            <a:r>
              <a:rPr lang="en-US" sz="3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3900" dirty="0" err="1">
                <a:latin typeface="Abhaya Libre"/>
                <a:ea typeface="Abhaya Libre"/>
                <a:cs typeface="Abhaya Libre"/>
                <a:sym typeface="Abhaya Libre"/>
              </a:rPr>
              <a:t>smeće</a:t>
            </a:r>
            <a:r>
              <a:rPr lang="en-US" sz="3900" dirty="0">
                <a:latin typeface="Abhaya Libre"/>
                <a:ea typeface="Abhaya Libre"/>
                <a:cs typeface="Abhaya Libre"/>
                <a:sym typeface="Abhaya Libre"/>
              </a:rPr>
              <a:t>?</a:t>
            </a:r>
            <a:endParaRPr lang="en-US" sz="4000" dirty="0"/>
          </a:p>
        </p:txBody>
      </p:sp>
      <p:pic>
        <p:nvPicPr>
          <p:cNvPr id="335" name="Google Shape;335;g1c0d571eb8a_0_8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48825" y="5696998"/>
            <a:ext cx="9682575" cy="419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g1c0d571eb8a_0_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196164">
            <a:off x="-5811133" y="7594029"/>
            <a:ext cx="11622267" cy="1238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g1c0d571eb8a_0_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836636">
            <a:off x="0" y="-2006961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g1c0d571eb8a_0_9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18708" y="0"/>
            <a:ext cx="1869291" cy="1869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g1c0d571eb8a_0_9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560120" y="545022"/>
            <a:ext cx="2858579" cy="60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g1c0d571eb8a_0_9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81000" y="1392097"/>
            <a:ext cx="13447450" cy="7718825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g1c0d571eb8a_0_95"/>
          <p:cNvSpPr txBox="1"/>
          <p:nvPr/>
        </p:nvSpPr>
        <p:spPr>
          <a:xfrm>
            <a:off x="8316000" y="9222700"/>
            <a:ext cx="11124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Abhaya Libre"/>
                <a:ea typeface="Abhaya Libre"/>
                <a:cs typeface="Abhaya Libre"/>
                <a:sym typeface="Abhaya Libre"/>
              </a:rPr>
              <a:t>Infographic </a:t>
            </a:r>
            <a:r>
              <a:rPr lang="en-US" sz="2400" u="sng">
                <a:solidFill>
                  <a:schemeClr val="hlink"/>
                </a:solidFill>
                <a:latin typeface="Abhaya Libre"/>
                <a:ea typeface="Abhaya Libre"/>
                <a:cs typeface="Abhaya Libre"/>
                <a:sym typeface="Abhaya Libre"/>
                <a:hlinkClick r:id="rId8"/>
              </a:rPr>
              <a:t>Source</a:t>
            </a:r>
            <a:endParaRPr sz="2400">
              <a:latin typeface="Abhaya Libre"/>
              <a:ea typeface="Abhaya Libre"/>
              <a:cs typeface="Abhaya Libre"/>
              <a:sym typeface="Abhaya Libr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836636">
            <a:off x="0" y="-2006961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18708" y="0"/>
            <a:ext cx="1869292" cy="1869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70030" y="9245916"/>
            <a:ext cx="3710720" cy="779251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8"/>
          <p:cNvSpPr/>
          <p:nvPr/>
        </p:nvSpPr>
        <p:spPr>
          <a:xfrm>
            <a:off x="9881999" y="1650975"/>
            <a:ext cx="7830464" cy="6972236"/>
          </a:xfrm>
          <a:custGeom>
            <a:avLst/>
            <a:gdLst/>
            <a:ahLst/>
            <a:cxnLst/>
            <a:rect l="l" t="t" r="r" b="b"/>
            <a:pathLst>
              <a:path w="4833620" h="4726940" extrusionOk="0">
                <a:moveTo>
                  <a:pt x="3416300" y="4662170"/>
                </a:moveTo>
                <a:cubicBezTo>
                  <a:pt x="3388360" y="4669790"/>
                  <a:pt x="3366770" y="4679950"/>
                  <a:pt x="3345180" y="4682490"/>
                </a:cubicBezTo>
                <a:cubicBezTo>
                  <a:pt x="3223260" y="4692650"/>
                  <a:pt x="3102610" y="4702810"/>
                  <a:pt x="2980690" y="4711700"/>
                </a:cubicBezTo>
                <a:cubicBezTo>
                  <a:pt x="2918460" y="4715510"/>
                  <a:pt x="2856230" y="4719320"/>
                  <a:pt x="2794000" y="4720590"/>
                </a:cubicBezTo>
                <a:cubicBezTo>
                  <a:pt x="2726690" y="4723130"/>
                  <a:pt x="2659380" y="4726940"/>
                  <a:pt x="2593340" y="4724400"/>
                </a:cubicBezTo>
                <a:cubicBezTo>
                  <a:pt x="2529840" y="4723130"/>
                  <a:pt x="2466340" y="4719320"/>
                  <a:pt x="2405380" y="4707890"/>
                </a:cubicBezTo>
                <a:cubicBezTo>
                  <a:pt x="2326640" y="4693920"/>
                  <a:pt x="2246630" y="4693920"/>
                  <a:pt x="2169160" y="4681220"/>
                </a:cubicBezTo>
                <a:cubicBezTo>
                  <a:pt x="1967230" y="4648200"/>
                  <a:pt x="1761490" y="4657090"/>
                  <a:pt x="1558290" y="4643120"/>
                </a:cubicBezTo>
                <a:cubicBezTo>
                  <a:pt x="1443990" y="4635500"/>
                  <a:pt x="1329690" y="4617720"/>
                  <a:pt x="1215390" y="4602480"/>
                </a:cubicBezTo>
                <a:cubicBezTo>
                  <a:pt x="1085850" y="4585970"/>
                  <a:pt x="956310" y="4566920"/>
                  <a:pt x="825500" y="4549140"/>
                </a:cubicBezTo>
                <a:cubicBezTo>
                  <a:pt x="730250" y="4536440"/>
                  <a:pt x="633730" y="4523740"/>
                  <a:pt x="538480" y="4511040"/>
                </a:cubicBezTo>
                <a:cubicBezTo>
                  <a:pt x="535940" y="4511040"/>
                  <a:pt x="533400" y="4509770"/>
                  <a:pt x="530860" y="4509770"/>
                </a:cubicBezTo>
                <a:cubicBezTo>
                  <a:pt x="450850" y="4475479"/>
                  <a:pt x="365760" y="4448810"/>
                  <a:pt x="292100" y="4404360"/>
                </a:cubicBezTo>
                <a:cubicBezTo>
                  <a:pt x="167640" y="4328160"/>
                  <a:pt x="114300" y="4206240"/>
                  <a:pt x="109220" y="4062730"/>
                </a:cubicBezTo>
                <a:cubicBezTo>
                  <a:pt x="107950" y="4013200"/>
                  <a:pt x="101600" y="3964940"/>
                  <a:pt x="101600" y="3915410"/>
                </a:cubicBezTo>
                <a:cubicBezTo>
                  <a:pt x="102870" y="3846830"/>
                  <a:pt x="107950" y="3779520"/>
                  <a:pt x="111760" y="3712210"/>
                </a:cubicBezTo>
                <a:cubicBezTo>
                  <a:pt x="121920" y="3511550"/>
                  <a:pt x="127000" y="3310890"/>
                  <a:pt x="111760" y="3110230"/>
                </a:cubicBezTo>
                <a:cubicBezTo>
                  <a:pt x="97790" y="2929890"/>
                  <a:pt x="85090" y="2750820"/>
                  <a:pt x="71120" y="2570480"/>
                </a:cubicBezTo>
                <a:cubicBezTo>
                  <a:pt x="62230" y="2454910"/>
                  <a:pt x="50800" y="2340610"/>
                  <a:pt x="43180" y="2225040"/>
                </a:cubicBezTo>
                <a:cubicBezTo>
                  <a:pt x="38100" y="2148840"/>
                  <a:pt x="39370" y="2071370"/>
                  <a:pt x="34290" y="1995170"/>
                </a:cubicBezTo>
                <a:cubicBezTo>
                  <a:pt x="31750" y="1951990"/>
                  <a:pt x="17780" y="1910080"/>
                  <a:pt x="16510" y="1866900"/>
                </a:cubicBezTo>
                <a:cubicBezTo>
                  <a:pt x="11430" y="1762760"/>
                  <a:pt x="10160" y="1657350"/>
                  <a:pt x="7620" y="1551940"/>
                </a:cubicBezTo>
                <a:cubicBezTo>
                  <a:pt x="6350" y="1511300"/>
                  <a:pt x="0" y="1470660"/>
                  <a:pt x="1270" y="1430020"/>
                </a:cubicBezTo>
                <a:cubicBezTo>
                  <a:pt x="2540" y="1366520"/>
                  <a:pt x="10160" y="1303020"/>
                  <a:pt x="11430" y="1239520"/>
                </a:cubicBezTo>
                <a:cubicBezTo>
                  <a:pt x="12700" y="1165860"/>
                  <a:pt x="5080" y="1092200"/>
                  <a:pt x="7620" y="1019810"/>
                </a:cubicBezTo>
                <a:cubicBezTo>
                  <a:pt x="7620" y="949960"/>
                  <a:pt x="16510" y="881380"/>
                  <a:pt x="25400" y="811530"/>
                </a:cubicBezTo>
                <a:cubicBezTo>
                  <a:pt x="27940" y="787400"/>
                  <a:pt x="45720" y="765810"/>
                  <a:pt x="50800" y="741680"/>
                </a:cubicBezTo>
                <a:cubicBezTo>
                  <a:pt x="72390" y="622300"/>
                  <a:pt x="95250" y="502920"/>
                  <a:pt x="151130" y="392430"/>
                </a:cubicBezTo>
                <a:cubicBezTo>
                  <a:pt x="163830" y="368300"/>
                  <a:pt x="184150" y="346710"/>
                  <a:pt x="203200" y="327660"/>
                </a:cubicBezTo>
                <a:cubicBezTo>
                  <a:pt x="209550" y="321310"/>
                  <a:pt x="224790" y="325120"/>
                  <a:pt x="228600" y="325120"/>
                </a:cubicBezTo>
                <a:cubicBezTo>
                  <a:pt x="237490" y="308610"/>
                  <a:pt x="242570" y="292100"/>
                  <a:pt x="252730" y="284480"/>
                </a:cubicBezTo>
                <a:cubicBezTo>
                  <a:pt x="307340" y="242570"/>
                  <a:pt x="364490" y="212090"/>
                  <a:pt x="435610" y="204470"/>
                </a:cubicBezTo>
                <a:cubicBezTo>
                  <a:pt x="488950" y="198120"/>
                  <a:pt x="541020" y="175260"/>
                  <a:pt x="594360" y="162560"/>
                </a:cubicBezTo>
                <a:cubicBezTo>
                  <a:pt x="659130" y="147320"/>
                  <a:pt x="723900" y="129540"/>
                  <a:pt x="791210" y="120650"/>
                </a:cubicBezTo>
                <a:cubicBezTo>
                  <a:pt x="852170" y="113030"/>
                  <a:pt x="910590" y="96520"/>
                  <a:pt x="972820" y="91440"/>
                </a:cubicBezTo>
                <a:cubicBezTo>
                  <a:pt x="1036320" y="86360"/>
                  <a:pt x="1099820" y="71120"/>
                  <a:pt x="1164590" y="66040"/>
                </a:cubicBezTo>
                <a:cubicBezTo>
                  <a:pt x="1339850" y="53340"/>
                  <a:pt x="1516380" y="44450"/>
                  <a:pt x="1691640" y="34290"/>
                </a:cubicBezTo>
                <a:cubicBezTo>
                  <a:pt x="1734820" y="31750"/>
                  <a:pt x="1778000" y="34290"/>
                  <a:pt x="1821180" y="35560"/>
                </a:cubicBezTo>
                <a:cubicBezTo>
                  <a:pt x="1842770" y="36830"/>
                  <a:pt x="1864360" y="41910"/>
                  <a:pt x="1887220" y="44450"/>
                </a:cubicBezTo>
                <a:cubicBezTo>
                  <a:pt x="1897380" y="45720"/>
                  <a:pt x="1907540" y="41910"/>
                  <a:pt x="1917700" y="41910"/>
                </a:cubicBezTo>
                <a:cubicBezTo>
                  <a:pt x="1948180" y="41910"/>
                  <a:pt x="1979930" y="41910"/>
                  <a:pt x="2010410" y="40640"/>
                </a:cubicBezTo>
                <a:cubicBezTo>
                  <a:pt x="2068830" y="38100"/>
                  <a:pt x="2128520" y="31750"/>
                  <a:pt x="2186940" y="31750"/>
                </a:cubicBezTo>
                <a:cubicBezTo>
                  <a:pt x="2244090" y="31750"/>
                  <a:pt x="2301240" y="35560"/>
                  <a:pt x="2358390" y="38100"/>
                </a:cubicBezTo>
                <a:lnTo>
                  <a:pt x="2404110" y="38100"/>
                </a:lnTo>
                <a:cubicBezTo>
                  <a:pt x="2473960" y="35560"/>
                  <a:pt x="2542540" y="35560"/>
                  <a:pt x="2612390" y="31750"/>
                </a:cubicBezTo>
                <a:cubicBezTo>
                  <a:pt x="2679700" y="27940"/>
                  <a:pt x="2745740" y="19050"/>
                  <a:pt x="2813050" y="15240"/>
                </a:cubicBezTo>
                <a:cubicBezTo>
                  <a:pt x="2844800" y="12700"/>
                  <a:pt x="2877820" y="12700"/>
                  <a:pt x="2909570" y="19050"/>
                </a:cubicBezTo>
                <a:cubicBezTo>
                  <a:pt x="2957830" y="27940"/>
                  <a:pt x="3003550" y="33020"/>
                  <a:pt x="3051810" y="19050"/>
                </a:cubicBezTo>
                <a:cubicBezTo>
                  <a:pt x="3069590" y="13970"/>
                  <a:pt x="3092450" y="22860"/>
                  <a:pt x="3112770" y="25400"/>
                </a:cubicBezTo>
                <a:cubicBezTo>
                  <a:pt x="3121660" y="26670"/>
                  <a:pt x="3131820" y="29210"/>
                  <a:pt x="3136900" y="25400"/>
                </a:cubicBezTo>
                <a:cubicBezTo>
                  <a:pt x="3171190" y="0"/>
                  <a:pt x="3202940" y="6350"/>
                  <a:pt x="3235960" y="27940"/>
                </a:cubicBezTo>
                <a:cubicBezTo>
                  <a:pt x="3239770" y="30480"/>
                  <a:pt x="3249930" y="24130"/>
                  <a:pt x="3257550" y="24130"/>
                </a:cubicBezTo>
                <a:cubicBezTo>
                  <a:pt x="3288030" y="24130"/>
                  <a:pt x="3318510" y="24130"/>
                  <a:pt x="3350260" y="25400"/>
                </a:cubicBezTo>
                <a:cubicBezTo>
                  <a:pt x="3373120" y="26670"/>
                  <a:pt x="3394710" y="34290"/>
                  <a:pt x="3417570" y="36830"/>
                </a:cubicBezTo>
                <a:cubicBezTo>
                  <a:pt x="3467100" y="43180"/>
                  <a:pt x="3517900" y="53340"/>
                  <a:pt x="3568700" y="53340"/>
                </a:cubicBezTo>
                <a:cubicBezTo>
                  <a:pt x="3663950" y="54610"/>
                  <a:pt x="3759200" y="58420"/>
                  <a:pt x="3853180" y="78740"/>
                </a:cubicBezTo>
                <a:cubicBezTo>
                  <a:pt x="3940809" y="97790"/>
                  <a:pt x="4030980" y="97790"/>
                  <a:pt x="4119880" y="113030"/>
                </a:cubicBezTo>
                <a:cubicBezTo>
                  <a:pt x="4173220" y="121920"/>
                  <a:pt x="4227830" y="138430"/>
                  <a:pt x="4273550" y="165100"/>
                </a:cubicBezTo>
                <a:cubicBezTo>
                  <a:pt x="4323080" y="193040"/>
                  <a:pt x="4361180" y="238760"/>
                  <a:pt x="4405630" y="276860"/>
                </a:cubicBezTo>
                <a:cubicBezTo>
                  <a:pt x="4422139" y="290830"/>
                  <a:pt x="4446270" y="300990"/>
                  <a:pt x="4457700" y="318770"/>
                </a:cubicBezTo>
                <a:cubicBezTo>
                  <a:pt x="4490720" y="367030"/>
                  <a:pt x="4519930" y="417830"/>
                  <a:pt x="4549140" y="468630"/>
                </a:cubicBezTo>
                <a:cubicBezTo>
                  <a:pt x="4570730" y="505460"/>
                  <a:pt x="4592320" y="543560"/>
                  <a:pt x="4608830" y="581660"/>
                </a:cubicBezTo>
                <a:cubicBezTo>
                  <a:pt x="4626610" y="626110"/>
                  <a:pt x="4640580" y="671830"/>
                  <a:pt x="4654550" y="718820"/>
                </a:cubicBezTo>
                <a:cubicBezTo>
                  <a:pt x="4676140" y="792480"/>
                  <a:pt x="4701540" y="866140"/>
                  <a:pt x="4715510" y="942340"/>
                </a:cubicBezTo>
                <a:cubicBezTo>
                  <a:pt x="4735830" y="1049020"/>
                  <a:pt x="4745990" y="1158240"/>
                  <a:pt x="4761230" y="1266190"/>
                </a:cubicBezTo>
                <a:cubicBezTo>
                  <a:pt x="4766310" y="1301750"/>
                  <a:pt x="4772660" y="1337310"/>
                  <a:pt x="4775200" y="1372870"/>
                </a:cubicBezTo>
                <a:cubicBezTo>
                  <a:pt x="4782820" y="1474470"/>
                  <a:pt x="4787900" y="1574800"/>
                  <a:pt x="4794250" y="1676400"/>
                </a:cubicBezTo>
                <a:cubicBezTo>
                  <a:pt x="4803140" y="1802130"/>
                  <a:pt x="4815840" y="1926590"/>
                  <a:pt x="4822190" y="2052320"/>
                </a:cubicBezTo>
                <a:cubicBezTo>
                  <a:pt x="4828540" y="2172970"/>
                  <a:pt x="4833620" y="2294890"/>
                  <a:pt x="4831080" y="2416810"/>
                </a:cubicBezTo>
                <a:cubicBezTo>
                  <a:pt x="4827270" y="2620010"/>
                  <a:pt x="4817110" y="2821940"/>
                  <a:pt x="4806950" y="3025140"/>
                </a:cubicBezTo>
                <a:cubicBezTo>
                  <a:pt x="4800600" y="3150870"/>
                  <a:pt x="4791710" y="3275330"/>
                  <a:pt x="4779010" y="3399790"/>
                </a:cubicBezTo>
                <a:cubicBezTo>
                  <a:pt x="4766310" y="3524250"/>
                  <a:pt x="4747260" y="3647440"/>
                  <a:pt x="4733290" y="3771900"/>
                </a:cubicBezTo>
                <a:cubicBezTo>
                  <a:pt x="4723130" y="3858260"/>
                  <a:pt x="4720590" y="3944620"/>
                  <a:pt x="4709160" y="4029710"/>
                </a:cubicBezTo>
                <a:cubicBezTo>
                  <a:pt x="4699000" y="4107180"/>
                  <a:pt x="4660900" y="4175760"/>
                  <a:pt x="4610100" y="4232910"/>
                </a:cubicBezTo>
                <a:cubicBezTo>
                  <a:pt x="4568191" y="4281170"/>
                  <a:pt x="4535170" y="4335780"/>
                  <a:pt x="4491991" y="4382770"/>
                </a:cubicBezTo>
                <a:cubicBezTo>
                  <a:pt x="4453891" y="4424679"/>
                  <a:pt x="4411981" y="4466590"/>
                  <a:pt x="4345941" y="4467860"/>
                </a:cubicBezTo>
                <a:cubicBezTo>
                  <a:pt x="4330700" y="4467860"/>
                  <a:pt x="4316731" y="4483100"/>
                  <a:pt x="4301491" y="4490720"/>
                </a:cubicBezTo>
                <a:cubicBezTo>
                  <a:pt x="4236720" y="4518660"/>
                  <a:pt x="4169411" y="4542790"/>
                  <a:pt x="4105911" y="4573270"/>
                </a:cubicBezTo>
                <a:cubicBezTo>
                  <a:pt x="3989070" y="4629150"/>
                  <a:pt x="3863341" y="4638040"/>
                  <a:pt x="3737611" y="4643120"/>
                </a:cubicBezTo>
                <a:cubicBezTo>
                  <a:pt x="3689351" y="4645660"/>
                  <a:pt x="3639820" y="4641850"/>
                  <a:pt x="3591561" y="4645660"/>
                </a:cubicBezTo>
                <a:cubicBezTo>
                  <a:pt x="3567431" y="4646930"/>
                  <a:pt x="3544570" y="4658360"/>
                  <a:pt x="3521711" y="4663440"/>
                </a:cubicBezTo>
                <a:cubicBezTo>
                  <a:pt x="3511551" y="4665980"/>
                  <a:pt x="3501391" y="4664710"/>
                  <a:pt x="3489961" y="4665980"/>
                </a:cubicBezTo>
                <a:cubicBezTo>
                  <a:pt x="3474720" y="4667250"/>
                  <a:pt x="3459481" y="4671060"/>
                  <a:pt x="3444241" y="4669790"/>
                </a:cubicBezTo>
                <a:cubicBezTo>
                  <a:pt x="3429000" y="4667250"/>
                  <a:pt x="3418841" y="4662170"/>
                  <a:pt x="3416300" y="466217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8"/>
          <p:cNvSpPr txBox="1"/>
          <p:nvPr/>
        </p:nvSpPr>
        <p:spPr>
          <a:xfrm>
            <a:off x="945000" y="3799925"/>
            <a:ext cx="8280600" cy="465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33%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preduzeća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integriše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strategiju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održivosti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kako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bi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poboljšala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operativnu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efikasnost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smanjila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troškove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Imajući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ovo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umu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poboljšanja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efikasnosti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mogu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zauzvrat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povećati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operativni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profit za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čak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60%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prema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McKinsey.</a:t>
            </a:r>
            <a:endParaRPr sz="2400" dirty="0"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“Mi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smo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prva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generacija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koja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je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osetila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uticaj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klimatskih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promena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poslednja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generacija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koja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može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da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uradi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nešto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povodom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toga.”– Barack Obama,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Globalo</a:t>
            </a:r>
            <a:endParaRPr sz="2400" dirty="0"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Abhaya Libre"/>
              <a:ea typeface="Abhaya Libre"/>
              <a:cs typeface="Abhaya Libre"/>
              <a:sym typeface="Abhaya Libre"/>
            </a:endParaRPr>
          </a:p>
        </p:txBody>
      </p:sp>
      <p:sp>
        <p:nvSpPr>
          <p:cNvPr id="356" name="Google Shape;356;p8"/>
          <p:cNvSpPr txBox="1"/>
          <p:nvPr/>
        </p:nvSpPr>
        <p:spPr>
          <a:xfrm>
            <a:off x="810000" y="817875"/>
            <a:ext cx="10206000" cy="16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5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6210" dirty="0">
                <a:latin typeface="Abhaya Libre"/>
                <a:ea typeface="Abhaya Libre"/>
                <a:cs typeface="Abhaya Libre"/>
                <a:sym typeface="Abhaya Libre"/>
              </a:rPr>
              <a:t>Zašto je održivost važna za poslovni uspeh?</a:t>
            </a:r>
            <a:endParaRPr sz="1200" dirty="0"/>
          </a:p>
        </p:txBody>
      </p:sp>
      <p:sp>
        <p:nvSpPr>
          <p:cNvPr id="357" name="Google Shape;357;p8"/>
          <p:cNvSpPr txBox="1"/>
          <p:nvPr/>
        </p:nvSpPr>
        <p:spPr>
          <a:xfrm>
            <a:off x="810000" y="2689980"/>
            <a:ext cx="8280600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dirty="0" err="1">
                <a:latin typeface="Abhaya Libre"/>
                <a:ea typeface="Abhaya Libre"/>
                <a:cs typeface="Abhaya Libre"/>
                <a:sym typeface="Abhaya Libre"/>
              </a:rPr>
              <a:t>Održivo</a:t>
            </a:r>
            <a:r>
              <a:rPr lang="en-US" sz="3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3900" dirty="0" err="1">
                <a:latin typeface="Abhaya Libre"/>
                <a:ea typeface="Abhaya Libre"/>
                <a:cs typeface="Abhaya Libre"/>
                <a:sym typeface="Abhaya Libre"/>
              </a:rPr>
              <a:t>poslovanje</a:t>
            </a:r>
            <a:r>
              <a:rPr lang="en-US" sz="3900" dirty="0">
                <a:latin typeface="Abhaya Libre"/>
                <a:ea typeface="Abhaya Libre"/>
                <a:cs typeface="Abhaya Libre"/>
                <a:sym typeface="Abhaya Libre"/>
              </a:rPr>
              <a:t> je </a:t>
            </a:r>
            <a:r>
              <a:rPr lang="en-US" sz="3900" dirty="0" err="1">
                <a:latin typeface="Abhaya Libre"/>
                <a:ea typeface="Abhaya Libre"/>
                <a:cs typeface="Abhaya Libre"/>
                <a:sym typeface="Abhaya Libre"/>
              </a:rPr>
              <a:t>smanjilo</a:t>
            </a:r>
            <a:r>
              <a:rPr lang="en-US" sz="3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3900" dirty="0" err="1">
                <a:latin typeface="Abhaya Libre"/>
                <a:ea typeface="Abhaya Libre"/>
                <a:cs typeface="Abhaya Libre"/>
                <a:sym typeface="Abhaya Libre"/>
              </a:rPr>
              <a:t>troškove</a:t>
            </a:r>
            <a:endParaRPr dirty="0"/>
          </a:p>
        </p:txBody>
      </p:sp>
      <p:pic>
        <p:nvPicPr>
          <p:cNvPr id="358" name="Google Shape;358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163983" y="2603825"/>
            <a:ext cx="7175590" cy="4786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c0d571eb8a_0_108"/>
          <p:cNvSpPr txBox="1"/>
          <p:nvPr/>
        </p:nvSpPr>
        <p:spPr>
          <a:xfrm>
            <a:off x="1911534" y="1405098"/>
            <a:ext cx="109878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5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10" dirty="0" err="1">
                <a:latin typeface="Abhaya Libre"/>
                <a:ea typeface="Abhaya Libre"/>
                <a:cs typeface="Abhaya Libre"/>
                <a:sym typeface="Abhaya Libre"/>
              </a:rPr>
              <a:t>Naša</a:t>
            </a:r>
            <a:r>
              <a:rPr lang="en-US" sz="641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6410" dirty="0" err="1">
                <a:latin typeface="Abhaya Libre"/>
                <a:ea typeface="Abhaya Libre"/>
                <a:cs typeface="Abhaya Libre"/>
                <a:sym typeface="Abhaya Libre"/>
              </a:rPr>
              <a:t>stvarnost</a:t>
            </a:r>
            <a:endParaRPr dirty="0"/>
          </a:p>
        </p:txBody>
      </p:sp>
      <p:sp>
        <p:nvSpPr>
          <p:cNvPr id="364" name="Google Shape;364;g1c0d571eb8a_0_108"/>
          <p:cNvSpPr txBox="1"/>
          <p:nvPr/>
        </p:nvSpPr>
        <p:spPr>
          <a:xfrm>
            <a:off x="1154160" y="3034933"/>
            <a:ext cx="8280600" cy="465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38100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SzPts val="2400"/>
              <a:buFont typeface="Abhaya Libre"/>
              <a:buChar char="●"/>
            </a:pP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1937: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Svetska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populacija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je 2,3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milijarde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Ugljenik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u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našoj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atmosferi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je 280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delova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milion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(ppm).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Preostala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nenaseljena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teritorija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je 66%.</a:t>
            </a:r>
          </a:p>
          <a:p>
            <a:pPr marL="457200" marR="0" lvl="0" indent="-38100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SzPts val="2400"/>
              <a:buFont typeface="Abhaya Libre"/>
              <a:buChar char="●"/>
            </a:pP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1960: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Svetska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populacija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je 3,0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milijarde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Ugljenik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u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atmosferi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je 310 ppm.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Nenaseljena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teritorija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je 64%.</a:t>
            </a:r>
          </a:p>
          <a:p>
            <a:pPr marL="457200" marR="0" lvl="0" indent="-38100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SzPts val="2400"/>
              <a:buFont typeface="Abhaya Libre"/>
              <a:buChar char="●"/>
            </a:pP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1997: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Svetska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populacija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je 5,9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milijardi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Ugljenik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u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atmosferi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je 360 ppm.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Nenaseljena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teritorija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je 46%.</a:t>
            </a:r>
          </a:p>
          <a:p>
            <a:pPr marL="457200" marR="0" lvl="0" indent="-38100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SzPts val="2400"/>
              <a:buFont typeface="Abhaya Libre"/>
              <a:buChar char="●"/>
            </a:pP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2020: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Svetska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populacija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je 7,8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milijardi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Ugljenik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u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atmosferi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je 415 ppm.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Nenaseljena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teritorija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je 35%.</a:t>
            </a:r>
            <a:endParaRPr sz="2400" dirty="0"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365" name="Google Shape;365;g1c0d571eb8a_0_1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196164">
            <a:off x="-6459783" y="7449207"/>
            <a:ext cx="11622267" cy="1238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g1c0d571eb8a_0_10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836636">
            <a:off x="32676" y="-1611454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g1c0d571eb8a_0_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65458" y="8606700"/>
            <a:ext cx="1869291" cy="1869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g1c0d571eb8a_0_10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76145" y="9241197"/>
            <a:ext cx="2858579" cy="60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93C9550-43B5-1F13-5F89-41ABE07FF0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2702990"/>
            <a:ext cx="9453276" cy="53174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2"/>
          <p:cNvGrpSpPr/>
          <p:nvPr/>
        </p:nvGrpSpPr>
        <p:grpSpPr>
          <a:xfrm>
            <a:off x="0" y="3553601"/>
            <a:ext cx="19062365" cy="3230761"/>
            <a:chOff x="0" y="-38100"/>
            <a:chExt cx="5020540" cy="850900"/>
          </a:xfrm>
        </p:grpSpPr>
        <p:sp>
          <p:nvSpPr>
            <p:cNvPr id="97" name="Google Shape;97;p2"/>
            <p:cNvSpPr/>
            <p:nvPr/>
          </p:nvSpPr>
          <p:spPr>
            <a:xfrm>
              <a:off x="0" y="0"/>
              <a:ext cx="5020540" cy="812800"/>
            </a:xfrm>
            <a:custGeom>
              <a:avLst/>
              <a:gdLst/>
              <a:ahLst/>
              <a:cxnLst/>
              <a:rect l="l" t="t" r="r" b="b"/>
              <a:pathLst>
                <a:path w="5020540" h="812800" extrusionOk="0">
                  <a:moveTo>
                    <a:pt x="0" y="0"/>
                  </a:moveTo>
                  <a:lnTo>
                    <a:pt x="5020540" y="0"/>
                  </a:lnTo>
                  <a:lnTo>
                    <a:pt x="50205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0E9E5"/>
            </a:solidFill>
            <a:ln>
              <a:noFill/>
            </a:ln>
          </p:spPr>
        </p:sp>
        <p:sp>
          <p:nvSpPr>
            <p:cNvPr id="98" name="Google Shape;98;p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947194">
            <a:off x="6660949" y="7604935"/>
            <a:ext cx="5364129" cy="5364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9632120">
            <a:off x="-2431639" y="-1705919"/>
            <a:ext cx="5721823" cy="5669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8571149">
            <a:off x="-2523144" y="7570662"/>
            <a:ext cx="6836042" cy="6773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15156600" y="8264626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1904437" y="-772267"/>
            <a:ext cx="2556197" cy="2751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9614497">
            <a:off x="17189899" y="6091404"/>
            <a:ext cx="4352147" cy="4346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3420380">
            <a:off x="5570971" y="-4349323"/>
            <a:ext cx="5810576" cy="5802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167270">
            <a:off x="-3176552" y="4860538"/>
            <a:ext cx="4881157" cy="48747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" name="Google Shape;107;p2"/>
          <p:cNvGrpSpPr/>
          <p:nvPr/>
        </p:nvGrpSpPr>
        <p:grpSpPr>
          <a:xfrm rot="10800000">
            <a:off x="1170764" y="8531325"/>
            <a:ext cx="2900572" cy="807706"/>
            <a:chOff x="0" y="0"/>
            <a:chExt cx="3867430" cy="1076940"/>
          </a:xfrm>
        </p:grpSpPr>
        <p:pic>
          <p:nvPicPr>
            <p:cNvPr id="108" name="Google Shape;108;p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0"/>
              <a:ext cx="3867430" cy="6187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" name="Google Shape;109;p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458151"/>
              <a:ext cx="3867430" cy="6187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0" name="Google Shape;110;p2"/>
          <p:cNvSpPr txBox="1"/>
          <p:nvPr/>
        </p:nvSpPr>
        <p:spPr>
          <a:xfrm>
            <a:off x="1942812" y="3906813"/>
            <a:ext cx="15342300" cy="3145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300" dirty="0" err="1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Zeleni</a:t>
            </a:r>
            <a:r>
              <a:rPr lang="en-US" sz="7300" dirty="0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7300" dirty="0" err="1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način</a:t>
            </a:r>
            <a:r>
              <a:rPr lang="en-US" sz="7300" dirty="0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7300" dirty="0" err="1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razmišljanja</a:t>
            </a:r>
            <a:r>
              <a:rPr lang="en-US" sz="7300" dirty="0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7300" dirty="0" err="1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7300" dirty="0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7300" dirty="0" err="1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održivost</a:t>
            </a:r>
            <a:r>
              <a:rPr lang="en-US" sz="7300" dirty="0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 u </a:t>
            </a:r>
            <a:r>
              <a:rPr lang="en-US" sz="7300" dirty="0" err="1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inovacijama</a:t>
            </a:r>
            <a:r>
              <a:rPr lang="en-US" sz="7300" dirty="0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7300" dirty="0" err="1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liderstvu</a:t>
            </a:r>
            <a:r>
              <a:rPr lang="en-US" sz="7300" dirty="0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7300" dirty="0" err="1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7300" dirty="0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7300" dirty="0" err="1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korporaciji</a:t>
            </a:r>
            <a:endParaRPr sz="100" dirty="0"/>
          </a:p>
        </p:txBody>
      </p:sp>
      <p:pic>
        <p:nvPicPr>
          <p:cNvPr id="111" name="Google Shape;111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418708" y="0"/>
            <a:ext cx="1869291" cy="1869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758608" y="9258300"/>
            <a:ext cx="3710720" cy="77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c0d571eb8a_0_108"/>
          <p:cNvSpPr txBox="1"/>
          <p:nvPr/>
        </p:nvSpPr>
        <p:spPr>
          <a:xfrm>
            <a:off x="1911534" y="1351413"/>
            <a:ext cx="109878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5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10" dirty="0" err="1">
                <a:latin typeface="Abhaya Libre"/>
                <a:ea typeface="Abhaya Libre"/>
                <a:cs typeface="Abhaya Libre"/>
                <a:sym typeface="Abhaya Libre"/>
              </a:rPr>
              <a:t>Naša</a:t>
            </a:r>
            <a:r>
              <a:rPr lang="en-US" sz="641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6410" dirty="0" err="1">
                <a:latin typeface="Abhaya Libre"/>
                <a:ea typeface="Abhaya Libre"/>
                <a:cs typeface="Abhaya Libre"/>
                <a:sym typeface="Abhaya Libre"/>
              </a:rPr>
              <a:t>stvarnost</a:t>
            </a:r>
            <a:endParaRPr lang="en-US" sz="6600" dirty="0"/>
          </a:p>
        </p:txBody>
      </p:sp>
      <p:pic>
        <p:nvPicPr>
          <p:cNvPr id="365" name="Google Shape;365;g1c0d571eb8a_0_1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196164">
            <a:off x="-6459783" y="7449207"/>
            <a:ext cx="11622267" cy="1238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g1c0d571eb8a_0_10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836636">
            <a:off x="0" y="-1729455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g1c0d571eb8a_0_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65458" y="8606700"/>
            <a:ext cx="1869291" cy="1869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g1c0d571eb8a_0_10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76145" y="9241197"/>
            <a:ext cx="2858579" cy="60030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g1c0d571eb8a_0_108"/>
          <p:cNvSpPr txBox="1"/>
          <p:nvPr/>
        </p:nvSpPr>
        <p:spPr>
          <a:xfrm>
            <a:off x="1667013" y="2569422"/>
            <a:ext cx="15313206" cy="3619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Pod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sadašnjom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putanjom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ljudske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ekonomske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aktivnosti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u 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sledećem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peroidu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života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ljudska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bezbednost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stabilnost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će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biti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izgubljeni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Ekonomski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uspeh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je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vođen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razmenom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dobara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usluga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Profitabilne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razmene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ne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dolaze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iz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krhkih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siromašnih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malodušnih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zajednica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..</a:t>
            </a:r>
            <a:endParaRPr sz="2400" dirty="0"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370" name="Google Shape;370;g1c0d571eb8a_0_10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48001" y="4066008"/>
            <a:ext cx="7206141" cy="4786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1444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g1c0d571eb8a_0_1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196164">
            <a:off x="-5974143" y="8370333"/>
            <a:ext cx="10675281" cy="11378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g1c0d571eb8a_0_1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836636">
            <a:off x="0" y="-2006961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g1c0d571eb8a_0_1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18708" y="0"/>
            <a:ext cx="1869291" cy="1869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g1c0d571eb8a_0_1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70030" y="9245916"/>
            <a:ext cx="3710719" cy="77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g1c0d571eb8a_0_14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9614497">
            <a:off x="17215841" y="8047725"/>
            <a:ext cx="4352147" cy="4346443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g1c0d571eb8a_0_143"/>
          <p:cNvSpPr txBox="1"/>
          <p:nvPr/>
        </p:nvSpPr>
        <p:spPr>
          <a:xfrm>
            <a:off x="648000" y="727075"/>
            <a:ext cx="140400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5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410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Video: Jestiva i biorazgradiva ambalaža</a:t>
            </a:r>
            <a:endParaRPr dirty="0"/>
          </a:p>
        </p:txBody>
      </p:sp>
      <p:sp>
        <p:nvSpPr>
          <p:cNvPr id="381" name="Google Shape;381;g1c0d571eb8a_0_143"/>
          <p:cNvSpPr txBox="1"/>
          <p:nvPr/>
        </p:nvSpPr>
        <p:spPr>
          <a:xfrm>
            <a:off x="9828000" y="2529263"/>
            <a:ext cx="7668300" cy="5687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Ovo je </a:t>
            </a:r>
            <a:r>
              <a:rPr lang="en-US" sz="2400" u="sng" dirty="0" err="1">
                <a:solidFill>
                  <a:schemeClr val="hlink"/>
                </a:solidFill>
                <a:latin typeface="Abhaya Libre"/>
                <a:ea typeface="Abhaya Libre"/>
                <a:cs typeface="Abhaya Libre"/>
                <a:sym typeface="Abhaya Libre"/>
                <a:hlinkClick r:id="rId8"/>
              </a:rPr>
              <a:t>Notpla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kompanija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koja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odgovara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izazov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zagađenja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plastikom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stvaranjem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jestivog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biorazgradivog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pakovanja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koristeći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morske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alge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</a:t>
            </a:r>
            <a:endParaRPr sz="2400" dirty="0"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Morske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alge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druge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biljke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100%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biorazgradive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mogu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se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razgraditi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za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nekoliko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nedelja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što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ih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čini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odličnom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održivom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alternativom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za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pakovanje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plastici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 U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ovom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video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snimku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Pjer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je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intervjuisan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suosnivač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Notpla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kako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bi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saznao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više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o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ambicijama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kompanije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Notpla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je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kompanija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posvećena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inovacijama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unapređenju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tržišta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jednokratne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ambalaže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kroz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upotrebu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njihovog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revolucionarnog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biljnog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materijala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</a:t>
            </a:r>
            <a:endParaRPr sz="2400" dirty="0"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382" name="Google Shape;382;g1c0d571eb8a_0_143" descr="We visited Notpla, a company that is challenging plastic pollution by creating edible and biodegradable packaging using seaweed.&#10;Seaweed and other plants are 100% biodegradable and can break down in weeks, making them a great sustainable packaging alternative to plastic.  We spoke with Pierre, the co-founder of Notpla to learn more about the company's ambitions. Notpla is a company dedicated to innovation and improving the market of single use packaging through the use of their revolutionary plant-based material.  &#10;&#10;Check out Notpla- https://www.notpla.com/ &#10;&#10;Learn more about the Nick Maughan Foundation- https://nmf.org/​​ &#10;​​​ &#10;See more on Instagram- https://www.instagram.com/goinggreenmedia/&#10;&#10;Join the Going Green Facebook Page- https://www.facebook.com/ggreenmedia/​​" title="Seaweed to Replace Plastic | Edible &amp; Biodegradable Packaging | Notpla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10000" y="2348150"/>
            <a:ext cx="8154000" cy="611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g1c0d571eb8a_0_1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196164">
            <a:off x="-5974143" y="8370333"/>
            <a:ext cx="10675281" cy="11378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g1c0d571eb8a_0_1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836636">
            <a:off x="0" y="-2006961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g1c0d571eb8a_0_1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18708" y="0"/>
            <a:ext cx="1869291" cy="1869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g1c0d571eb8a_0_15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70030" y="9245916"/>
            <a:ext cx="3710719" cy="77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g1c0d571eb8a_0_15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9614497">
            <a:off x="17215841" y="8047725"/>
            <a:ext cx="4352147" cy="4346443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g1c0d571eb8a_0_155"/>
          <p:cNvSpPr txBox="1"/>
          <p:nvPr/>
        </p:nvSpPr>
        <p:spPr>
          <a:xfrm>
            <a:off x="810000" y="727075"/>
            <a:ext cx="140400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5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410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Video: Jestiva i biorazgradiva ambalaža</a:t>
            </a:r>
          </a:p>
        </p:txBody>
      </p:sp>
      <p:sp>
        <p:nvSpPr>
          <p:cNvPr id="393" name="Google Shape;393;g1c0d571eb8a_0_155"/>
          <p:cNvSpPr txBox="1"/>
          <p:nvPr/>
        </p:nvSpPr>
        <p:spPr>
          <a:xfrm>
            <a:off x="9828000" y="2593900"/>
            <a:ext cx="7290000" cy="5515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n-NO" sz="2600" dirty="0">
                <a:latin typeface="Abhaya Libre"/>
                <a:ea typeface="Abhaya Libre"/>
                <a:cs typeface="Abhaya Libre"/>
                <a:sym typeface="Abhaya Libre"/>
              </a:rPr>
              <a:t>Još jedan primer zelenog tipa poslovanja je bugarski start up </a:t>
            </a:r>
            <a:r>
              <a:rPr lang="en-US" sz="2600" u="sng" dirty="0" err="1">
                <a:solidFill>
                  <a:schemeClr val="hlink"/>
                </a:solidFill>
                <a:latin typeface="Abhaya Libre"/>
                <a:ea typeface="Abhaya Libre"/>
                <a:cs typeface="Abhaya Libre"/>
                <a:sym typeface="Abhaya Libre"/>
                <a:hlinkClick r:id="rId8"/>
              </a:rPr>
              <a:t>Cupffee</a:t>
            </a:r>
            <a:r>
              <a:rPr lang="en-US" sz="2600" u="sng" dirty="0">
                <a:solidFill>
                  <a:schemeClr val="hlink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600" dirty="0">
                <a:latin typeface="Abhaya Libre"/>
                <a:ea typeface="Abhaya Libre"/>
                <a:cs typeface="Abhaya Libre"/>
                <a:sym typeface="Abhaya Libre"/>
              </a:rPr>
              <a:t> koji </a:t>
            </a:r>
            <a:r>
              <a:rPr lang="en-US" sz="2600" dirty="0" err="1">
                <a:latin typeface="Abhaya Libre"/>
                <a:ea typeface="Abhaya Libre"/>
                <a:cs typeface="Abhaya Libre"/>
                <a:sym typeface="Abhaya Libre"/>
              </a:rPr>
              <a:t>proizvodi</a:t>
            </a:r>
            <a:r>
              <a:rPr lang="en-US" sz="26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600" dirty="0" err="1">
                <a:latin typeface="Abhaya Libre"/>
                <a:ea typeface="Abhaya Libre"/>
                <a:cs typeface="Abhaya Libre"/>
                <a:sym typeface="Abhaya Libre"/>
              </a:rPr>
              <a:t>jestive</a:t>
            </a:r>
            <a:r>
              <a:rPr lang="en-US" sz="26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600" dirty="0" err="1">
                <a:latin typeface="Abhaya Libre"/>
                <a:ea typeface="Abhaya Libre"/>
                <a:cs typeface="Abhaya Libre"/>
                <a:sym typeface="Abhaya Libre"/>
              </a:rPr>
              <a:t>šolje</a:t>
            </a:r>
            <a:r>
              <a:rPr lang="en-US" sz="2600" dirty="0">
                <a:latin typeface="Abhaya Libre"/>
                <a:ea typeface="Abhaya Libre"/>
                <a:cs typeface="Abhaya Libre"/>
                <a:sym typeface="Abhaya Libre"/>
              </a:rPr>
              <a:t> od 2014. </a:t>
            </a:r>
            <a:r>
              <a:rPr lang="en-US" sz="2600" dirty="0" err="1">
                <a:latin typeface="Abhaya Libre"/>
                <a:ea typeface="Abhaya Libre"/>
                <a:cs typeface="Abhaya Libre"/>
                <a:sym typeface="Abhaya Libre"/>
              </a:rPr>
              <a:t>godine</a:t>
            </a:r>
            <a:r>
              <a:rPr lang="en-US" sz="2600" dirty="0">
                <a:latin typeface="Abhaya Libre"/>
                <a:ea typeface="Abhaya Libre"/>
                <a:cs typeface="Abhaya Libre"/>
                <a:sym typeface="Abhaya Libre"/>
              </a:rPr>
              <a:t>. </a:t>
            </a:r>
            <a:r>
              <a:rPr lang="en-US" sz="2600" dirty="0" err="1">
                <a:latin typeface="Abhaya Libre"/>
                <a:ea typeface="Abhaya Libre"/>
                <a:cs typeface="Abhaya Libre"/>
                <a:sym typeface="Abhaya Libre"/>
              </a:rPr>
              <a:t>Cupffee</a:t>
            </a:r>
            <a:r>
              <a:rPr lang="en-US" sz="26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600" dirty="0" err="1">
                <a:latin typeface="Abhaya Libre"/>
                <a:ea typeface="Abhaya Libre"/>
                <a:cs typeface="Abhaya Libre"/>
                <a:sym typeface="Abhaya Libre"/>
              </a:rPr>
              <a:t>razvio</a:t>
            </a:r>
            <a:r>
              <a:rPr lang="en-US" sz="26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600" dirty="0" err="1">
                <a:latin typeface="Abhaya Libre"/>
                <a:ea typeface="Abhaya Libre"/>
                <a:cs typeface="Abhaya Libre"/>
                <a:sym typeface="Abhaya Libre"/>
              </a:rPr>
              <a:t>recept</a:t>
            </a:r>
            <a:r>
              <a:rPr lang="en-US" sz="2600" dirty="0">
                <a:latin typeface="Abhaya Libre"/>
                <a:ea typeface="Abhaya Libre"/>
                <a:cs typeface="Abhaya Libre"/>
                <a:sym typeface="Abhaya Libre"/>
              </a:rPr>
              <a:t> za </a:t>
            </a:r>
            <a:r>
              <a:rPr lang="en-US" sz="2600" dirty="0" err="1">
                <a:latin typeface="Abhaya Libre"/>
                <a:ea typeface="Abhaya Libre"/>
                <a:cs typeface="Abhaya Libre"/>
                <a:sym typeface="Abhaya Libre"/>
              </a:rPr>
              <a:t>šolje</a:t>
            </a:r>
            <a:r>
              <a:rPr lang="en-US" sz="2600" dirty="0">
                <a:latin typeface="Abhaya Libre"/>
                <a:ea typeface="Abhaya Libre"/>
                <a:cs typeface="Abhaya Libre"/>
                <a:sym typeface="Abhaya Libre"/>
              </a:rPr>
              <a:t> koji </a:t>
            </a:r>
            <a:r>
              <a:rPr lang="en-US" sz="2600" dirty="0" err="1">
                <a:latin typeface="Abhaya Libre"/>
                <a:ea typeface="Abhaya Libre"/>
                <a:cs typeface="Abhaya Libre"/>
                <a:sym typeface="Abhaya Libre"/>
              </a:rPr>
              <a:t>im</a:t>
            </a:r>
            <a:r>
              <a:rPr lang="en-US" sz="26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600" dirty="0" err="1">
                <a:latin typeface="Abhaya Libre"/>
                <a:ea typeface="Abhaya Libre"/>
                <a:cs typeface="Abhaya Libre"/>
                <a:sym typeface="Abhaya Libre"/>
              </a:rPr>
              <a:t>omogućava</a:t>
            </a:r>
            <a:r>
              <a:rPr lang="en-US" sz="2600" dirty="0">
                <a:latin typeface="Abhaya Libre"/>
                <a:ea typeface="Abhaya Libre"/>
                <a:cs typeface="Abhaya Libre"/>
                <a:sym typeface="Abhaya Libre"/>
              </a:rPr>
              <a:t> da </a:t>
            </a:r>
            <a:r>
              <a:rPr lang="en-US" sz="2600" dirty="0" err="1">
                <a:latin typeface="Abhaya Libre"/>
                <a:ea typeface="Abhaya Libre"/>
                <a:cs typeface="Abhaya Libre"/>
                <a:sym typeface="Abhaya Libre"/>
              </a:rPr>
              <a:t>ostanu</a:t>
            </a:r>
            <a:r>
              <a:rPr lang="en-US" sz="26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600" dirty="0" err="1">
                <a:latin typeface="Abhaya Libre"/>
                <a:ea typeface="Abhaya Libre"/>
                <a:cs typeface="Abhaya Libre"/>
                <a:sym typeface="Abhaya Libre"/>
              </a:rPr>
              <a:t>hrskave</a:t>
            </a:r>
            <a:r>
              <a:rPr lang="en-US" sz="2600" dirty="0">
                <a:latin typeface="Abhaya Libre"/>
                <a:ea typeface="Abhaya Libre"/>
                <a:cs typeface="Abhaya Libre"/>
                <a:sym typeface="Abhaya Libre"/>
              </a:rPr>
              <a:t> 40 </a:t>
            </a:r>
            <a:r>
              <a:rPr lang="en-US" sz="2600" dirty="0" err="1">
                <a:latin typeface="Abhaya Libre"/>
                <a:ea typeface="Abhaya Libre"/>
                <a:cs typeface="Abhaya Libre"/>
                <a:sym typeface="Abhaya Libre"/>
              </a:rPr>
              <a:t>minuta</a:t>
            </a:r>
            <a:r>
              <a:rPr lang="en-US" sz="26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600" dirty="0" err="1">
                <a:latin typeface="Abhaya Libre"/>
                <a:ea typeface="Abhaya Libre"/>
                <a:cs typeface="Abhaya Libre"/>
                <a:sym typeface="Abhaya Libre"/>
              </a:rPr>
              <a:t>što</a:t>
            </a:r>
            <a:r>
              <a:rPr lang="en-US" sz="2600" dirty="0">
                <a:latin typeface="Abhaya Libre"/>
                <a:ea typeface="Abhaya Libre"/>
                <a:cs typeface="Abhaya Libre"/>
                <a:sym typeface="Abhaya Libre"/>
              </a:rPr>
              <a:t> je </a:t>
            </a:r>
            <a:r>
              <a:rPr lang="en-US" sz="2600" dirty="0" err="1">
                <a:latin typeface="Abhaya Libre"/>
                <a:ea typeface="Abhaya Libre"/>
                <a:cs typeface="Abhaya Libre"/>
                <a:sym typeface="Abhaya Libre"/>
              </a:rPr>
              <a:t>brzo</a:t>
            </a:r>
            <a:r>
              <a:rPr lang="en-US" sz="26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600" dirty="0" err="1">
                <a:latin typeface="Abhaya Libre"/>
                <a:ea typeface="Abhaya Libre"/>
                <a:cs typeface="Abhaya Libre"/>
                <a:sym typeface="Abhaya Libre"/>
              </a:rPr>
              <a:t>postalo</a:t>
            </a:r>
            <a:r>
              <a:rPr lang="en-US" sz="26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600" dirty="0" err="1">
                <a:latin typeface="Abhaya Libre"/>
                <a:ea typeface="Abhaya Libre"/>
                <a:cs typeface="Abhaya Libre"/>
                <a:sym typeface="Abhaya Libre"/>
              </a:rPr>
              <a:t>popularno</a:t>
            </a:r>
            <a:r>
              <a:rPr lang="en-US" sz="26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600" dirty="0" err="1">
                <a:latin typeface="Abhaya Libre"/>
                <a:ea typeface="Abhaya Libre"/>
                <a:cs typeface="Abhaya Libre"/>
                <a:sym typeface="Abhaya Libre"/>
              </a:rPr>
              <a:t>kod</a:t>
            </a:r>
            <a:r>
              <a:rPr lang="en-US" sz="26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600" dirty="0" err="1">
                <a:latin typeface="Abhaya Libre"/>
                <a:ea typeface="Abhaya Libre"/>
                <a:cs typeface="Abhaya Libre"/>
                <a:sym typeface="Abhaya Libre"/>
              </a:rPr>
              <a:t>potrošača</a:t>
            </a:r>
            <a:r>
              <a:rPr lang="en-US" sz="2600" dirty="0">
                <a:latin typeface="Abhaya Libre"/>
                <a:ea typeface="Abhaya Libre"/>
                <a:cs typeface="Abhaya Libre"/>
                <a:sym typeface="Abhaya Libre"/>
              </a:rPr>
              <a:t>. Od 2018, </a:t>
            </a:r>
            <a:r>
              <a:rPr lang="en-US" sz="2600" dirty="0" err="1">
                <a:latin typeface="Abhaya Libre"/>
                <a:ea typeface="Abhaya Libre"/>
                <a:cs typeface="Abhaya Libre"/>
                <a:sym typeface="Abhaya Libre"/>
              </a:rPr>
              <a:t>Cupffee</a:t>
            </a:r>
            <a:r>
              <a:rPr lang="en-US" sz="26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600" dirty="0" err="1">
                <a:latin typeface="Abhaya Libre"/>
                <a:ea typeface="Abhaya Libre"/>
                <a:cs typeface="Abhaya Libre"/>
                <a:sym typeface="Abhaya Libre"/>
              </a:rPr>
              <a:t>proizvodi</a:t>
            </a:r>
            <a:r>
              <a:rPr lang="en-US" sz="26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600" dirty="0" err="1">
                <a:latin typeface="Abhaya Libre"/>
                <a:ea typeface="Abhaya Libre"/>
                <a:cs typeface="Abhaya Libre"/>
                <a:sym typeface="Abhaya Libre"/>
              </a:rPr>
              <a:t>svoje</a:t>
            </a:r>
            <a:r>
              <a:rPr lang="en-US" sz="26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600" dirty="0" err="1">
                <a:latin typeface="Abhaya Libre"/>
                <a:ea typeface="Abhaya Libre"/>
                <a:cs typeface="Abhaya Libre"/>
                <a:sym typeface="Abhaya Libre"/>
              </a:rPr>
              <a:t>šolje</a:t>
            </a:r>
            <a:r>
              <a:rPr lang="en-US" sz="26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600" dirty="0" err="1">
                <a:latin typeface="Abhaya Libre"/>
                <a:ea typeface="Abhaya Libre"/>
                <a:cs typeface="Abhaya Libre"/>
                <a:sym typeface="Abhaya Libre"/>
              </a:rPr>
              <a:t>na</a:t>
            </a:r>
            <a:r>
              <a:rPr lang="en-US" sz="26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600" dirty="0" err="1">
                <a:latin typeface="Abhaya Libre"/>
                <a:ea typeface="Abhaya Libre"/>
                <a:cs typeface="Abhaya Libre"/>
                <a:sym typeface="Abhaya Libre"/>
              </a:rPr>
              <a:t>specijalno</a:t>
            </a:r>
            <a:r>
              <a:rPr lang="en-US" sz="26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600" dirty="0" err="1">
                <a:latin typeface="Abhaya Libre"/>
                <a:ea typeface="Abhaya Libre"/>
                <a:cs typeface="Abhaya Libre"/>
                <a:sym typeface="Abhaya Libre"/>
              </a:rPr>
              <a:t>modifikovanom</a:t>
            </a:r>
            <a:r>
              <a:rPr lang="en-US" sz="2600" dirty="0">
                <a:latin typeface="Abhaya Libre"/>
                <a:ea typeface="Abhaya Libre"/>
                <a:cs typeface="Abhaya Libre"/>
                <a:sym typeface="Abhaya Libre"/>
              </a:rPr>
              <a:t> Buhler </a:t>
            </a:r>
            <a:r>
              <a:rPr lang="en-US" sz="2600" dirty="0" err="1">
                <a:latin typeface="Abhaya Libre"/>
                <a:ea typeface="Abhaya Libre"/>
                <a:cs typeface="Abhaya Libre"/>
                <a:sym typeface="Abhaya Libre"/>
              </a:rPr>
              <a:t>rešenju</a:t>
            </a:r>
            <a:r>
              <a:rPr lang="en-US" sz="2600" dirty="0">
                <a:latin typeface="Abhaya Libre"/>
                <a:ea typeface="Abhaya Libre"/>
                <a:cs typeface="Abhaya Libre"/>
                <a:sym typeface="Abhaya Libre"/>
              </a:rPr>
              <a:t>. Ovo </a:t>
            </a:r>
            <a:r>
              <a:rPr lang="en-US" sz="2600" dirty="0" err="1">
                <a:latin typeface="Abhaya Libre"/>
                <a:ea typeface="Abhaya Libre"/>
                <a:cs typeface="Abhaya Libre"/>
                <a:sym typeface="Abhaya Libre"/>
              </a:rPr>
              <a:t>partnerstvo</a:t>
            </a:r>
            <a:r>
              <a:rPr lang="en-US" sz="26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600" dirty="0" err="1">
                <a:latin typeface="Abhaya Libre"/>
                <a:ea typeface="Abhaya Libre"/>
                <a:cs typeface="Abhaya Libre"/>
                <a:sym typeface="Abhaya Libre"/>
              </a:rPr>
              <a:t>će</a:t>
            </a:r>
            <a:r>
              <a:rPr lang="en-US" sz="2600" dirty="0">
                <a:latin typeface="Abhaya Libre"/>
                <a:ea typeface="Abhaya Libre"/>
                <a:cs typeface="Abhaya Libre"/>
                <a:sym typeface="Abhaya Libre"/>
              </a:rPr>
              <a:t> se </a:t>
            </a:r>
            <a:r>
              <a:rPr lang="en-US" sz="2600" dirty="0" err="1">
                <a:latin typeface="Abhaya Libre"/>
                <a:ea typeface="Abhaya Libre"/>
                <a:cs typeface="Abhaya Libre"/>
                <a:sym typeface="Abhaya Libre"/>
              </a:rPr>
              <a:t>proširiti</a:t>
            </a:r>
            <a:r>
              <a:rPr lang="en-US" sz="26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600" dirty="0" err="1">
                <a:latin typeface="Abhaya Libre"/>
                <a:ea typeface="Abhaya Libre"/>
                <a:cs typeface="Abhaya Libre"/>
                <a:sym typeface="Abhaya Libre"/>
              </a:rPr>
              <a:t>kako</a:t>
            </a:r>
            <a:r>
              <a:rPr lang="en-US" sz="2600" dirty="0">
                <a:latin typeface="Abhaya Libre"/>
                <a:ea typeface="Abhaya Libre"/>
                <a:cs typeface="Abhaya Libre"/>
                <a:sym typeface="Abhaya Libre"/>
              </a:rPr>
              <a:t> bi </a:t>
            </a:r>
            <a:r>
              <a:rPr lang="en-US" sz="2600" dirty="0" err="1">
                <a:latin typeface="Abhaya Libre"/>
                <a:ea typeface="Abhaya Libre"/>
                <a:cs typeface="Abhaya Libre"/>
                <a:sym typeface="Abhaya Libre"/>
              </a:rPr>
              <a:t>odgovorilo</a:t>
            </a:r>
            <a:r>
              <a:rPr lang="en-US" sz="26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600" dirty="0" err="1">
                <a:latin typeface="Abhaya Libre"/>
                <a:ea typeface="Abhaya Libre"/>
                <a:cs typeface="Abhaya Libre"/>
                <a:sym typeface="Abhaya Libre"/>
              </a:rPr>
              <a:t>na</a:t>
            </a:r>
            <a:r>
              <a:rPr lang="en-US" sz="26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600" dirty="0" err="1">
                <a:latin typeface="Abhaya Libre"/>
                <a:ea typeface="Abhaya Libre"/>
                <a:cs typeface="Abhaya Libre"/>
                <a:sym typeface="Abhaya Libre"/>
              </a:rPr>
              <a:t>rastuću</a:t>
            </a:r>
            <a:r>
              <a:rPr lang="en-US" sz="2600" dirty="0">
                <a:latin typeface="Abhaya Libre"/>
                <a:ea typeface="Abhaya Libre"/>
                <a:cs typeface="Abhaya Libre"/>
                <a:sym typeface="Abhaya Libre"/>
              </a:rPr>
              <a:t>  </a:t>
            </a:r>
            <a:r>
              <a:rPr lang="en-US" sz="2600" dirty="0" err="1">
                <a:latin typeface="Abhaya Libre"/>
                <a:ea typeface="Abhaya Libre"/>
                <a:cs typeface="Abhaya Libre"/>
                <a:sym typeface="Abhaya Libre"/>
              </a:rPr>
              <a:t>potražnju</a:t>
            </a:r>
            <a:r>
              <a:rPr lang="en-US" sz="2600" dirty="0">
                <a:latin typeface="Abhaya Libre"/>
                <a:ea typeface="Abhaya Libre"/>
                <a:cs typeface="Abhaya Libre"/>
                <a:sym typeface="Abhaya Libre"/>
              </a:rPr>
              <a:t> za </a:t>
            </a:r>
            <a:r>
              <a:rPr lang="en-US" sz="2600" dirty="0" err="1">
                <a:latin typeface="Abhaya Libre"/>
                <a:ea typeface="Abhaya Libre"/>
                <a:cs typeface="Abhaya Libre"/>
                <a:sym typeface="Abhaya Libre"/>
              </a:rPr>
              <a:t>Cupffee</a:t>
            </a:r>
            <a:r>
              <a:rPr lang="en-US" sz="26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600" dirty="0" err="1">
                <a:latin typeface="Abhaya Libre"/>
                <a:ea typeface="Abhaya Libre"/>
                <a:cs typeface="Abhaya Libre"/>
                <a:sym typeface="Abhaya Libre"/>
              </a:rPr>
              <a:t>šoljama</a:t>
            </a:r>
            <a:r>
              <a:rPr lang="en-US" sz="2600" dirty="0">
                <a:latin typeface="Abhaya Libre"/>
                <a:ea typeface="Abhaya Libre"/>
                <a:cs typeface="Abhaya Libre"/>
                <a:sym typeface="Abhaya Libre"/>
              </a:rPr>
              <a:t>. </a:t>
            </a:r>
            <a:endParaRPr sz="2600" dirty="0"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394" name="Google Shape;394;g1c0d571eb8a_0_155" descr="Bulgarian start-up Cupffee has been producing edible cups since 2014. Cupffee developed a recipe for the cups that allows them to stay crispy for 40 minutes, which quickly grew in popularity with consumers. Since 2018, Cupffee has been producing their cups on a specially modified Bühler solution. This partnership is set to expand to address the growing demand for the Cupffee cups." title="Cupffee - Crispy wafer edible coffee cup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53125" y="2362600"/>
            <a:ext cx="7415742" cy="556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Google Shape;399;g1c0d571eb8a_0_167"/>
          <p:cNvGrpSpPr/>
          <p:nvPr/>
        </p:nvGrpSpPr>
        <p:grpSpPr>
          <a:xfrm>
            <a:off x="0" y="3553600"/>
            <a:ext cx="19062488" cy="3230782"/>
            <a:chOff x="0" y="-38100"/>
            <a:chExt cx="5020540" cy="850900"/>
          </a:xfrm>
        </p:grpSpPr>
        <p:sp>
          <p:nvSpPr>
            <p:cNvPr id="400" name="Google Shape;400;g1c0d571eb8a_0_167"/>
            <p:cNvSpPr/>
            <p:nvPr/>
          </p:nvSpPr>
          <p:spPr>
            <a:xfrm>
              <a:off x="0" y="0"/>
              <a:ext cx="5020540" cy="812800"/>
            </a:xfrm>
            <a:custGeom>
              <a:avLst/>
              <a:gdLst/>
              <a:ahLst/>
              <a:cxnLst/>
              <a:rect l="l" t="t" r="r" b="b"/>
              <a:pathLst>
                <a:path w="5020540" h="812800" extrusionOk="0">
                  <a:moveTo>
                    <a:pt x="0" y="0"/>
                  </a:moveTo>
                  <a:lnTo>
                    <a:pt x="5020540" y="0"/>
                  </a:lnTo>
                  <a:lnTo>
                    <a:pt x="50205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0E9E5"/>
            </a:solidFill>
            <a:ln>
              <a:noFill/>
            </a:ln>
          </p:spPr>
        </p:sp>
        <p:sp>
          <p:nvSpPr>
            <p:cNvPr id="401" name="Google Shape;401;g1c0d571eb8a_0_167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2" name="Google Shape;402;g1c0d571eb8a_0_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947194">
            <a:off x="6660949" y="7604935"/>
            <a:ext cx="5364129" cy="5364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g1c0d571eb8a_0_1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9632120">
            <a:off x="-2431640" y="-1705919"/>
            <a:ext cx="5721823" cy="5669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g1c0d571eb8a_0_1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8571149">
            <a:off x="-2523144" y="7570662"/>
            <a:ext cx="6836042" cy="6773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g1c0d571eb8a_0_1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15156600" y="8264626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g1c0d571eb8a_0_16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1904437" y="-772267"/>
            <a:ext cx="2556197" cy="2751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g1c0d571eb8a_0_1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9614497">
            <a:off x="17189899" y="6091404"/>
            <a:ext cx="4352147" cy="4346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g1c0d571eb8a_0_1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3420379">
            <a:off x="5570971" y="-4349324"/>
            <a:ext cx="5810576" cy="5802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g1c0d571eb8a_0_1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167270">
            <a:off x="-3176552" y="4860538"/>
            <a:ext cx="4881157" cy="48747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0" name="Google Shape;410;g1c0d571eb8a_0_167"/>
          <p:cNvGrpSpPr/>
          <p:nvPr/>
        </p:nvGrpSpPr>
        <p:grpSpPr>
          <a:xfrm rot="10800000">
            <a:off x="1170763" y="8531326"/>
            <a:ext cx="2900573" cy="807705"/>
            <a:chOff x="0" y="0"/>
            <a:chExt cx="3867430" cy="1076940"/>
          </a:xfrm>
        </p:grpSpPr>
        <p:pic>
          <p:nvPicPr>
            <p:cNvPr id="411" name="Google Shape;411;g1c0d571eb8a_0_16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0"/>
              <a:ext cx="3867430" cy="6187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2" name="Google Shape;412;g1c0d571eb8a_0_16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458151"/>
              <a:ext cx="3867430" cy="6187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3" name="Google Shape;413;g1c0d571eb8a_0_167"/>
          <p:cNvSpPr txBox="1"/>
          <p:nvPr/>
        </p:nvSpPr>
        <p:spPr>
          <a:xfrm>
            <a:off x="1942812" y="3906813"/>
            <a:ext cx="15342300" cy="3145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300" dirty="0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10 </a:t>
            </a:r>
            <a:r>
              <a:rPr lang="en-US" sz="7300" dirty="0" err="1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globalnih</a:t>
            </a:r>
            <a:r>
              <a:rPr lang="en-US" sz="7300" dirty="0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7300" dirty="0" err="1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kompanija</a:t>
            </a:r>
            <a:r>
              <a:rPr lang="en-US" sz="7300" dirty="0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7300" dirty="0" err="1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koje</a:t>
            </a:r>
            <a:r>
              <a:rPr lang="en-US" sz="7300" dirty="0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7300" dirty="0" err="1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su</a:t>
            </a:r>
            <a:r>
              <a:rPr lang="en-US" sz="7300" dirty="0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7300" dirty="0" err="1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ekološki</a:t>
            </a:r>
            <a:r>
              <a:rPr lang="en-US" sz="7300" dirty="0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7300" dirty="0" err="1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nastrojene</a:t>
            </a:r>
            <a:endParaRPr sz="100" dirty="0"/>
          </a:p>
        </p:txBody>
      </p:sp>
      <p:pic>
        <p:nvPicPr>
          <p:cNvPr id="414" name="Google Shape;414;g1c0d571eb8a_0_16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418708" y="0"/>
            <a:ext cx="1869291" cy="1869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g1c0d571eb8a_0_16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758608" y="9258300"/>
            <a:ext cx="3710719" cy="77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g1c0d571eb8a_0_1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196164">
            <a:off x="-5811133" y="7594029"/>
            <a:ext cx="11622267" cy="1238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g1c0d571eb8a_0_19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836636">
            <a:off x="0" y="-2006961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g1c0d571eb8a_0_19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18708" y="0"/>
            <a:ext cx="1869291" cy="1869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g1c0d571eb8a_0_19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70030" y="9245916"/>
            <a:ext cx="3710719" cy="779251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g1c0d571eb8a_0_199"/>
          <p:cNvSpPr/>
          <p:nvPr/>
        </p:nvSpPr>
        <p:spPr>
          <a:xfrm>
            <a:off x="10300118" y="1813870"/>
            <a:ext cx="7129589" cy="6972236"/>
          </a:xfrm>
          <a:custGeom>
            <a:avLst/>
            <a:gdLst/>
            <a:ahLst/>
            <a:cxnLst/>
            <a:rect l="l" t="t" r="r" b="b"/>
            <a:pathLst>
              <a:path w="4833620" h="4726940" extrusionOk="0">
                <a:moveTo>
                  <a:pt x="3416300" y="4662170"/>
                </a:moveTo>
                <a:cubicBezTo>
                  <a:pt x="3388360" y="4669790"/>
                  <a:pt x="3366770" y="4679950"/>
                  <a:pt x="3345180" y="4682490"/>
                </a:cubicBezTo>
                <a:cubicBezTo>
                  <a:pt x="3223260" y="4692650"/>
                  <a:pt x="3102610" y="4702810"/>
                  <a:pt x="2980690" y="4711700"/>
                </a:cubicBezTo>
                <a:cubicBezTo>
                  <a:pt x="2918460" y="4715510"/>
                  <a:pt x="2856230" y="4719320"/>
                  <a:pt x="2794000" y="4720590"/>
                </a:cubicBezTo>
                <a:cubicBezTo>
                  <a:pt x="2726690" y="4723130"/>
                  <a:pt x="2659380" y="4726940"/>
                  <a:pt x="2593340" y="4724400"/>
                </a:cubicBezTo>
                <a:cubicBezTo>
                  <a:pt x="2529840" y="4723130"/>
                  <a:pt x="2466340" y="4719320"/>
                  <a:pt x="2405380" y="4707890"/>
                </a:cubicBezTo>
                <a:cubicBezTo>
                  <a:pt x="2326640" y="4693920"/>
                  <a:pt x="2246630" y="4693920"/>
                  <a:pt x="2169160" y="4681220"/>
                </a:cubicBezTo>
                <a:cubicBezTo>
                  <a:pt x="1967230" y="4648200"/>
                  <a:pt x="1761490" y="4657090"/>
                  <a:pt x="1558290" y="4643120"/>
                </a:cubicBezTo>
                <a:cubicBezTo>
                  <a:pt x="1443990" y="4635500"/>
                  <a:pt x="1329690" y="4617720"/>
                  <a:pt x="1215390" y="4602480"/>
                </a:cubicBezTo>
                <a:cubicBezTo>
                  <a:pt x="1085850" y="4585970"/>
                  <a:pt x="956310" y="4566920"/>
                  <a:pt x="825500" y="4549140"/>
                </a:cubicBezTo>
                <a:cubicBezTo>
                  <a:pt x="730250" y="4536440"/>
                  <a:pt x="633730" y="4523740"/>
                  <a:pt x="538480" y="4511040"/>
                </a:cubicBezTo>
                <a:cubicBezTo>
                  <a:pt x="535940" y="4511040"/>
                  <a:pt x="533400" y="4509770"/>
                  <a:pt x="530860" y="4509770"/>
                </a:cubicBezTo>
                <a:cubicBezTo>
                  <a:pt x="450850" y="4475479"/>
                  <a:pt x="365760" y="4448810"/>
                  <a:pt x="292100" y="4404360"/>
                </a:cubicBezTo>
                <a:cubicBezTo>
                  <a:pt x="167640" y="4328160"/>
                  <a:pt x="114300" y="4206240"/>
                  <a:pt x="109220" y="4062730"/>
                </a:cubicBezTo>
                <a:cubicBezTo>
                  <a:pt x="107950" y="4013200"/>
                  <a:pt x="101600" y="3964940"/>
                  <a:pt x="101600" y="3915410"/>
                </a:cubicBezTo>
                <a:cubicBezTo>
                  <a:pt x="102870" y="3846830"/>
                  <a:pt x="107950" y="3779520"/>
                  <a:pt x="111760" y="3712210"/>
                </a:cubicBezTo>
                <a:cubicBezTo>
                  <a:pt x="121920" y="3511550"/>
                  <a:pt x="127000" y="3310890"/>
                  <a:pt x="111760" y="3110230"/>
                </a:cubicBezTo>
                <a:cubicBezTo>
                  <a:pt x="97790" y="2929890"/>
                  <a:pt x="85090" y="2750820"/>
                  <a:pt x="71120" y="2570480"/>
                </a:cubicBezTo>
                <a:cubicBezTo>
                  <a:pt x="62230" y="2454910"/>
                  <a:pt x="50800" y="2340610"/>
                  <a:pt x="43180" y="2225040"/>
                </a:cubicBezTo>
                <a:cubicBezTo>
                  <a:pt x="38100" y="2148840"/>
                  <a:pt x="39370" y="2071370"/>
                  <a:pt x="34290" y="1995170"/>
                </a:cubicBezTo>
                <a:cubicBezTo>
                  <a:pt x="31750" y="1951990"/>
                  <a:pt x="17780" y="1910080"/>
                  <a:pt x="16510" y="1866900"/>
                </a:cubicBezTo>
                <a:cubicBezTo>
                  <a:pt x="11430" y="1762760"/>
                  <a:pt x="10160" y="1657350"/>
                  <a:pt x="7620" y="1551940"/>
                </a:cubicBezTo>
                <a:cubicBezTo>
                  <a:pt x="6350" y="1511300"/>
                  <a:pt x="0" y="1470660"/>
                  <a:pt x="1270" y="1430020"/>
                </a:cubicBezTo>
                <a:cubicBezTo>
                  <a:pt x="2540" y="1366520"/>
                  <a:pt x="10160" y="1303020"/>
                  <a:pt x="11430" y="1239520"/>
                </a:cubicBezTo>
                <a:cubicBezTo>
                  <a:pt x="12700" y="1165860"/>
                  <a:pt x="5080" y="1092200"/>
                  <a:pt x="7620" y="1019810"/>
                </a:cubicBezTo>
                <a:cubicBezTo>
                  <a:pt x="7620" y="949960"/>
                  <a:pt x="16510" y="881380"/>
                  <a:pt x="25400" y="811530"/>
                </a:cubicBezTo>
                <a:cubicBezTo>
                  <a:pt x="27940" y="787400"/>
                  <a:pt x="45720" y="765810"/>
                  <a:pt x="50800" y="741680"/>
                </a:cubicBezTo>
                <a:cubicBezTo>
                  <a:pt x="72390" y="622300"/>
                  <a:pt x="95250" y="502920"/>
                  <a:pt x="151130" y="392430"/>
                </a:cubicBezTo>
                <a:cubicBezTo>
                  <a:pt x="163830" y="368300"/>
                  <a:pt x="184150" y="346710"/>
                  <a:pt x="203200" y="327660"/>
                </a:cubicBezTo>
                <a:cubicBezTo>
                  <a:pt x="209550" y="321310"/>
                  <a:pt x="224790" y="325120"/>
                  <a:pt x="228600" y="325120"/>
                </a:cubicBezTo>
                <a:cubicBezTo>
                  <a:pt x="237490" y="308610"/>
                  <a:pt x="242570" y="292100"/>
                  <a:pt x="252730" y="284480"/>
                </a:cubicBezTo>
                <a:cubicBezTo>
                  <a:pt x="307340" y="242570"/>
                  <a:pt x="364490" y="212090"/>
                  <a:pt x="435610" y="204470"/>
                </a:cubicBezTo>
                <a:cubicBezTo>
                  <a:pt x="488950" y="198120"/>
                  <a:pt x="541020" y="175260"/>
                  <a:pt x="594360" y="162560"/>
                </a:cubicBezTo>
                <a:cubicBezTo>
                  <a:pt x="659130" y="147320"/>
                  <a:pt x="723900" y="129540"/>
                  <a:pt x="791210" y="120650"/>
                </a:cubicBezTo>
                <a:cubicBezTo>
                  <a:pt x="852170" y="113030"/>
                  <a:pt x="910590" y="96520"/>
                  <a:pt x="972820" y="91440"/>
                </a:cubicBezTo>
                <a:cubicBezTo>
                  <a:pt x="1036320" y="86360"/>
                  <a:pt x="1099820" y="71120"/>
                  <a:pt x="1164590" y="66040"/>
                </a:cubicBezTo>
                <a:cubicBezTo>
                  <a:pt x="1339850" y="53340"/>
                  <a:pt x="1516380" y="44450"/>
                  <a:pt x="1691640" y="34290"/>
                </a:cubicBezTo>
                <a:cubicBezTo>
                  <a:pt x="1734820" y="31750"/>
                  <a:pt x="1778000" y="34290"/>
                  <a:pt x="1821180" y="35560"/>
                </a:cubicBezTo>
                <a:cubicBezTo>
                  <a:pt x="1842770" y="36830"/>
                  <a:pt x="1864360" y="41910"/>
                  <a:pt x="1887220" y="44450"/>
                </a:cubicBezTo>
                <a:cubicBezTo>
                  <a:pt x="1897380" y="45720"/>
                  <a:pt x="1907540" y="41910"/>
                  <a:pt x="1917700" y="41910"/>
                </a:cubicBezTo>
                <a:cubicBezTo>
                  <a:pt x="1948180" y="41910"/>
                  <a:pt x="1979930" y="41910"/>
                  <a:pt x="2010410" y="40640"/>
                </a:cubicBezTo>
                <a:cubicBezTo>
                  <a:pt x="2068830" y="38100"/>
                  <a:pt x="2128520" y="31750"/>
                  <a:pt x="2186940" y="31750"/>
                </a:cubicBezTo>
                <a:cubicBezTo>
                  <a:pt x="2244090" y="31750"/>
                  <a:pt x="2301240" y="35560"/>
                  <a:pt x="2358390" y="38100"/>
                </a:cubicBezTo>
                <a:lnTo>
                  <a:pt x="2404110" y="38100"/>
                </a:lnTo>
                <a:cubicBezTo>
                  <a:pt x="2473960" y="35560"/>
                  <a:pt x="2542540" y="35560"/>
                  <a:pt x="2612390" y="31750"/>
                </a:cubicBezTo>
                <a:cubicBezTo>
                  <a:pt x="2679700" y="27940"/>
                  <a:pt x="2745740" y="19050"/>
                  <a:pt x="2813050" y="15240"/>
                </a:cubicBezTo>
                <a:cubicBezTo>
                  <a:pt x="2844800" y="12700"/>
                  <a:pt x="2877820" y="12700"/>
                  <a:pt x="2909570" y="19050"/>
                </a:cubicBezTo>
                <a:cubicBezTo>
                  <a:pt x="2957830" y="27940"/>
                  <a:pt x="3003550" y="33020"/>
                  <a:pt x="3051810" y="19050"/>
                </a:cubicBezTo>
                <a:cubicBezTo>
                  <a:pt x="3069590" y="13970"/>
                  <a:pt x="3092450" y="22860"/>
                  <a:pt x="3112770" y="25400"/>
                </a:cubicBezTo>
                <a:cubicBezTo>
                  <a:pt x="3121660" y="26670"/>
                  <a:pt x="3131820" y="29210"/>
                  <a:pt x="3136900" y="25400"/>
                </a:cubicBezTo>
                <a:cubicBezTo>
                  <a:pt x="3171190" y="0"/>
                  <a:pt x="3202940" y="6350"/>
                  <a:pt x="3235960" y="27940"/>
                </a:cubicBezTo>
                <a:cubicBezTo>
                  <a:pt x="3239770" y="30480"/>
                  <a:pt x="3249930" y="24130"/>
                  <a:pt x="3257550" y="24130"/>
                </a:cubicBezTo>
                <a:cubicBezTo>
                  <a:pt x="3288030" y="24130"/>
                  <a:pt x="3318510" y="24130"/>
                  <a:pt x="3350260" y="25400"/>
                </a:cubicBezTo>
                <a:cubicBezTo>
                  <a:pt x="3373120" y="26670"/>
                  <a:pt x="3394710" y="34290"/>
                  <a:pt x="3417570" y="36830"/>
                </a:cubicBezTo>
                <a:cubicBezTo>
                  <a:pt x="3467100" y="43180"/>
                  <a:pt x="3517900" y="53340"/>
                  <a:pt x="3568700" y="53340"/>
                </a:cubicBezTo>
                <a:cubicBezTo>
                  <a:pt x="3663950" y="54610"/>
                  <a:pt x="3759200" y="58420"/>
                  <a:pt x="3853180" y="78740"/>
                </a:cubicBezTo>
                <a:cubicBezTo>
                  <a:pt x="3940809" y="97790"/>
                  <a:pt x="4030980" y="97790"/>
                  <a:pt x="4119880" y="113030"/>
                </a:cubicBezTo>
                <a:cubicBezTo>
                  <a:pt x="4173220" y="121920"/>
                  <a:pt x="4227830" y="138430"/>
                  <a:pt x="4273550" y="165100"/>
                </a:cubicBezTo>
                <a:cubicBezTo>
                  <a:pt x="4323080" y="193040"/>
                  <a:pt x="4361180" y="238760"/>
                  <a:pt x="4405630" y="276860"/>
                </a:cubicBezTo>
                <a:cubicBezTo>
                  <a:pt x="4422139" y="290830"/>
                  <a:pt x="4446270" y="300990"/>
                  <a:pt x="4457700" y="318770"/>
                </a:cubicBezTo>
                <a:cubicBezTo>
                  <a:pt x="4490720" y="367030"/>
                  <a:pt x="4519930" y="417830"/>
                  <a:pt x="4549140" y="468630"/>
                </a:cubicBezTo>
                <a:cubicBezTo>
                  <a:pt x="4570730" y="505460"/>
                  <a:pt x="4592320" y="543560"/>
                  <a:pt x="4608830" y="581660"/>
                </a:cubicBezTo>
                <a:cubicBezTo>
                  <a:pt x="4626610" y="626110"/>
                  <a:pt x="4640580" y="671830"/>
                  <a:pt x="4654550" y="718820"/>
                </a:cubicBezTo>
                <a:cubicBezTo>
                  <a:pt x="4676140" y="792480"/>
                  <a:pt x="4701540" y="866140"/>
                  <a:pt x="4715510" y="942340"/>
                </a:cubicBezTo>
                <a:cubicBezTo>
                  <a:pt x="4735830" y="1049020"/>
                  <a:pt x="4745990" y="1158240"/>
                  <a:pt x="4761230" y="1266190"/>
                </a:cubicBezTo>
                <a:cubicBezTo>
                  <a:pt x="4766310" y="1301750"/>
                  <a:pt x="4772660" y="1337310"/>
                  <a:pt x="4775200" y="1372870"/>
                </a:cubicBezTo>
                <a:cubicBezTo>
                  <a:pt x="4782820" y="1474470"/>
                  <a:pt x="4787900" y="1574800"/>
                  <a:pt x="4794250" y="1676400"/>
                </a:cubicBezTo>
                <a:cubicBezTo>
                  <a:pt x="4803140" y="1802130"/>
                  <a:pt x="4815840" y="1926590"/>
                  <a:pt x="4822190" y="2052320"/>
                </a:cubicBezTo>
                <a:cubicBezTo>
                  <a:pt x="4828540" y="2172970"/>
                  <a:pt x="4833620" y="2294890"/>
                  <a:pt x="4831080" y="2416810"/>
                </a:cubicBezTo>
                <a:cubicBezTo>
                  <a:pt x="4827270" y="2620010"/>
                  <a:pt x="4817110" y="2821940"/>
                  <a:pt x="4806950" y="3025140"/>
                </a:cubicBezTo>
                <a:cubicBezTo>
                  <a:pt x="4800600" y="3150870"/>
                  <a:pt x="4791710" y="3275330"/>
                  <a:pt x="4779010" y="3399790"/>
                </a:cubicBezTo>
                <a:cubicBezTo>
                  <a:pt x="4766310" y="3524250"/>
                  <a:pt x="4747260" y="3647440"/>
                  <a:pt x="4733290" y="3771900"/>
                </a:cubicBezTo>
                <a:cubicBezTo>
                  <a:pt x="4723130" y="3858260"/>
                  <a:pt x="4720590" y="3944620"/>
                  <a:pt x="4709160" y="4029710"/>
                </a:cubicBezTo>
                <a:cubicBezTo>
                  <a:pt x="4699000" y="4107180"/>
                  <a:pt x="4660900" y="4175760"/>
                  <a:pt x="4610100" y="4232910"/>
                </a:cubicBezTo>
                <a:cubicBezTo>
                  <a:pt x="4568191" y="4281170"/>
                  <a:pt x="4535170" y="4335780"/>
                  <a:pt x="4491991" y="4382770"/>
                </a:cubicBezTo>
                <a:cubicBezTo>
                  <a:pt x="4453891" y="4424679"/>
                  <a:pt x="4411981" y="4466590"/>
                  <a:pt x="4345941" y="4467860"/>
                </a:cubicBezTo>
                <a:cubicBezTo>
                  <a:pt x="4330700" y="4467860"/>
                  <a:pt x="4316731" y="4483100"/>
                  <a:pt x="4301491" y="4490720"/>
                </a:cubicBezTo>
                <a:cubicBezTo>
                  <a:pt x="4236720" y="4518660"/>
                  <a:pt x="4169411" y="4542790"/>
                  <a:pt x="4105911" y="4573270"/>
                </a:cubicBezTo>
                <a:cubicBezTo>
                  <a:pt x="3989070" y="4629150"/>
                  <a:pt x="3863341" y="4638040"/>
                  <a:pt x="3737611" y="4643120"/>
                </a:cubicBezTo>
                <a:cubicBezTo>
                  <a:pt x="3689351" y="4645660"/>
                  <a:pt x="3639820" y="4641850"/>
                  <a:pt x="3591561" y="4645660"/>
                </a:cubicBezTo>
                <a:cubicBezTo>
                  <a:pt x="3567431" y="4646930"/>
                  <a:pt x="3544570" y="4658360"/>
                  <a:pt x="3521711" y="4663440"/>
                </a:cubicBezTo>
                <a:cubicBezTo>
                  <a:pt x="3511551" y="4665980"/>
                  <a:pt x="3501391" y="4664710"/>
                  <a:pt x="3489961" y="4665980"/>
                </a:cubicBezTo>
                <a:cubicBezTo>
                  <a:pt x="3474720" y="4667250"/>
                  <a:pt x="3459481" y="4671060"/>
                  <a:pt x="3444241" y="4669790"/>
                </a:cubicBezTo>
                <a:cubicBezTo>
                  <a:pt x="3429000" y="4667250"/>
                  <a:pt x="3418841" y="4662170"/>
                  <a:pt x="3416300" y="466217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g1c0d571eb8a_0_199"/>
          <p:cNvSpPr txBox="1"/>
          <p:nvPr/>
        </p:nvSpPr>
        <p:spPr>
          <a:xfrm>
            <a:off x="1184850" y="1875213"/>
            <a:ext cx="7995300" cy="672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IKEA je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uložila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u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održivost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tokom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čitavog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svog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poslovanja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uključujući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stvari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koje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kupci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mogu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lako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da vide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stvari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koje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ne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mogu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Počinje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njihovim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lancem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snabdevanja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gde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je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švedski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proizvođač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nameštaja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nabavljao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skoro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50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odsto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svog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drveta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od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održivih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šumara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100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odsto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svog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pamuka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farmi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koje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ispunjavaju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standarde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boljeg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pamuka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koji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nalažu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smanjenog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korisnika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vode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energije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hemijskih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đubriva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pesticida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Takođe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možete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videti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njihovu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posvećenost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održivosti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u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prodavnici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 IKEA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ima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više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od 700.000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solarnih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panela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čime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napaja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svoje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prodavnice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planira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da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počne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u="sng" dirty="0" err="1">
                <a:solidFill>
                  <a:schemeClr val="hlink"/>
                </a:solidFill>
                <a:latin typeface="Abhaya Libre"/>
                <a:ea typeface="Abhaya Libre"/>
                <a:cs typeface="Abhaya Libre"/>
                <a:sym typeface="Abhaya Libre"/>
                <a:hlinkClick r:id="rId7"/>
              </a:rPr>
              <a:t>prodaje</a:t>
            </a:r>
            <a:r>
              <a:rPr lang="en-US" sz="2400" u="sng" dirty="0">
                <a:solidFill>
                  <a:schemeClr val="hlink"/>
                </a:solidFill>
                <a:latin typeface="Abhaya Libre"/>
                <a:ea typeface="Abhaya Libre"/>
                <a:cs typeface="Abhaya Libre"/>
                <a:sym typeface="Abhaya Libre"/>
                <a:hlinkClick r:id="rId7"/>
              </a:rPr>
              <a:t> </a:t>
            </a:r>
            <a:r>
              <a:rPr lang="en-US" sz="2400" u="sng" dirty="0" err="1">
                <a:solidFill>
                  <a:schemeClr val="hlink"/>
                </a:solidFill>
                <a:latin typeface="Abhaya Libre"/>
                <a:ea typeface="Abhaya Libre"/>
                <a:cs typeface="Abhaya Libre"/>
                <a:sym typeface="Abhaya Libre"/>
                <a:hlinkClick r:id="rId7"/>
              </a:rPr>
              <a:t>kupcima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UK. 2012. IKEA je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najavila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svoj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cilj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da se do 2020.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napaja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100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posto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obnovljivim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izvorima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energije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–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ali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samo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četiri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godine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kasnije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povećala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je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ulog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ciljem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da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bude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u="sng" dirty="0" err="1">
                <a:solidFill>
                  <a:schemeClr val="hlink"/>
                </a:solidFill>
                <a:latin typeface="Abhaya Libre"/>
                <a:ea typeface="Abhaya Libre"/>
                <a:cs typeface="Abhaya Libre"/>
                <a:sym typeface="Abhaya Libre"/>
                <a:hlinkClick r:id="rId8"/>
              </a:rPr>
              <a:t>izvoznik</a:t>
            </a:r>
            <a:r>
              <a:rPr lang="en-US" sz="2400" u="sng" dirty="0">
                <a:solidFill>
                  <a:schemeClr val="hlink"/>
                </a:solidFill>
                <a:latin typeface="Abhaya Libre"/>
                <a:ea typeface="Abhaya Libre"/>
                <a:cs typeface="Abhaya Libre"/>
                <a:sym typeface="Abhaya Libre"/>
                <a:hlinkClick r:id="rId8"/>
              </a:rPr>
              <a:t> </a:t>
            </a:r>
            <a:r>
              <a:rPr lang="en-US" sz="2400" u="sng" dirty="0" err="1">
                <a:solidFill>
                  <a:schemeClr val="hlink"/>
                </a:solidFill>
                <a:latin typeface="Abhaya Libre"/>
                <a:ea typeface="Abhaya Libre"/>
                <a:cs typeface="Abhaya Libre"/>
                <a:sym typeface="Abhaya Libre"/>
                <a:hlinkClick r:id="rId8"/>
              </a:rPr>
              <a:t>energije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isto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vreme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</a:t>
            </a:r>
            <a:endParaRPr dirty="0"/>
          </a:p>
        </p:txBody>
      </p:sp>
      <p:sp>
        <p:nvSpPr>
          <p:cNvPr id="426" name="Google Shape;426;g1c0d571eb8a_0_199"/>
          <p:cNvSpPr txBox="1"/>
          <p:nvPr/>
        </p:nvSpPr>
        <p:spPr>
          <a:xfrm>
            <a:off x="2235525" y="515257"/>
            <a:ext cx="82806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5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10">
                <a:latin typeface="Abhaya Libre"/>
                <a:ea typeface="Abhaya Libre"/>
                <a:cs typeface="Abhaya Libre"/>
                <a:sym typeface="Abhaya Libre"/>
              </a:rPr>
              <a:t>1. IKEA</a:t>
            </a:r>
            <a:endParaRPr/>
          </a:p>
        </p:txBody>
      </p:sp>
      <p:pic>
        <p:nvPicPr>
          <p:cNvPr id="427" name="Google Shape;427;g1c0d571eb8a_0_19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078838" y="2357425"/>
            <a:ext cx="5572125" cy="557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g1c0d571eb8a_0_2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196164">
            <a:off x="-5811133" y="7594029"/>
            <a:ext cx="11622267" cy="1238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g1c0d571eb8a_0_2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836636">
            <a:off x="0" y="-2006961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g1c0d571eb8a_0_2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18708" y="0"/>
            <a:ext cx="1869291" cy="1869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g1c0d571eb8a_0_2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70030" y="9245916"/>
            <a:ext cx="3710719" cy="779251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g1c0d571eb8a_0_220"/>
          <p:cNvSpPr/>
          <p:nvPr/>
        </p:nvSpPr>
        <p:spPr>
          <a:xfrm>
            <a:off x="10300118" y="1813870"/>
            <a:ext cx="7129589" cy="6972236"/>
          </a:xfrm>
          <a:custGeom>
            <a:avLst/>
            <a:gdLst/>
            <a:ahLst/>
            <a:cxnLst/>
            <a:rect l="l" t="t" r="r" b="b"/>
            <a:pathLst>
              <a:path w="4833620" h="4726940" extrusionOk="0">
                <a:moveTo>
                  <a:pt x="3416300" y="4662170"/>
                </a:moveTo>
                <a:cubicBezTo>
                  <a:pt x="3388360" y="4669790"/>
                  <a:pt x="3366770" y="4679950"/>
                  <a:pt x="3345180" y="4682490"/>
                </a:cubicBezTo>
                <a:cubicBezTo>
                  <a:pt x="3223260" y="4692650"/>
                  <a:pt x="3102610" y="4702810"/>
                  <a:pt x="2980690" y="4711700"/>
                </a:cubicBezTo>
                <a:cubicBezTo>
                  <a:pt x="2918460" y="4715510"/>
                  <a:pt x="2856230" y="4719320"/>
                  <a:pt x="2794000" y="4720590"/>
                </a:cubicBezTo>
                <a:cubicBezTo>
                  <a:pt x="2726690" y="4723130"/>
                  <a:pt x="2659380" y="4726940"/>
                  <a:pt x="2593340" y="4724400"/>
                </a:cubicBezTo>
                <a:cubicBezTo>
                  <a:pt x="2529840" y="4723130"/>
                  <a:pt x="2466340" y="4719320"/>
                  <a:pt x="2405380" y="4707890"/>
                </a:cubicBezTo>
                <a:cubicBezTo>
                  <a:pt x="2326640" y="4693920"/>
                  <a:pt x="2246630" y="4693920"/>
                  <a:pt x="2169160" y="4681220"/>
                </a:cubicBezTo>
                <a:cubicBezTo>
                  <a:pt x="1967230" y="4648200"/>
                  <a:pt x="1761490" y="4657090"/>
                  <a:pt x="1558290" y="4643120"/>
                </a:cubicBezTo>
                <a:cubicBezTo>
                  <a:pt x="1443990" y="4635500"/>
                  <a:pt x="1329690" y="4617720"/>
                  <a:pt x="1215390" y="4602480"/>
                </a:cubicBezTo>
                <a:cubicBezTo>
                  <a:pt x="1085850" y="4585970"/>
                  <a:pt x="956310" y="4566920"/>
                  <a:pt x="825500" y="4549140"/>
                </a:cubicBezTo>
                <a:cubicBezTo>
                  <a:pt x="730250" y="4536440"/>
                  <a:pt x="633730" y="4523740"/>
                  <a:pt x="538480" y="4511040"/>
                </a:cubicBezTo>
                <a:cubicBezTo>
                  <a:pt x="535940" y="4511040"/>
                  <a:pt x="533400" y="4509770"/>
                  <a:pt x="530860" y="4509770"/>
                </a:cubicBezTo>
                <a:cubicBezTo>
                  <a:pt x="450850" y="4475479"/>
                  <a:pt x="365760" y="4448810"/>
                  <a:pt x="292100" y="4404360"/>
                </a:cubicBezTo>
                <a:cubicBezTo>
                  <a:pt x="167640" y="4328160"/>
                  <a:pt x="114300" y="4206240"/>
                  <a:pt x="109220" y="4062730"/>
                </a:cubicBezTo>
                <a:cubicBezTo>
                  <a:pt x="107950" y="4013200"/>
                  <a:pt x="101600" y="3964940"/>
                  <a:pt x="101600" y="3915410"/>
                </a:cubicBezTo>
                <a:cubicBezTo>
                  <a:pt x="102870" y="3846830"/>
                  <a:pt x="107950" y="3779520"/>
                  <a:pt x="111760" y="3712210"/>
                </a:cubicBezTo>
                <a:cubicBezTo>
                  <a:pt x="121920" y="3511550"/>
                  <a:pt x="127000" y="3310890"/>
                  <a:pt x="111760" y="3110230"/>
                </a:cubicBezTo>
                <a:cubicBezTo>
                  <a:pt x="97790" y="2929890"/>
                  <a:pt x="85090" y="2750820"/>
                  <a:pt x="71120" y="2570480"/>
                </a:cubicBezTo>
                <a:cubicBezTo>
                  <a:pt x="62230" y="2454910"/>
                  <a:pt x="50800" y="2340610"/>
                  <a:pt x="43180" y="2225040"/>
                </a:cubicBezTo>
                <a:cubicBezTo>
                  <a:pt x="38100" y="2148840"/>
                  <a:pt x="39370" y="2071370"/>
                  <a:pt x="34290" y="1995170"/>
                </a:cubicBezTo>
                <a:cubicBezTo>
                  <a:pt x="31750" y="1951990"/>
                  <a:pt x="17780" y="1910080"/>
                  <a:pt x="16510" y="1866900"/>
                </a:cubicBezTo>
                <a:cubicBezTo>
                  <a:pt x="11430" y="1762760"/>
                  <a:pt x="10160" y="1657350"/>
                  <a:pt x="7620" y="1551940"/>
                </a:cubicBezTo>
                <a:cubicBezTo>
                  <a:pt x="6350" y="1511300"/>
                  <a:pt x="0" y="1470660"/>
                  <a:pt x="1270" y="1430020"/>
                </a:cubicBezTo>
                <a:cubicBezTo>
                  <a:pt x="2540" y="1366520"/>
                  <a:pt x="10160" y="1303020"/>
                  <a:pt x="11430" y="1239520"/>
                </a:cubicBezTo>
                <a:cubicBezTo>
                  <a:pt x="12700" y="1165860"/>
                  <a:pt x="5080" y="1092200"/>
                  <a:pt x="7620" y="1019810"/>
                </a:cubicBezTo>
                <a:cubicBezTo>
                  <a:pt x="7620" y="949960"/>
                  <a:pt x="16510" y="881380"/>
                  <a:pt x="25400" y="811530"/>
                </a:cubicBezTo>
                <a:cubicBezTo>
                  <a:pt x="27940" y="787400"/>
                  <a:pt x="45720" y="765810"/>
                  <a:pt x="50800" y="741680"/>
                </a:cubicBezTo>
                <a:cubicBezTo>
                  <a:pt x="72390" y="622300"/>
                  <a:pt x="95250" y="502920"/>
                  <a:pt x="151130" y="392430"/>
                </a:cubicBezTo>
                <a:cubicBezTo>
                  <a:pt x="163830" y="368300"/>
                  <a:pt x="184150" y="346710"/>
                  <a:pt x="203200" y="327660"/>
                </a:cubicBezTo>
                <a:cubicBezTo>
                  <a:pt x="209550" y="321310"/>
                  <a:pt x="224790" y="325120"/>
                  <a:pt x="228600" y="325120"/>
                </a:cubicBezTo>
                <a:cubicBezTo>
                  <a:pt x="237490" y="308610"/>
                  <a:pt x="242570" y="292100"/>
                  <a:pt x="252730" y="284480"/>
                </a:cubicBezTo>
                <a:cubicBezTo>
                  <a:pt x="307340" y="242570"/>
                  <a:pt x="364490" y="212090"/>
                  <a:pt x="435610" y="204470"/>
                </a:cubicBezTo>
                <a:cubicBezTo>
                  <a:pt x="488950" y="198120"/>
                  <a:pt x="541020" y="175260"/>
                  <a:pt x="594360" y="162560"/>
                </a:cubicBezTo>
                <a:cubicBezTo>
                  <a:pt x="659130" y="147320"/>
                  <a:pt x="723900" y="129540"/>
                  <a:pt x="791210" y="120650"/>
                </a:cubicBezTo>
                <a:cubicBezTo>
                  <a:pt x="852170" y="113030"/>
                  <a:pt x="910590" y="96520"/>
                  <a:pt x="972820" y="91440"/>
                </a:cubicBezTo>
                <a:cubicBezTo>
                  <a:pt x="1036320" y="86360"/>
                  <a:pt x="1099820" y="71120"/>
                  <a:pt x="1164590" y="66040"/>
                </a:cubicBezTo>
                <a:cubicBezTo>
                  <a:pt x="1339850" y="53340"/>
                  <a:pt x="1516380" y="44450"/>
                  <a:pt x="1691640" y="34290"/>
                </a:cubicBezTo>
                <a:cubicBezTo>
                  <a:pt x="1734820" y="31750"/>
                  <a:pt x="1778000" y="34290"/>
                  <a:pt x="1821180" y="35560"/>
                </a:cubicBezTo>
                <a:cubicBezTo>
                  <a:pt x="1842770" y="36830"/>
                  <a:pt x="1864360" y="41910"/>
                  <a:pt x="1887220" y="44450"/>
                </a:cubicBezTo>
                <a:cubicBezTo>
                  <a:pt x="1897380" y="45720"/>
                  <a:pt x="1907540" y="41910"/>
                  <a:pt x="1917700" y="41910"/>
                </a:cubicBezTo>
                <a:cubicBezTo>
                  <a:pt x="1948180" y="41910"/>
                  <a:pt x="1979930" y="41910"/>
                  <a:pt x="2010410" y="40640"/>
                </a:cubicBezTo>
                <a:cubicBezTo>
                  <a:pt x="2068830" y="38100"/>
                  <a:pt x="2128520" y="31750"/>
                  <a:pt x="2186940" y="31750"/>
                </a:cubicBezTo>
                <a:cubicBezTo>
                  <a:pt x="2244090" y="31750"/>
                  <a:pt x="2301240" y="35560"/>
                  <a:pt x="2358390" y="38100"/>
                </a:cubicBezTo>
                <a:lnTo>
                  <a:pt x="2404110" y="38100"/>
                </a:lnTo>
                <a:cubicBezTo>
                  <a:pt x="2473960" y="35560"/>
                  <a:pt x="2542540" y="35560"/>
                  <a:pt x="2612390" y="31750"/>
                </a:cubicBezTo>
                <a:cubicBezTo>
                  <a:pt x="2679700" y="27940"/>
                  <a:pt x="2745740" y="19050"/>
                  <a:pt x="2813050" y="15240"/>
                </a:cubicBezTo>
                <a:cubicBezTo>
                  <a:pt x="2844800" y="12700"/>
                  <a:pt x="2877820" y="12700"/>
                  <a:pt x="2909570" y="19050"/>
                </a:cubicBezTo>
                <a:cubicBezTo>
                  <a:pt x="2957830" y="27940"/>
                  <a:pt x="3003550" y="33020"/>
                  <a:pt x="3051810" y="19050"/>
                </a:cubicBezTo>
                <a:cubicBezTo>
                  <a:pt x="3069590" y="13970"/>
                  <a:pt x="3092450" y="22860"/>
                  <a:pt x="3112770" y="25400"/>
                </a:cubicBezTo>
                <a:cubicBezTo>
                  <a:pt x="3121660" y="26670"/>
                  <a:pt x="3131820" y="29210"/>
                  <a:pt x="3136900" y="25400"/>
                </a:cubicBezTo>
                <a:cubicBezTo>
                  <a:pt x="3171190" y="0"/>
                  <a:pt x="3202940" y="6350"/>
                  <a:pt x="3235960" y="27940"/>
                </a:cubicBezTo>
                <a:cubicBezTo>
                  <a:pt x="3239770" y="30480"/>
                  <a:pt x="3249930" y="24130"/>
                  <a:pt x="3257550" y="24130"/>
                </a:cubicBezTo>
                <a:cubicBezTo>
                  <a:pt x="3288030" y="24130"/>
                  <a:pt x="3318510" y="24130"/>
                  <a:pt x="3350260" y="25400"/>
                </a:cubicBezTo>
                <a:cubicBezTo>
                  <a:pt x="3373120" y="26670"/>
                  <a:pt x="3394710" y="34290"/>
                  <a:pt x="3417570" y="36830"/>
                </a:cubicBezTo>
                <a:cubicBezTo>
                  <a:pt x="3467100" y="43180"/>
                  <a:pt x="3517900" y="53340"/>
                  <a:pt x="3568700" y="53340"/>
                </a:cubicBezTo>
                <a:cubicBezTo>
                  <a:pt x="3663950" y="54610"/>
                  <a:pt x="3759200" y="58420"/>
                  <a:pt x="3853180" y="78740"/>
                </a:cubicBezTo>
                <a:cubicBezTo>
                  <a:pt x="3940809" y="97790"/>
                  <a:pt x="4030980" y="97790"/>
                  <a:pt x="4119880" y="113030"/>
                </a:cubicBezTo>
                <a:cubicBezTo>
                  <a:pt x="4173220" y="121920"/>
                  <a:pt x="4227830" y="138430"/>
                  <a:pt x="4273550" y="165100"/>
                </a:cubicBezTo>
                <a:cubicBezTo>
                  <a:pt x="4323080" y="193040"/>
                  <a:pt x="4361180" y="238760"/>
                  <a:pt x="4405630" y="276860"/>
                </a:cubicBezTo>
                <a:cubicBezTo>
                  <a:pt x="4422139" y="290830"/>
                  <a:pt x="4446270" y="300990"/>
                  <a:pt x="4457700" y="318770"/>
                </a:cubicBezTo>
                <a:cubicBezTo>
                  <a:pt x="4490720" y="367030"/>
                  <a:pt x="4519930" y="417830"/>
                  <a:pt x="4549140" y="468630"/>
                </a:cubicBezTo>
                <a:cubicBezTo>
                  <a:pt x="4570730" y="505460"/>
                  <a:pt x="4592320" y="543560"/>
                  <a:pt x="4608830" y="581660"/>
                </a:cubicBezTo>
                <a:cubicBezTo>
                  <a:pt x="4626610" y="626110"/>
                  <a:pt x="4640580" y="671830"/>
                  <a:pt x="4654550" y="718820"/>
                </a:cubicBezTo>
                <a:cubicBezTo>
                  <a:pt x="4676140" y="792480"/>
                  <a:pt x="4701540" y="866140"/>
                  <a:pt x="4715510" y="942340"/>
                </a:cubicBezTo>
                <a:cubicBezTo>
                  <a:pt x="4735830" y="1049020"/>
                  <a:pt x="4745990" y="1158240"/>
                  <a:pt x="4761230" y="1266190"/>
                </a:cubicBezTo>
                <a:cubicBezTo>
                  <a:pt x="4766310" y="1301750"/>
                  <a:pt x="4772660" y="1337310"/>
                  <a:pt x="4775200" y="1372870"/>
                </a:cubicBezTo>
                <a:cubicBezTo>
                  <a:pt x="4782820" y="1474470"/>
                  <a:pt x="4787900" y="1574800"/>
                  <a:pt x="4794250" y="1676400"/>
                </a:cubicBezTo>
                <a:cubicBezTo>
                  <a:pt x="4803140" y="1802130"/>
                  <a:pt x="4815840" y="1926590"/>
                  <a:pt x="4822190" y="2052320"/>
                </a:cubicBezTo>
                <a:cubicBezTo>
                  <a:pt x="4828540" y="2172970"/>
                  <a:pt x="4833620" y="2294890"/>
                  <a:pt x="4831080" y="2416810"/>
                </a:cubicBezTo>
                <a:cubicBezTo>
                  <a:pt x="4827270" y="2620010"/>
                  <a:pt x="4817110" y="2821940"/>
                  <a:pt x="4806950" y="3025140"/>
                </a:cubicBezTo>
                <a:cubicBezTo>
                  <a:pt x="4800600" y="3150870"/>
                  <a:pt x="4791710" y="3275330"/>
                  <a:pt x="4779010" y="3399790"/>
                </a:cubicBezTo>
                <a:cubicBezTo>
                  <a:pt x="4766310" y="3524250"/>
                  <a:pt x="4747260" y="3647440"/>
                  <a:pt x="4733290" y="3771900"/>
                </a:cubicBezTo>
                <a:cubicBezTo>
                  <a:pt x="4723130" y="3858260"/>
                  <a:pt x="4720590" y="3944620"/>
                  <a:pt x="4709160" y="4029710"/>
                </a:cubicBezTo>
                <a:cubicBezTo>
                  <a:pt x="4699000" y="4107180"/>
                  <a:pt x="4660900" y="4175760"/>
                  <a:pt x="4610100" y="4232910"/>
                </a:cubicBezTo>
                <a:cubicBezTo>
                  <a:pt x="4568191" y="4281170"/>
                  <a:pt x="4535170" y="4335780"/>
                  <a:pt x="4491991" y="4382770"/>
                </a:cubicBezTo>
                <a:cubicBezTo>
                  <a:pt x="4453891" y="4424679"/>
                  <a:pt x="4411981" y="4466590"/>
                  <a:pt x="4345941" y="4467860"/>
                </a:cubicBezTo>
                <a:cubicBezTo>
                  <a:pt x="4330700" y="4467860"/>
                  <a:pt x="4316731" y="4483100"/>
                  <a:pt x="4301491" y="4490720"/>
                </a:cubicBezTo>
                <a:cubicBezTo>
                  <a:pt x="4236720" y="4518660"/>
                  <a:pt x="4169411" y="4542790"/>
                  <a:pt x="4105911" y="4573270"/>
                </a:cubicBezTo>
                <a:cubicBezTo>
                  <a:pt x="3989070" y="4629150"/>
                  <a:pt x="3863341" y="4638040"/>
                  <a:pt x="3737611" y="4643120"/>
                </a:cubicBezTo>
                <a:cubicBezTo>
                  <a:pt x="3689351" y="4645660"/>
                  <a:pt x="3639820" y="4641850"/>
                  <a:pt x="3591561" y="4645660"/>
                </a:cubicBezTo>
                <a:cubicBezTo>
                  <a:pt x="3567431" y="4646930"/>
                  <a:pt x="3544570" y="4658360"/>
                  <a:pt x="3521711" y="4663440"/>
                </a:cubicBezTo>
                <a:cubicBezTo>
                  <a:pt x="3511551" y="4665980"/>
                  <a:pt x="3501391" y="4664710"/>
                  <a:pt x="3489961" y="4665980"/>
                </a:cubicBezTo>
                <a:cubicBezTo>
                  <a:pt x="3474720" y="4667250"/>
                  <a:pt x="3459481" y="4671060"/>
                  <a:pt x="3444241" y="4669790"/>
                </a:cubicBezTo>
                <a:cubicBezTo>
                  <a:pt x="3429000" y="4667250"/>
                  <a:pt x="3418841" y="4662170"/>
                  <a:pt x="3416300" y="466217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g1c0d571eb8a_0_220"/>
          <p:cNvSpPr txBox="1"/>
          <p:nvPr/>
        </p:nvSpPr>
        <p:spPr>
          <a:xfrm>
            <a:off x="1184850" y="1875213"/>
            <a:ext cx="7995300" cy="672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Unilever je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učinio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više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od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zelenih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investicija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održivost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je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postala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deo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njihovog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poslovanja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u="sng" dirty="0" err="1">
                <a:solidFill>
                  <a:schemeClr val="hlink"/>
                </a:solidFill>
                <a:latin typeface="Abhaya Libre"/>
                <a:ea typeface="Abhaya Libre"/>
                <a:cs typeface="Abhaya Libre"/>
                <a:sym typeface="Abhaya Libre"/>
                <a:hlinkClick r:id="rId7"/>
              </a:rPr>
              <a:t>i</a:t>
            </a:r>
            <a:r>
              <a:rPr lang="en-US" sz="2400" u="sng" dirty="0">
                <a:solidFill>
                  <a:schemeClr val="hlink"/>
                </a:solidFill>
                <a:latin typeface="Abhaya Libre"/>
                <a:ea typeface="Abhaya Libre"/>
                <a:cs typeface="Abhaya Libre"/>
                <a:sym typeface="Abhaya Libre"/>
                <a:hlinkClick r:id="rId7"/>
              </a:rPr>
              <a:t> </a:t>
            </a:r>
            <a:r>
              <a:rPr lang="en-US" sz="2400" u="sng" dirty="0" err="1">
                <a:solidFill>
                  <a:schemeClr val="hlink"/>
                </a:solidFill>
                <a:latin typeface="Abhaya Libre"/>
                <a:ea typeface="Abhaya Libre"/>
                <a:cs typeface="Abhaya Libre"/>
                <a:sym typeface="Abhaya Libre"/>
                <a:hlinkClick r:id="rId7"/>
              </a:rPr>
              <a:t>identiteta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Kompanijin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u="sng" dirty="0" err="1">
                <a:solidFill>
                  <a:schemeClr val="hlink"/>
                </a:solidFill>
                <a:latin typeface="Abhaya Libre"/>
                <a:ea typeface="Abhaya Libre"/>
                <a:cs typeface="Abhaya Libre"/>
                <a:sym typeface="Abhaya Libre"/>
                <a:hlinkClick r:id="rId8"/>
              </a:rPr>
              <a:t>održivi</a:t>
            </a:r>
            <a:r>
              <a:rPr lang="en-US" sz="2400" u="sng" dirty="0">
                <a:solidFill>
                  <a:schemeClr val="hlink"/>
                </a:solidFill>
                <a:latin typeface="Abhaya Libre"/>
                <a:ea typeface="Abhaya Libre"/>
                <a:cs typeface="Abhaya Libre"/>
                <a:sym typeface="Abhaya Libre"/>
                <a:hlinkClick r:id="rId8"/>
              </a:rPr>
              <a:t> plan</a:t>
            </a:r>
            <a:r>
              <a:rPr lang="en-US" sz="2400" u="sng" dirty="0">
                <a:solidFill>
                  <a:schemeClr val="hlink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postavlja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ciljeve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za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nabavku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lanac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snabdevanja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proizvodnju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za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sve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od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upotrebe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energije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vode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do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tretmana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dobavljača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zajednica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u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kojima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posluju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Kada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je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prvi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put plan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usvojen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2010.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godine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izvršni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direktor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Pol Polman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rekao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je da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želi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da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udvostruči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poslovanje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kompanije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a da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prepolovi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njen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uticaj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životnu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sredinu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za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samo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10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godina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 To je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napravilo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u="sng" dirty="0" err="1">
                <a:solidFill>
                  <a:schemeClr val="hlink"/>
                </a:solidFill>
                <a:latin typeface="Abhaya Libre"/>
                <a:ea typeface="Abhaya Libre"/>
                <a:cs typeface="Abhaya Libre"/>
                <a:sym typeface="Abhaya Libre"/>
                <a:hlinkClick r:id="rId9"/>
              </a:rPr>
              <a:t>neverovatne</a:t>
            </a:r>
            <a:r>
              <a:rPr lang="en-US" sz="2400" u="sng" dirty="0">
                <a:solidFill>
                  <a:schemeClr val="hlink"/>
                </a:solidFill>
                <a:latin typeface="Abhaya Libre"/>
                <a:ea typeface="Abhaya Libre"/>
                <a:cs typeface="Abhaya Libre"/>
                <a:sym typeface="Abhaya Libre"/>
                <a:hlinkClick r:id="rId9"/>
              </a:rPr>
              <a:t> </a:t>
            </a:r>
            <a:r>
              <a:rPr lang="en-US" sz="2400" u="sng" dirty="0" err="1">
                <a:solidFill>
                  <a:schemeClr val="hlink"/>
                </a:solidFill>
                <a:latin typeface="Abhaya Libre"/>
                <a:ea typeface="Abhaya Libre"/>
                <a:cs typeface="Abhaya Libre"/>
                <a:sym typeface="Abhaya Libre"/>
                <a:hlinkClick r:id="rId9"/>
              </a:rPr>
              <a:t>rezultate</a:t>
            </a:r>
            <a:r>
              <a:rPr lang="en-US" sz="2400" u="sng" dirty="0">
                <a:solidFill>
                  <a:schemeClr val="hlink"/>
                </a:solidFill>
                <a:latin typeface="Abhaya Libre"/>
                <a:ea typeface="Abhaya Libre"/>
                <a:cs typeface="Abhaya Libre"/>
                <a:sym typeface="Abhaya Libre"/>
                <a:hlinkClick r:id="rId9"/>
              </a:rPr>
              <a:t>: 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tri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četvrtine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Unileverovog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neopasnog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otpada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ne ide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deponije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a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udeo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njegovih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poljoprivrednih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dobavljača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koji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koriste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održive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prakse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se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utrostručio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Ujedinjene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nacije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dodelile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generalnom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direktoru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kompanije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nagradu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Šampion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Zemlje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2015.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godine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za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njegove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napore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u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postizanju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ovog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cilja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</a:t>
            </a:r>
            <a:endParaRPr dirty="0"/>
          </a:p>
        </p:txBody>
      </p:sp>
      <p:sp>
        <p:nvSpPr>
          <p:cNvPr id="438" name="Google Shape;438;g1c0d571eb8a_0_220"/>
          <p:cNvSpPr txBox="1"/>
          <p:nvPr/>
        </p:nvSpPr>
        <p:spPr>
          <a:xfrm>
            <a:off x="2235525" y="515257"/>
            <a:ext cx="82806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5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10">
                <a:latin typeface="Abhaya Libre"/>
                <a:ea typeface="Abhaya Libre"/>
                <a:cs typeface="Abhaya Libre"/>
                <a:sym typeface="Abhaya Libre"/>
              </a:rPr>
              <a:t>2. Unilever</a:t>
            </a:r>
            <a:endParaRPr/>
          </a:p>
        </p:txBody>
      </p:sp>
      <p:pic>
        <p:nvPicPr>
          <p:cNvPr id="439" name="Google Shape;439;g1c0d571eb8a_0_2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638938" y="3687000"/>
            <a:ext cx="6451950" cy="322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g1c0d571eb8a_0_2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196164">
            <a:off x="-5811133" y="7594029"/>
            <a:ext cx="11622267" cy="1238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g1c0d571eb8a_0_2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836636">
            <a:off x="0" y="-2006961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g1c0d571eb8a_0_2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18708" y="0"/>
            <a:ext cx="1869291" cy="1869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g1c0d571eb8a_0_2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70030" y="9245916"/>
            <a:ext cx="3710719" cy="779251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g1c0d571eb8a_0_233"/>
          <p:cNvSpPr/>
          <p:nvPr/>
        </p:nvSpPr>
        <p:spPr>
          <a:xfrm>
            <a:off x="10751668" y="1755920"/>
            <a:ext cx="7129589" cy="6972236"/>
          </a:xfrm>
          <a:custGeom>
            <a:avLst/>
            <a:gdLst/>
            <a:ahLst/>
            <a:cxnLst/>
            <a:rect l="l" t="t" r="r" b="b"/>
            <a:pathLst>
              <a:path w="4833620" h="4726940" extrusionOk="0">
                <a:moveTo>
                  <a:pt x="3416300" y="4662170"/>
                </a:moveTo>
                <a:cubicBezTo>
                  <a:pt x="3388360" y="4669790"/>
                  <a:pt x="3366770" y="4679950"/>
                  <a:pt x="3345180" y="4682490"/>
                </a:cubicBezTo>
                <a:cubicBezTo>
                  <a:pt x="3223260" y="4692650"/>
                  <a:pt x="3102610" y="4702810"/>
                  <a:pt x="2980690" y="4711700"/>
                </a:cubicBezTo>
                <a:cubicBezTo>
                  <a:pt x="2918460" y="4715510"/>
                  <a:pt x="2856230" y="4719320"/>
                  <a:pt x="2794000" y="4720590"/>
                </a:cubicBezTo>
                <a:cubicBezTo>
                  <a:pt x="2726690" y="4723130"/>
                  <a:pt x="2659380" y="4726940"/>
                  <a:pt x="2593340" y="4724400"/>
                </a:cubicBezTo>
                <a:cubicBezTo>
                  <a:pt x="2529840" y="4723130"/>
                  <a:pt x="2466340" y="4719320"/>
                  <a:pt x="2405380" y="4707890"/>
                </a:cubicBezTo>
                <a:cubicBezTo>
                  <a:pt x="2326640" y="4693920"/>
                  <a:pt x="2246630" y="4693920"/>
                  <a:pt x="2169160" y="4681220"/>
                </a:cubicBezTo>
                <a:cubicBezTo>
                  <a:pt x="1967230" y="4648200"/>
                  <a:pt x="1761490" y="4657090"/>
                  <a:pt x="1558290" y="4643120"/>
                </a:cubicBezTo>
                <a:cubicBezTo>
                  <a:pt x="1443990" y="4635500"/>
                  <a:pt x="1329690" y="4617720"/>
                  <a:pt x="1215390" y="4602480"/>
                </a:cubicBezTo>
                <a:cubicBezTo>
                  <a:pt x="1085850" y="4585970"/>
                  <a:pt x="956310" y="4566920"/>
                  <a:pt x="825500" y="4549140"/>
                </a:cubicBezTo>
                <a:cubicBezTo>
                  <a:pt x="730250" y="4536440"/>
                  <a:pt x="633730" y="4523740"/>
                  <a:pt x="538480" y="4511040"/>
                </a:cubicBezTo>
                <a:cubicBezTo>
                  <a:pt x="535940" y="4511040"/>
                  <a:pt x="533400" y="4509770"/>
                  <a:pt x="530860" y="4509770"/>
                </a:cubicBezTo>
                <a:cubicBezTo>
                  <a:pt x="450850" y="4475479"/>
                  <a:pt x="365760" y="4448810"/>
                  <a:pt x="292100" y="4404360"/>
                </a:cubicBezTo>
                <a:cubicBezTo>
                  <a:pt x="167640" y="4328160"/>
                  <a:pt x="114300" y="4206240"/>
                  <a:pt x="109220" y="4062730"/>
                </a:cubicBezTo>
                <a:cubicBezTo>
                  <a:pt x="107950" y="4013200"/>
                  <a:pt x="101600" y="3964940"/>
                  <a:pt x="101600" y="3915410"/>
                </a:cubicBezTo>
                <a:cubicBezTo>
                  <a:pt x="102870" y="3846830"/>
                  <a:pt x="107950" y="3779520"/>
                  <a:pt x="111760" y="3712210"/>
                </a:cubicBezTo>
                <a:cubicBezTo>
                  <a:pt x="121920" y="3511550"/>
                  <a:pt x="127000" y="3310890"/>
                  <a:pt x="111760" y="3110230"/>
                </a:cubicBezTo>
                <a:cubicBezTo>
                  <a:pt x="97790" y="2929890"/>
                  <a:pt x="85090" y="2750820"/>
                  <a:pt x="71120" y="2570480"/>
                </a:cubicBezTo>
                <a:cubicBezTo>
                  <a:pt x="62230" y="2454910"/>
                  <a:pt x="50800" y="2340610"/>
                  <a:pt x="43180" y="2225040"/>
                </a:cubicBezTo>
                <a:cubicBezTo>
                  <a:pt x="38100" y="2148840"/>
                  <a:pt x="39370" y="2071370"/>
                  <a:pt x="34290" y="1995170"/>
                </a:cubicBezTo>
                <a:cubicBezTo>
                  <a:pt x="31750" y="1951990"/>
                  <a:pt x="17780" y="1910080"/>
                  <a:pt x="16510" y="1866900"/>
                </a:cubicBezTo>
                <a:cubicBezTo>
                  <a:pt x="11430" y="1762760"/>
                  <a:pt x="10160" y="1657350"/>
                  <a:pt x="7620" y="1551940"/>
                </a:cubicBezTo>
                <a:cubicBezTo>
                  <a:pt x="6350" y="1511300"/>
                  <a:pt x="0" y="1470660"/>
                  <a:pt x="1270" y="1430020"/>
                </a:cubicBezTo>
                <a:cubicBezTo>
                  <a:pt x="2540" y="1366520"/>
                  <a:pt x="10160" y="1303020"/>
                  <a:pt x="11430" y="1239520"/>
                </a:cubicBezTo>
                <a:cubicBezTo>
                  <a:pt x="12700" y="1165860"/>
                  <a:pt x="5080" y="1092200"/>
                  <a:pt x="7620" y="1019810"/>
                </a:cubicBezTo>
                <a:cubicBezTo>
                  <a:pt x="7620" y="949960"/>
                  <a:pt x="16510" y="881380"/>
                  <a:pt x="25400" y="811530"/>
                </a:cubicBezTo>
                <a:cubicBezTo>
                  <a:pt x="27940" y="787400"/>
                  <a:pt x="45720" y="765810"/>
                  <a:pt x="50800" y="741680"/>
                </a:cubicBezTo>
                <a:cubicBezTo>
                  <a:pt x="72390" y="622300"/>
                  <a:pt x="95250" y="502920"/>
                  <a:pt x="151130" y="392430"/>
                </a:cubicBezTo>
                <a:cubicBezTo>
                  <a:pt x="163830" y="368300"/>
                  <a:pt x="184150" y="346710"/>
                  <a:pt x="203200" y="327660"/>
                </a:cubicBezTo>
                <a:cubicBezTo>
                  <a:pt x="209550" y="321310"/>
                  <a:pt x="224790" y="325120"/>
                  <a:pt x="228600" y="325120"/>
                </a:cubicBezTo>
                <a:cubicBezTo>
                  <a:pt x="237490" y="308610"/>
                  <a:pt x="242570" y="292100"/>
                  <a:pt x="252730" y="284480"/>
                </a:cubicBezTo>
                <a:cubicBezTo>
                  <a:pt x="307340" y="242570"/>
                  <a:pt x="364490" y="212090"/>
                  <a:pt x="435610" y="204470"/>
                </a:cubicBezTo>
                <a:cubicBezTo>
                  <a:pt x="488950" y="198120"/>
                  <a:pt x="541020" y="175260"/>
                  <a:pt x="594360" y="162560"/>
                </a:cubicBezTo>
                <a:cubicBezTo>
                  <a:pt x="659130" y="147320"/>
                  <a:pt x="723900" y="129540"/>
                  <a:pt x="791210" y="120650"/>
                </a:cubicBezTo>
                <a:cubicBezTo>
                  <a:pt x="852170" y="113030"/>
                  <a:pt x="910590" y="96520"/>
                  <a:pt x="972820" y="91440"/>
                </a:cubicBezTo>
                <a:cubicBezTo>
                  <a:pt x="1036320" y="86360"/>
                  <a:pt x="1099820" y="71120"/>
                  <a:pt x="1164590" y="66040"/>
                </a:cubicBezTo>
                <a:cubicBezTo>
                  <a:pt x="1339850" y="53340"/>
                  <a:pt x="1516380" y="44450"/>
                  <a:pt x="1691640" y="34290"/>
                </a:cubicBezTo>
                <a:cubicBezTo>
                  <a:pt x="1734820" y="31750"/>
                  <a:pt x="1778000" y="34290"/>
                  <a:pt x="1821180" y="35560"/>
                </a:cubicBezTo>
                <a:cubicBezTo>
                  <a:pt x="1842770" y="36830"/>
                  <a:pt x="1864360" y="41910"/>
                  <a:pt x="1887220" y="44450"/>
                </a:cubicBezTo>
                <a:cubicBezTo>
                  <a:pt x="1897380" y="45720"/>
                  <a:pt x="1907540" y="41910"/>
                  <a:pt x="1917700" y="41910"/>
                </a:cubicBezTo>
                <a:cubicBezTo>
                  <a:pt x="1948180" y="41910"/>
                  <a:pt x="1979930" y="41910"/>
                  <a:pt x="2010410" y="40640"/>
                </a:cubicBezTo>
                <a:cubicBezTo>
                  <a:pt x="2068830" y="38100"/>
                  <a:pt x="2128520" y="31750"/>
                  <a:pt x="2186940" y="31750"/>
                </a:cubicBezTo>
                <a:cubicBezTo>
                  <a:pt x="2244090" y="31750"/>
                  <a:pt x="2301240" y="35560"/>
                  <a:pt x="2358390" y="38100"/>
                </a:cubicBezTo>
                <a:lnTo>
                  <a:pt x="2404110" y="38100"/>
                </a:lnTo>
                <a:cubicBezTo>
                  <a:pt x="2473960" y="35560"/>
                  <a:pt x="2542540" y="35560"/>
                  <a:pt x="2612390" y="31750"/>
                </a:cubicBezTo>
                <a:cubicBezTo>
                  <a:pt x="2679700" y="27940"/>
                  <a:pt x="2745740" y="19050"/>
                  <a:pt x="2813050" y="15240"/>
                </a:cubicBezTo>
                <a:cubicBezTo>
                  <a:pt x="2844800" y="12700"/>
                  <a:pt x="2877820" y="12700"/>
                  <a:pt x="2909570" y="19050"/>
                </a:cubicBezTo>
                <a:cubicBezTo>
                  <a:pt x="2957830" y="27940"/>
                  <a:pt x="3003550" y="33020"/>
                  <a:pt x="3051810" y="19050"/>
                </a:cubicBezTo>
                <a:cubicBezTo>
                  <a:pt x="3069590" y="13970"/>
                  <a:pt x="3092450" y="22860"/>
                  <a:pt x="3112770" y="25400"/>
                </a:cubicBezTo>
                <a:cubicBezTo>
                  <a:pt x="3121660" y="26670"/>
                  <a:pt x="3131820" y="29210"/>
                  <a:pt x="3136900" y="25400"/>
                </a:cubicBezTo>
                <a:cubicBezTo>
                  <a:pt x="3171190" y="0"/>
                  <a:pt x="3202940" y="6350"/>
                  <a:pt x="3235960" y="27940"/>
                </a:cubicBezTo>
                <a:cubicBezTo>
                  <a:pt x="3239770" y="30480"/>
                  <a:pt x="3249930" y="24130"/>
                  <a:pt x="3257550" y="24130"/>
                </a:cubicBezTo>
                <a:cubicBezTo>
                  <a:pt x="3288030" y="24130"/>
                  <a:pt x="3318510" y="24130"/>
                  <a:pt x="3350260" y="25400"/>
                </a:cubicBezTo>
                <a:cubicBezTo>
                  <a:pt x="3373120" y="26670"/>
                  <a:pt x="3394710" y="34290"/>
                  <a:pt x="3417570" y="36830"/>
                </a:cubicBezTo>
                <a:cubicBezTo>
                  <a:pt x="3467100" y="43180"/>
                  <a:pt x="3517900" y="53340"/>
                  <a:pt x="3568700" y="53340"/>
                </a:cubicBezTo>
                <a:cubicBezTo>
                  <a:pt x="3663950" y="54610"/>
                  <a:pt x="3759200" y="58420"/>
                  <a:pt x="3853180" y="78740"/>
                </a:cubicBezTo>
                <a:cubicBezTo>
                  <a:pt x="3940809" y="97790"/>
                  <a:pt x="4030980" y="97790"/>
                  <a:pt x="4119880" y="113030"/>
                </a:cubicBezTo>
                <a:cubicBezTo>
                  <a:pt x="4173220" y="121920"/>
                  <a:pt x="4227830" y="138430"/>
                  <a:pt x="4273550" y="165100"/>
                </a:cubicBezTo>
                <a:cubicBezTo>
                  <a:pt x="4323080" y="193040"/>
                  <a:pt x="4361180" y="238760"/>
                  <a:pt x="4405630" y="276860"/>
                </a:cubicBezTo>
                <a:cubicBezTo>
                  <a:pt x="4422139" y="290830"/>
                  <a:pt x="4446270" y="300990"/>
                  <a:pt x="4457700" y="318770"/>
                </a:cubicBezTo>
                <a:cubicBezTo>
                  <a:pt x="4490720" y="367030"/>
                  <a:pt x="4519930" y="417830"/>
                  <a:pt x="4549140" y="468630"/>
                </a:cubicBezTo>
                <a:cubicBezTo>
                  <a:pt x="4570730" y="505460"/>
                  <a:pt x="4592320" y="543560"/>
                  <a:pt x="4608830" y="581660"/>
                </a:cubicBezTo>
                <a:cubicBezTo>
                  <a:pt x="4626610" y="626110"/>
                  <a:pt x="4640580" y="671830"/>
                  <a:pt x="4654550" y="718820"/>
                </a:cubicBezTo>
                <a:cubicBezTo>
                  <a:pt x="4676140" y="792480"/>
                  <a:pt x="4701540" y="866140"/>
                  <a:pt x="4715510" y="942340"/>
                </a:cubicBezTo>
                <a:cubicBezTo>
                  <a:pt x="4735830" y="1049020"/>
                  <a:pt x="4745990" y="1158240"/>
                  <a:pt x="4761230" y="1266190"/>
                </a:cubicBezTo>
                <a:cubicBezTo>
                  <a:pt x="4766310" y="1301750"/>
                  <a:pt x="4772660" y="1337310"/>
                  <a:pt x="4775200" y="1372870"/>
                </a:cubicBezTo>
                <a:cubicBezTo>
                  <a:pt x="4782820" y="1474470"/>
                  <a:pt x="4787900" y="1574800"/>
                  <a:pt x="4794250" y="1676400"/>
                </a:cubicBezTo>
                <a:cubicBezTo>
                  <a:pt x="4803140" y="1802130"/>
                  <a:pt x="4815840" y="1926590"/>
                  <a:pt x="4822190" y="2052320"/>
                </a:cubicBezTo>
                <a:cubicBezTo>
                  <a:pt x="4828540" y="2172970"/>
                  <a:pt x="4833620" y="2294890"/>
                  <a:pt x="4831080" y="2416810"/>
                </a:cubicBezTo>
                <a:cubicBezTo>
                  <a:pt x="4827270" y="2620010"/>
                  <a:pt x="4817110" y="2821940"/>
                  <a:pt x="4806950" y="3025140"/>
                </a:cubicBezTo>
                <a:cubicBezTo>
                  <a:pt x="4800600" y="3150870"/>
                  <a:pt x="4791710" y="3275330"/>
                  <a:pt x="4779010" y="3399790"/>
                </a:cubicBezTo>
                <a:cubicBezTo>
                  <a:pt x="4766310" y="3524250"/>
                  <a:pt x="4747260" y="3647440"/>
                  <a:pt x="4733290" y="3771900"/>
                </a:cubicBezTo>
                <a:cubicBezTo>
                  <a:pt x="4723130" y="3858260"/>
                  <a:pt x="4720590" y="3944620"/>
                  <a:pt x="4709160" y="4029710"/>
                </a:cubicBezTo>
                <a:cubicBezTo>
                  <a:pt x="4699000" y="4107180"/>
                  <a:pt x="4660900" y="4175760"/>
                  <a:pt x="4610100" y="4232910"/>
                </a:cubicBezTo>
                <a:cubicBezTo>
                  <a:pt x="4568191" y="4281170"/>
                  <a:pt x="4535170" y="4335780"/>
                  <a:pt x="4491991" y="4382770"/>
                </a:cubicBezTo>
                <a:cubicBezTo>
                  <a:pt x="4453891" y="4424679"/>
                  <a:pt x="4411981" y="4466590"/>
                  <a:pt x="4345941" y="4467860"/>
                </a:cubicBezTo>
                <a:cubicBezTo>
                  <a:pt x="4330700" y="4467860"/>
                  <a:pt x="4316731" y="4483100"/>
                  <a:pt x="4301491" y="4490720"/>
                </a:cubicBezTo>
                <a:cubicBezTo>
                  <a:pt x="4236720" y="4518660"/>
                  <a:pt x="4169411" y="4542790"/>
                  <a:pt x="4105911" y="4573270"/>
                </a:cubicBezTo>
                <a:cubicBezTo>
                  <a:pt x="3989070" y="4629150"/>
                  <a:pt x="3863341" y="4638040"/>
                  <a:pt x="3737611" y="4643120"/>
                </a:cubicBezTo>
                <a:cubicBezTo>
                  <a:pt x="3689351" y="4645660"/>
                  <a:pt x="3639820" y="4641850"/>
                  <a:pt x="3591561" y="4645660"/>
                </a:cubicBezTo>
                <a:cubicBezTo>
                  <a:pt x="3567431" y="4646930"/>
                  <a:pt x="3544570" y="4658360"/>
                  <a:pt x="3521711" y="4663440"/>
                </a:cubicBezTo>
                <a:cubicBezTo>
                  <a:pt x="3511551" y="4665980"/>
                  <a:pt x="3501391" y="4664710"/>
                  <a:pt x="3489961" y="4665980"/>
                </a:cubicBezTo>
                <a:cubicBezTo>
                  <a:pt x="3474720" y="4667250"/>
                  <a:pt x="3459481" y="4671060"/>
                  <a:pt x="3444241" y="4669790"/>
                </a:cubicBezTo>
                <a:cubicBezTo>
                  <a:pt x="3429000" y="4667250"/>
                  <a:pt x="3418841" y="4662170"/>
                  <a:pt x="3416300" y="466217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g1c0d571eb8a_0_233"/>
          <p:cNvSpPr txBox="1"/>
          <p:nvPr/>
        </p:nvSpPr>
        <p:spPr>
          <a:xfrm>
            <a:off x="899550" y="1875225"/>
            <a:ext cx="8820600" cy="672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Panasonic ne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dobija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toliko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javnih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priznanja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kao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mnoge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kompanije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(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nešto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što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Interbrand, koji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rangira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kompanije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osnovu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održivosti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naziva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„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nedostatkom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“),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ali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dosledno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dobija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visoke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ocene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stručnjaka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 </a:t>
            </a:r>
            <a:r>
              <a:rPr lang="pl-PL" sz="2400" dirty="0">
                <a:latin typeface="Abhaya Libre"/>
                <a:ea typeface="Abhaya Libre"/>
                <a:cs typeface="Abhaya Libre"/>
                <a:sym typeface="Abhaya Libre"/>
              </a:rPr>
              <a:t>Kao i mnoge kompanije na ovoj listi, Panasonic ima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u="sng" dirty="0" err="1">
                <a:solidFill>
                  <a:schemeClr val="hlink"/>
                </a:solidFill>
                <a:latin typeface="Abhaya Libre"/>
                <a:ea typeface="Abhaya Libre"/>
                <a:cs typeface="Abhaya Libre"/>
                <a:sym typeface="Abhaya Libre"/>
                <a:hlinkClick r:id="rId7"/>
              </a:rPr>
              <a:t>ambiciozne</a:t>
            </a:r>
            <a:r>
              <a:rPr lang="en-US" sz="2400" u="sng" dirty="0">
                <a:solidFill>
                  <a:schemeClr val="hlink"/>
                </a:solidFill>
                <a:latin typeface="Abhaya Libre"/>
                <a:ea typeface="Abhaya Libre"/>
                <a:cs typeface="Abhaya Libre"/>
                <a:sym typeface="Abhaya Libre"/>
                <a:hlinkClick r:id="rId7"/>
              </a:rPr>
              <a:t> </a:t>
            </a:r>
            <a:r>
              <a:rPr lang="en-US" sz="2400" u="sng" dirty="0" err="1">
                <a:solidFill>
                  <a:schemeClr val="hlink"/>
                </a:solidFill>
                <a:latin typeface="Abhaya Libre"/>
                <a:ea typeface="Abhaya Libre"/>
                <a:cs typeface="Abhaya Libre"/>
                <a:sym typeface="Abhaya Libre"/>
                <a:hlinkClick r:id="rId7"/>
              </a:rPr>
              <a:t>energetske</a:t>
            </a:r>
            <a:r>
              <a:rPr lang="en-US" sz="2400" u="sng" dirty="0">
                <a:solidFill>
                  <a:schemeClr val="hlink"/>
                </a:solidFill>
                <a:latin typeface="Abhaya Libre"/>
                <a:ea typeface="Abhaya Libre"/>
                <a:cs typeface="Abhaya Libre"/>
                <a:sym typeface="Abhaya Libre"/>
                <a:hlinkClick r:id="rId7"/>
              </a:rPr>
              <a:t> </a:t>
            </a:r>
            <a:r>
              <a:rPr lang="en-US" sz="2400" u="sng" dirty="0" err="1">
                <a:solidFill>
                  <a:schemeClr val="hlink"/>
                </a:solidFill>
                <a:latin typeface="Abhaya Libre"/>
                <a:ea typeface="Abhaya Libre"/>
                <a:cs typeface="Abhaya Libre"/>
                <a:sym typeface="Abhaya Libre"/>
                <a:hlinkClick r:id="rId7"/>
              </a:rPr>
              <a:t>ciljeve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kako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u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pogledu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efikasnosti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tako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obnovljivih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izvora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a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takođe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se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fokusira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izradu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ekološki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prihvatljivih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proizvoda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 Ono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što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ih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izdvaja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je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način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koji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ugradili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održivost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u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svoj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svakodnevni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život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Premestili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sedište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u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Severnoj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Americi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iz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predgrađa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Seacaucus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-a u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Nju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Džersiju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u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zgradu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LEED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sertifikatom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u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centru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Njujorka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kao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potez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da se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eliminiše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potreba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da se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zaposleni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voze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posao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da se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smanji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njihov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ugljenični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otisak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Takođe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u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partnerstvu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nekoliko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kompanija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kako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bi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napravili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demonstraciju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održivog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pametnog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grada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u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Japanu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usredsređenu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održivost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</a:t>
            </a:r>
            <a:endParaRPr dirty="0"/>
          </a:p>
        </p:txBody>
      </p:sp>
      <p:sp>
        <p:nvSpPr>
          <p:cNvPr id="450" name="Google Shape;450;g1c0d571eb8a_0_233"/>
          <p:cNvSpPr txBox="1"/>
          <p:nvPr/>
        </p:nvSpPr>
        <p:spPr>
          <a:xfrm>
            <a:off x="2235525" y="515257"/>
            <a:ext cx="82806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5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10">
                <a:latin typeface="Abhaya Libre"/>
                <a:ea typeface="Abhaya Libre"/>
                <a:cs typeface="Abhaya Libre"/>
                <a:sym typeface="Abhaya Libre"/>
              </a:rPr>
              <a:t>3. Panasonic</a:t>
            </a:r>
            <a:endParaRPr/>
          </a:p>
        </p:txBody>
      </p:sp>
      <p:pic>
        <p:nvPicPr>
          <p:cNvPr id="451" name="Google Shape;451;g1c0d571eb8a_0_2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160300" y="3464076"/>
            <a:ext cx="6312326" cy="3555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g1c0d571eb8a_0_2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196164">
            <a:off x="-5974143" y="8370333"/>
            <a:ext cx="10675281" cy="11378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g1c0d571eb8a_0_2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836636">
            <a:off x="0" y="-2006961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g1c0d571eb8a_0_2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18708" y="0"/>
            <a:ext cx="1869291" cy="1869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g1c0d571eb8a_0_2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96030" y="9326916"/>
            <a:ext cx="3710719" cy="77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g1c0d571eb8a_0_24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9614497">
            <a:off x="17215841" y="8047725"/>
            <a:ext cx="4352147" cy="4346443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g1c0d571eb8a_0_245"/>
          <p:cNvSpPr/>
          <p:nvPr/>
        </p:nvSpPr>
        <p:spPr>
          <a:xfrm>
            <a:off x="487250" y="1869300"/>
            <a:ext cx="7228946" cy="6560274"/>
          </a:xfrm>
          <a:custGeom>
            <a:avLst/>
            <a:gdLst/>
            <a:ahLst/>
            <a:cxnLst/>
            <a:rect l="l" t="t" r="r" b="b"/>
            <a:pathLst>
              <a:path w="4215129" h="3083560" extrusionOk="0">
                <a:moveTo>
                  <a:pt x="4196079" y="1511300"/>
                </a:moveTo>
                <a:cubicBezTo>
                  <a:pt x="4199889" y="1508760"/>
                  <a:pt x="4203699" y="1507490"/>
                  <a:pt x="4206239" y="1503680"/>
                </a:cubicBezTo>
                <a:cubicBezTo>
                  <a:pt x="4208779" y="1501140"/>
                  <a:pt x="4213859" y="1497330"/>
                  <a:pt x="4213859" y="1493520"/>
                </a:cubicBezTo>
                <a:cubicBezTo>
                  <a:pt x="4213859" y="1490980"/>
                  <a:pt x="4208779" y="1487170"/>
                  <a:pt x="4206239" y="1484630"/>
                </a:cubicBezTo>
                <a:lnTo>
                  <a:pt x="4194809" y="1473200"/>
                </a:lnTo>
                <a:cubicBezTo>
                  <a:pt x="4197349" y="1470660"/>
                  <a:pt x="4202429" y="1469390"/>
                  <a:pt x="4202429" y="1465580"/>
                </a:cubicBezTo>
                <a:cubicBezTo>
                  <a:pt x="4204969" y="1455420"/>
                  <a:pt x="4208779" y="1445260"/>
                  <a:pt x="4208779" y="1435100"/>
                </a:cubicBezTo>
                <a:cubicBezTo>
                  <a:pt x="4208779" y="1430020"/>
                  <a:pt x="4199889" y="1426210"/>
                  <a:pt x="4194809" y="1419860"/>
                </a:cubicBezTo>
                <a:cubicBezTo>
                  <a:pt x="4199889" y="1419860"/>
                  <a:pt x="4202429" y="1419860"/>
                  <a:pt x="4206239" y="1418590"/>
                </a:cubicBezTo>
                <a:lnTo>
                  <a:pt x="4206239" y="1414780"/>
                </a:lnTo>
                <a:lnTo>
                  <a:pt x="4194809" y="1414780"/>
                </a:lnTo>
                <a:cubicBezTo>
                  <a:pt x="4187189" y="1409700"/>
                  <a:pt x="4179569" y="1399540"/>
                  <a:pt x="4177029" y="1400810"/>
                </a:cubicBezTo>
                <a:cubicBezTo>
                  <a:pt x="4163059" y="1408430"/>
                  <a:pt x="4163059" y="1398270"/>
                  <a:pt x="4160519" y="1390650"/>
                </a:cubicBezTo>
                <a:cubicBezTo>
                  <a:pt x="4155439" y="1391920"/>
                  <a:pt x="4150359" y="1393190"/>
                  <a:pt x="4146549" y="1391920"/>
                </a:cubicBezTo>
                <a:cubicBezTo>
                  <a:pt x="4137659" y="1390650"/>
                  <a:pt x="4128769" y="1386840"/>
                  <a:pt x="4119879" y="1386840"/>
                </a:cubicBezTo>
                <a:cubicBezTo>
                  <a:pt x="4108449" y="1385570"/>
                  <a:pt x="4095749" y="1385570"/>
                  <a:pt x="4083049" y="1384300"/>
                </a:cubicBezTo>
                <a:cubicBezTo>
                  <a:pt x="4063999" y="1381760"/>
                  <a:pt x="4044949" y="1379220"/>
                  <a:pt x="4025899" y="1376680"/>
                </a:cubicBezTo>
                <a:cubicBezTo>
                  <a:pt x="4024629" y="1376680"/>
                  <a:pt x="4022089" y="1379220"/>
                  <a:pt x="4020819" y="1379220"/>
                </a:cubicBezTo>
                <a:cubicBezTo>
                  <a:pt x="4010659" y="1377950"/>
                  <a:pt x="4000499" y="1376680"/>
                  <a:pt x="3991609" y="1374140"/>
                </a:cubicBezTo>
                <a:cubicBezTo>
                  <a:pt x="3989069" y="1372870"/>
                  <a:pt x="3987799" y="1366520"/>
                  <a:pt x="3987799" y="1363980"/>
                </a:cubicBezTo>
                <a:cubicBezTo>
                  <a:pt x="4001769" y="1353820"/>
                  <a:pt x="4015740" y="1343660"/>
                  <a:pt x="4024629" y="1337310"/>
                </a:cubicBezTo>
                <a:cubicBezTo>
                  <a:pt x="4034789" y="1336040"/>
                  <a:pt x="4041139" y="1334770"/>
                  <a:pt x="4050029" y="1334770"/>
                </a:cubicBezTo>
                <a:cubicBezTo>
                  <a:pt x="4042409" y="1324610"/>
                  <a:pt x="4037329" y="1319530"/>
                  <a:pt x="4030979" y="1311910"/>
                </a:cubicBezTo>
                <a:cubicBezTo>
                  <a:pt x="4027169" y="1313180"/>
                  <a:pt x="4023359" y="1314450"/>
                  <a:pt x="4017009" y="1316990"/>
                </a:cubicBezTo>
                <a:cubicBezTo>
                  <a:pt x="4017009" y="1310640"/>
                  <a:pt x="4017009" y="1304290"/>
                  <a:pt x="4018279" y="1304290"/>
                </a:cubicBezTo>
                <a:cubicBezTo>
                  <a:pt x="4023359" y="1303020"/>
                  <a:pt x="4030979" y="1301750"/>
                  <a:pt x="4034789" y="1304290"/>
                </a:cubicBezTo>
                <a:cubicBezTo>
                  <a:pt x="4039869" y="1308100"/>
                  <a:pt x="4042409" y="1314450"/>
                  <a:pt x="4047489" y="1322070"/>
                </a:cubicBezTo>
                <a:cubicBezTo>
                  <a:pt x="4050029" y="1322070"/>
                  <a:pt x="4055109" y="1323340"/>
                  <a:pt x="4060189" y="1323340"/>
                </a:cubicBezTo>
                <a:cubicBezTo>
                  <a:pt x="4058919" y="1306830"/>
                  <a:pt x="4058919" y="1306830"/>
                  <a:pt x="4044949" y="1282700"/>
                </a:cubicBezTo>
                <a:cubicBezTo>
                  <a:pt x="4062729" y="1282700"/>
                  <a:pt x="4067809" y="1277620"/>
                  <a:pt x="4063999" y="1259840"/>
                </a:cubicBezTo>
                <a:cubicBezTo>
                  <a:pt x="4075429" y="1258570"/>
                  <a:pt x="4088129" y="1257300"/>
                  <a:pt x="4099559" y="1257300"/>
                </a:cubicBezTo>
                <a:cubicBezTo>
                  <a:pt x="4098289" y="1254760"/>
                  <a:pt x="4095749" y="1249680"/>
                  <a:pt x="4094479" y="1245870"/>
                </a:cubicBezTo>
                <a:cubicBezTo>
                  <a:pt x="4099559" y="1247140"/>
                  <a:pt x="4103369" y="1248410"/>
                  <a:pt x="4105909" y="1249680"/>
                </a:cubicBezTo>
                <a:cubicBezTo>
                  <a:pt x="4107179" y="1243330"/>
                  <a:pt x="4107179" y="1236980"/>
                  <a:pt x="4108449" y="1231900"/>
                </a:cubicBezTo>
                <a:cubicBezTo>
                  <a:pt x="4109719" y="1225550"/>
                  <a:pt x="4110989" y="1217930"/>
                  <a:pt x="4112259" y="1211580"/>
                </a:cubicBezTo>
                <a:cubicBezTo>
                  <a:pt x="4112259" y="1209040"/>
                  <a:pt x="4110989" y="1205230"/>
                  <a:pt x="4112259" y="1201420"/>
                </a:cubicBezTo>
                <a:cubicBezTo>
                  <a:pt x="4116069" y="1191260"/>
                  <a:pt x="4117339" y="1176020"/>
                  <a:pt x="4113529" y="1168400"/>
                </a:cubicBezTo>
                <a:cubicBezTo>
                  <a:pt x="4116069" y="1165860"/>
                  <a:pt x="4117339" y="1162050"/>
                  <a:pt x="4117339" y="1159510"/>
                </a:cubicBezTo>
                <a:cubicBezTo>
                  <a:pt x="4117339" y="1149350"/>
                  <a:pt x="4117339" y="1137920"/>
                  <a:pt x="4116069" y="1127760"/>
                </a:cubicBezTo>
                <a:cubicBezTo>
                  <a:pt x="4114799" y="1117600"/>
                  <a:pt x="4113529" y="1108710"/>
                  <a:pt x="4112259" y="1098550"/>
                </a:cubicBezTo>
                <a:cubicBezTo>
                  <a:pt x="4110989" y="1096010"/>
                  <a:pt x="4110989" y="1093470"/>
                  <a:pt x="4112259" y="1089660"/>
                </a:cubicBezTo>
                <a:cubicBezTo>
                  <a:pt x="4116069" y="1079500"/>
                  <a:pt x="4118609" y="1069340"/>
                  <a:pt x="4110989" y="1059180"/>
                </a:cubicBezTo>
                <a:cubicBezTo>
                  <a:pt x="4108449" y="1056640"/>
                  <a:pt x="4109719" y="1050290"/>
                  <a:pt x="4110989" y="1046480"/>
                </a:cubicBezTo>
                <a:cubicBezTo>
                  <a:pt x="4114799" y="1032510"/>
                  <a:pt x="4107179" y="1021080"/>
                  <a:pt x="4093209" y="1018540"/>
                </a:cubicBezTo>
                <a:lnTo>
                  <a:pt x="4088129" y="1018540"/>
                </a:lnTo>
                <a:cubicBezTo>
                  <a:pt x="4089399" y="1014730"/>
                  <a:pt x="4090669" y="1013460"/>
                  <a:pt x="4091939" y="1010920"/>
                </a:cubicBezTo>
                <a:cubicBezTo>
                  <a:pt x="4088129" y="1009650"/>
                  <a:pt x="4084319" y="1009650"/>
                  <a:pt x="4081779" y="1007110"/>
                </a:cubicBezTo>
                <a:cubicBezTo>
                  <a:pt x="4079239" y="1005840"/>
                  <a:pt x="4077969" y="1002030"/>
                  <a:pt x="4075429" y="1000760"/>
                </a:cubicBezTo>
                <a:cubicBezTo>
                  <a:pt x="4065269" y="995680"/>
                  <a:pt x="4053839" y="990600"/>
                  <a:pt x="4042409" y="985520"/>
                </a:cubicBezTo>
                <a:cubicBezTo>
                  <a:pt x="4038599" y="984250"/>
                  <a:pt x="4033519" y="984250"/>
                  <a:pt x="4029709" y="984250"/>
                </a:cubicBezTo>
                <a:cubicBezTo>
                  <a:pt x="4027169" y="985520"/>
                  <a:pt x="4025899" y="980440"/>
                  <a:pt x="4023359" y="980440"/>
                </a:cubicBezTo>
                <a:cubicBezTo>
                  <a:pt x="4005579" y="976630"/>
                  <a:pt x="3987799" y="974090"/>
                  <a:pt x="3970019" y="969010"/>
                </a:cubicBezTo>
                <a:cubicBezTo>
                  <a:pt x="3956049" y="963930"/>
                  <a:pt x="3939539" y="974090"/>
                  <a:pt x="3925569" y="963930"/>
                </a:cubicBezTo>
                <a:cubicBezTo>
                  <a:pt x="3924299" y="962660"/>
                  <a:pt x="3921759" y="965200"/>
                  <a:pt x="3920489" y="965200"/>
                </a:cubicBezTo>
                <a:cubicBezTo>
                  <a:pt x="3909059" y="962660"/>
                  <a:pt x="3898899" y="969010"/>
                  <a:pt x="3887469" y="965200"/>
                </a:cubicBezTo>
                <a:cubicBezTo>
                  <a:pt x="3876039" y="961390"/>
                  <a:pt x="3863339" y="960120"/>
                  <a:pt x="3858259" y="948690"/>
                </a:cubicBezTo>
                <a:cubicBezTo>
                  <a:pt x="3853179" y="937260"/>
                  <a:pt x="3849369" y="925830"/>
                  <a:pt x="3849369" y="914400"/>
                </a:cubicBezTo>
                <a:cubicBezTo>
                  <a:pt x="3850639" y="900430"/>
                  <a:pt x="3856989" y="885190"/>
                  <a:pt x="3832859" y="887730"/>
                </a:cubicBezTo>
                <a:cubicBezTo>
                  <a:pt x="3834129" y="885190"/>
                  <a:pt x="3834129" y="882650"/>
                  <a:pt x="3835399" y="881380"/>
                </a:cubicBezTo>
                <a:cubicBezTo>
                  <a:pt x="3761739" y="873760"/>
                  <a:pt x="3688079" y="867410"/>
                  <a:pt x="3615689" y="859790"/>
                </a:cubicBezTo>
                <a:cubicBezTo>
                  <a:pt x="3613149" y="850900"/>
                  <a:pt x="3610609" y="840740"/>
                  <a:pt x="3608069" y="826770"/>
                </a:cubicBezTo>
                <a:cubicBezTo>
                  <a:pt x="3622039" y="842010"/>
                  <a:pt x="3634739" y="850900"/>
                  <a:pt x="3652519" y="849630"/>
                </a:cubicBezTo>
                <a:cubicBezTo>
                  <a:pt x="3653789" y="839470"/>
                  <a:pt x="3652519" y="831850"/>
                  <a:pt x="3642359" y="825500"/>
                </a:cubicBezTo>
                <a:cubicBezTo>
                  <a:pt x="3641089" y="824230"/>
                  <a:pt x="3639819" y="819150"/>
                  <a:pt x="3641089" y="816610"/>
                </a:cubicBezTo>
                <a:cubicBezTo>
                  <a:pt x="3646169" y="803910"/>
                  <a:pt x="3651249" y="792480"/>
                  <a:pt x="3655059" y="781050"/>
                </a:cubicBezTo>
                <a:cubicBezTo>
                  <a:pt x="3660139" y="784860"/>
                  <a:pt x="3663949" y="787400"/>
                  <a:pt x="3669029" y="789940"/>
                </a:cubicBezTo>
                <a:lnTo>
                  <a:pt x="3671569" y="787400"/>
                </a:lnTo>
                <a:lnTo>
                  <a:pt x="3656329" y="764540"/>
                </a:lnTo>
                <a:cubicBezTo>
                  <a:pt x="3666489" y="767080"/>
                  <a:pt x="3675379" y="768350"/>
                  <a:pt x="3686809" y="770890"/>
                </a:cubicBezTo>
                <a:cubicBezTo>
                  <a:pt x="3682999" y="763270"/>
                  <a:pt x="3679189" y="758190"/>
                  <a:pt x="3679189" y="758190"/>
                </a:cubicBezTo>
                <a:cubicBezTo>
                  <a:pt x="3685539" y="753110"/>
                  <a:pt x="3691889" y="748030"/>
                  <a:pt x="3700779" y="741680"/>
                </a:cubicBezTo>
                <a:cubicBezTo>
                  <a:pt x="3700779" y="740410"/>
                  <a:pt x="3702049" y="732790"/>
                  <a:pt x="3705859" y="731520"/>
                </a:cubicBezTo>
                <a:cubicBezTo>
                  <a:pt x="3713479" y="727710"/>
                  <a:pt x="3716019" y="734060"/>
                  <a:pt x="3718559" y="740410"/>
                </a:cubicBezTo>
                <a:cubicBezTo>
                  <a:pt x="3719829" y="744220"/>
                  <a:pt x="3727449" y="745490"/>
                  <a:pt x="3732529" y="746760"/>
                </a:cubicBezTo>
                <a:cubicBezTo>
                  <a:pt x="3737609" y="748030"/>
                  <a:pt x="3743959" y="748030"/>
                  <a:pt x="3750309" y="746760"/>
                </a:cubicBezTo>
                <a:cubicBezTo>
                  <a:pt x="3760469" y="746760"/>
                  <a:pt x="3770629" y="745490"/>
                  <a:pt x="3784599" y="744220"/>
                </a:cubicBezTo>
                <a:cubicBezTo>
                  <a:pt x="3774440" y="741680"/>
                  <a:pt x="3766819" y="739140"/>
                  <a:pt x="3760469" y="737870"/>
                </a:cubicBezTo>
                <a:cubicBezTo>
                  <a:pt x="3760469" y="736600"/>
                  <a:pt x="3760469" y="735330"/>
                  <a:pt x="3759199" y="734060"/>
                </a:cubicBezTo>
                <a:cubicBezTo>
                  <a:pt x="3769359" y="731520"/>
                  <a:pt x="3779519" y="728980"/>
                  <a:pt x="3788409" y="726440"/>
                </a:cubicBezTo>
                <a:cubicBezTo>
                  <a:pt x="3798569" y="728980"/>
                  <a:pt x="3807459" y="732790"/>
                  <a:pt x="3815079" y="735330"/>
                </a:cubicBezTo>
                <a:cubicBezTo>
                  <a:pt x="3817619" y="758190"/>
                  <a:pt x="3832859" y="739140"/>
                  <a:pt x="3841749" y="741680"/>
                </a:cubicBezTo>
                <a:cubicBezTo>
                  <a:pt x="3839209" y="736600"/>
                  <a:pt x="3835399" y="731520"/>
                  <a:pt x="3831590" y="725170"/>
                </a:cubicBezTo>
                <a:cubicBezTo>
                  <a:pt x="3848099" y="727710"/>
                  <a:pt x="3864610" y="727710"/>
                  <a:pt x="3876040" y="740410"/>
                </a:cubicBezTo>
                <a:cubicBezTo>
                  <a:pt x="3877310" y="741680"/>
                  <a:pt x="3882390" y="740410"/>
                  <a:pt x="3884930" y="739140"/>
                </a:cubicBezTo>
                <a:cubicBezTo>
                  <a:pt x="3888740" y="740410"/>
                  <a:pt x="3895090" y="742950"/>
                  <a:pt x="3897630" y="741680"/>
                </a:cubicBezTo>
                <a:cubicBezTo>
                  <a:pt x="3901440" y="737870"/>
                  <a:pt x="3901440" y="731520"/>
                  <a:pt x="3905250" y="723900"/>
                </a:cubicBezTo>
                <a:cubicBezTo>
                  <a:pt x="3914140" y="739140"/>
                  <a:pt x="3923030" y="730250"/>
                  <a:pt x="3931920" y="723900"/>
                </a:cubicBezTo>
                <a:cubicBezTo>
                  <a:pt x="3930650" y="727710"/>
                  <a:pt x="3930650" y="730250"/>
                  <a:pt x="3930650" y="730250"/>
                </a:cubicBezTo>
                <a:cubicBezTo>
                  <a:pt x="3938270" y="734060"/>
                  <a:pt x="3944620" y="736600"/>
                  <a:pt x="3953510" y="740410"/>
                </a:cubicBezTo>
                <a:cubicBezTo>
                  <a:pt x="3959860" y="737870"/>
                  <a:pt x="3967480" y="728980"/>
                  <a:pt x="3978910" y="737870"/>
                </a:cubicBezTo>
                <a:cubicBezTo>
                  <a:pt x="3980180" y="739140"/>
                  <a:pt x="3985260" y="736600"/>
                  <a:pt x="3989069" y="736600"/>
                </a:cubicBezTo>
                <a:cubicBezTo>
                  <a:pt x="3992879" y="735330"/>
                  <a:pt x="3995419" y="735330"/>
                  <a:pt x="3996690" y="734060"/>
                </a:cubicBezTo>
                <a:cubicBezTo>
                  <a:pt x="3999230" y="725170"/>
                  <a:pt x="4000499" y="717550"/>
                  <a:pt x="4004310" y="709930"/>
                </a:cubicBezTo>
                <a:cubicBezTo>
                  <a:pt x="4008120" y="702310"/>
                  <a:pt x="4006850" y="694690"/>
                  <a:pt x="3999230" y="692150"/>
                </a:cubicBezTo>
                <a:cubicBezTo>
                  <a:pt x="3996690" y="690880"/>
                  <a:pt x="3994150" y="690880"/>
                  <a:pt x="3992880" y="689610"/>
                </a:cubicBezTo>
                <a:cubicBezTo>
                  <a:pt x="4004310" y="678180"/>
                  <a:pt x="4014470" y="670560"/>
                  <a:pt x="4030980" y="675640"/>
                </a:cubicBezTo>
                <a:cubicBezTo>
                  <a:pt x="4034790" y="676910"/>
                  <a:pt x="4039870" y="671830"/>
                  <a:pt x="4046220" y="668020"/>
                </a:cubicBezTo>
                <a:cubicBezTo>
                  <a:pt x="4042410" y="664210"/>
                  <a:pt x="4039870" y="662940"/>
                  <a:pt x="4037330" y="661670"/>
                </a:cubicBezTo>
                <a:cubicBezTo>
                  <a:pt x="4047490" y="640080"/>
                  <a:pt x="4064000" y="654050"/>
                  <a:pt x="4079240" y="654050"/>
                </a:cubicBezTo>
                <a:cubicBezTo>
                  <a:pt x="4074160" y="650240"/>
                  <a:pt x="4071619" y="646430"/>
                  <a:pt x="4069080" y="645160"/>
                </a:cubicBezTo>
                <a:cubicBezTo>
                  <a:pt x="4076700" y="641350"/>
                  <a:pt x="4084320" y="638810"/>
                  <a:pt x="4090670" y="635000"/>
                </a:cubicBezTo>
                <a:cubicBezTo>
                  <a:pt x="4091940" y="629920"/>
                  <a:pt x="4090670" y="624840"/>
                  <a:pt x="4091940" y="622300"/>
                </a:cubicBezTo>
                <a:cubicBezTo>
                  <a:pt x="4098290" y="612140"/>
                  <a:pt x="4094480" y="604520"/>
                  <a:pt x="4084320" y="599440"/>
                </a:cubicBezTo>
                <a:cubicBezTo>
                  <a:pt x="4080510" y="596900"/>
                  <a:pt x="4076700" y="591820"/>
                  <a:pt x="4074160" y="588010"/>
                </a:cubicBezTo>
                <a:cubicBezTo>
                  <a:pt x="4077970" y="588010"/>
                  <a:pt x="4083050" y="586740"/>
                  <a:pt x="4088130" y="586740"/>
                </a:cubicBezTo>
                <a:lnTo>
                  <a:pt x="4088130" y="571500"/>
                </a:lnTo>
                <a:cubicBezTo>
                  <a:pt x="4090670" y="571500"/>
                  <a:pt x="4093210" y="571500"/>
                  <a:pt x="4095750" y="572770"/>
                </a:cubicBezTo>
                <a:cubicBezTo>
                  <a:pt x="4097020" y="557530"/>
                  <a:pt x="4098290" y="542290"/>
                  <a:pt x="4100830" y="525780"/>
                </a:cubicBezTo>
                <a:cubicBezTo>
                  <a:pt x="4086860" y="518160"/>
                  <a:pt x="4094480" y="509270"/>
                  <a:pt x="4102100" y="497840"/>
                </a:cubicBezTo>
                <a:cubicBezTo>
                  <a:pt x="4102100" y="497840"/>
                  <a:pt x="4099560" y="496570"/>
                  <a:pt x="4097020" y="496570"/>
                </a:cubicBezTo>
                <a:cubicBezTo>
                  <a:pt x="4098290" y="491490"/>
                  <a:pt x="4100830" y="486410"/>
                  <a:pt x="4102100" y="481330"/>
                </a:cubicBezTo>
                <a:cubicBezTo>
                  <a:pt x="4104640" y="471170"/>
                  <a:pt x="4100830" y="469900"/>
                  <a:pt x="4089400" y="474980"/>
                </a:cubicBezTo>
                <a:cubicBezTo>
                  <a:pt x="4088130" y="472440"/>
                  <a:pt x="4086860" y="468630"/>
                  <a:pt x="4084320" y="466090"/>
                </a:cubicBezTo>
                <a:cubicBezTo>
                  <a:pt x="4083050" y="467360"/>
                  <a:pt x="4083050" y="468630"/>
                  <a:pt x="4081780" y="469900"/>
                </a:cubicBezTo>
                <a:cubicBezTo>
                  <a:pt x="4076700" y="468630"/>
                  <a:pt x="4072890" y="466090"/>
                  <a:pt x="4067810" y="464820"/>
                </a:cubicBezTo>
                <a:cubicBezTo>
                  <a:pt x="4042410" y="454660"/>
                  <a:pt x="4015740" y="457200"/>
                  <a:pt x="3990340" y="455930"/>
                </a:cubicBezTo>
                <a:cubicBezTo>
                  <a:pt x="3986530" y="455930"/>
                  <a:pt x="3981450" y="459740"/>
                  <a:pt x="3977640" y="459740"/>
                </a:cubicBezTo>
                <a:cubicBezTo>
                  <a:pt x="3962400" y="458470"/>
                  <a:pt x="3948430" y="453390"/>
                  <a:pt x="3934460" y="452120"/>
                </a:cubicBezTo>
                <a:cubicBezTo>
                  <a:pt x="3915410" y="450850"/>
                  <a:pt x="3896360" y="450850"/>
                  <a:pt x="3877310" y="450850"/>
                </a:cubicBezTo>
                <a:cubicBezTo>
                  <a:pt x="3863340" y="450850"/>
                  <a:pt x="3860800" y="443230"/>
                  <a:pt x="3862070" y="433070"/>
                </a:cubicBezTo>
                <a:cubicBezTo>
                  <a:pt x="3867150" y="429260"/>
                  <a:pt x="3872230" y="421640"/>
                  <a:pt x="3872230" y="420370"/>
                </a:cubicBezTo>
                <a:cubicBezTo>
                  <a:pt x="3855720" y="407670"/>
                  <a:pt x="3870960" y="398780"/>
                  <a:pt x="3874770" y="388620"/>
                </a:cubicBezTo>
                <a:cubicBezTo>
                  <a:pt x="3873500" y="363220"/>
                  <a:pt x="3872230" y="337820"/>
                  <a:pt x="3870960" y="311150"/>
                </a:cubicBezTo>
                <a:cubicBezTo>
                  <a:pt x="3873500" y="309880"/>
                  <a:pt x="3878580" y="308610"/>
                  <a:pt x="3882390" y="307340"/>
                </a:cubicBezTo>
                <a:cubicBezTo>
                  <a:pt x="3881120" y="303530"/>
                  <a:pt x="3878580" y="299720"/>
                  <a:pt x="3878580" y="295910"/>
                </a:cubicBezTo>
                <a:cubicBezTo>
                  <a:pt x="3882390" y="280670"/>
                  <a:pt x="3883660" y="265430"/>
                  <a:pt x="3867150" y="254000"/>
                </a:cubicBezTo>
                <a:cubicBezTo>
                  <a:pt x="3874770" y="248920"/>
                  <a:pt x="3881120" y="245110"/>
                  <a:pt x="3888740" y="240030"/>
                </a:cubicBezTo>
                <a:cubicBezTo>
                  <a:pt x="3887470" y="238760"/>
                  <a:pt x="3886200" y="236220"/>
                  <a:pt x="3886200" y="234950"/>
                </a:cubicBezTo>
                <a:cubicBezTo>
                  <a:pt x="3886200" y="233680"/>
                  <a:pt x="3884930" y="233680"/>
                  <a:pt x="3883660" y="233680"/>
                </a:cubicBezTo>
                <a:cubicBezTo>
                  <a:pt x="3870960" y="233680"/>
                  <a:pt x="3865880" y="231140"/>
                  <a:pt x="3864610" y="218440"/>
                </a:cubicBezTo>
                <a:cubicBezTo>
                  <a:pt x="3864610" y="215900"/>
                  <a:pt x="3864610" y="212090"/>
                  <a:pt x="3867150" y="209550"/>
                </a:cubicBezTo>
                <a:cubicBezTo>
                  <a:pt x="3872230" y="205740"/>
                  <a:pt x="3877310" y="201930"/>
                  <a:pt x="3883660" y="199390"/>
                </a:cubicBezTo>
                <a:cubicBezTo>
                  <a:pt x="3886200" y="198120"/>
                  <a:pt x="3891280" y="199390"/>
                  <a:pt x="3893820" y="200660"/>
                </a:cubicBezTo>
                <a:cubicBezTo>
                  <a:pt x="3907790" y="208280"/>
                  <a:pt x="3909060" y="208280"/>
                  <a:pt x="3911600" y="191770"/>
                </a:cubicBezTo>
                <a:cubicBezTo>
                  <a:pt x="3914140" y="193040"/>
                  <a:pt x="3916680" y="194310"/>
                  <a:pt x="3920490" y="195580"/>
                </a:cubicBezTo>
                <a:cubicBezTo>
                  <a:pt x="3919220" y="190500"/>
                  <a:pt x="3919220" y="186690"/>
                  <a:pt x="3916680" y="182880"/>
                </a:cubicBezTo>
                <a:cubicBezTo>
                  <a:pt x="3916680" y="181610"/>
                  <a:pt x="3914140" y="180340"/>
                  <a:pt x="3911600" y="179070"/>
                </a:cubicBezTo>
                <a:cubicBezTo>
                  <a:pt x="3914140" y="177800"/>
                  <a:pt x="3916680" y="175260"/>
                  <a:pt x="3919220" y="176530"/>
                </a:cubicBezTo>
                <a:cubicBezTo>
                  <a:pt x="3931920" y="180340"/>
                  <a:pt x="3939540" y="171450"/>
                  <a:pt x="3948430" y="166370"/>
                </a:cubicBezTo>
                <a:cubicBezTo>
                  <a:pt x="3940810" y="156210"/>
                  <a:pt x="3933190" y="147320"/>
                  <a:pt x="3926840" y="137160"/>
                </a:cubicBezTo>
                <a:cubicBezTo>
                  <a:pt x="3937000" y="132080"/>
                  <a:pt x="3944620" y="129540"/>
                  <a:pt x="3952240" y="125730"/>
                </a:cubicBezTo>
                <a:cubicBezTo>
                  <a:pt x="3935730" y="97790"/>
                  <a:pt x="3935730" y="97790"/>
                  <a:pt x="3947160" y="86360"/>
                </a:cubicBezTo>
                <a:cubicBezTo>
                  <a:pt x="3947160" y="85090"/>
                  <a:pt x="3945890" y="83820"/>
                  <a:pt x="3945890" y="82550"/>
                </a:cubicBezTo>
                <a:cubicBezTo>
                  <a:pt x="3942080" y="83820"/>
                  <a:pt x="3937000" y="85090"/>
                  <a:pt x="3933190" y="87630"/>
                </a:cubicBezTo>
                <a:lnTo>
                  <a:pt x="3931920" y="86360"/>
                </a:lnTo>
                <a:cubicBezTo>
                  <a:pt x="3937000" y="81280"/>
                  <a:pt x="3942080" y="77470"/>
                  <a:pt x="3947160" y="72390"/>
                </a:cubicBezTo>
                <a:cubicBezTo>
                  <a:pt x="3947160" y="68580"/>
                  <a:pt x="3949700" y="59690"/>
                  <a:pt x="3947160" y="57150"/>
                </a:cubicBezTo>
                <a:cubicBezTo>
                  <a:pt x="3937000" y="48260"/>
                  <a:pt x="3948430" y="39370"/>
                  <a:pt x="3945890" y="30480"/>
                </a:cubicBezTo>
                <a:cubicBezTo>
                  <a:pt x="3944620" y="27940"/>
                  <a:pt x="3945890" y="21590"/>
                  <a:pt x="3944620" y="21590"/>
                </a:cubicBezTo>
                <a:cubicBezTo>
                  <a:pt x="3937000" y="17780"/>
                  <a:pt x="3928110" y="11430"/>
                  <a:pt x="3919220" y="11430"/>
                </a:cubicBezTo>
                <a:cubicBezTo>
                  <a:pt x="3898900" y="10160"/>
                  <a:pt x="3878580" y="12700"/>
                  <a:pt x="3858260" y="12700"/>
                </a:cubicBezTo>
                <a:lnTo>
                  <a:pt x="3793490" y="12700"/>
                </a:lnTo>
                <a:cubicBezTo>
                  <a:pt x="3778250" y="12700"/>
                  <a:pt x="3765550" y="8890"/>
                  <a:pt x="3750310" y="5080"/>
                </a:cubicBezTo>
                <a:cubicBezTo>
                  <a:pt x="3732530" y="0"/>
                  <a:pt x="3713480" y="3810"/>
                  <a:pt x="3694430" y="5080"/>
                </a:cubicBezTo>
                <a:cubicBezTo>
                  <a:pt x="3653790" y="6350"/>
                  <a:pt x="3613150" y="6350"/>
                  <a:pt x="3572510" y="7620"/>
                </a:cubicBezTo>
                <a:cubicBezTo>
                  <a:pt x="3553460" y="7620"/>
                  <a:pt x="3533140" y="10160"/>
                  <a:pt x="3514090" y="11430"/>
                </a:cubicBezTo>
                <a:cubicBezTo>
                  <a:pt x="3489960" y="12700"/>
                  <a:pt x="3465830" y="11430"/>
                  <a:pt x="3441700" y="12700"/>
                </a:cubicBezTo>
                <a:cubicBezTo>
                  <a:pt x="3416300" y="13970"/>
                  <a:pt x="3390900" y="16510"/>
                  <a:pt x="3365500" y="17780"/>
                </a:cubicBezTo>
                <a:cubicBezTo>
                  <a:pt x="3335020" y="19050"/>
                  <a:pt x="3304540" y="19050"/>
                  <a:pt x="3274060" y="20320"/>
                </a:cubicBezTo>
                <a:lnTo>
                  <a:pt x="3178810" y="24130"/>
                </a:lnTo>
                <a:cubicBezTo>
                  <a:pt x="3149600" y="25400"/>
                  <a:pt x="3121660" y="25400"/>
                  <a:pt x="3092450" y="25400"/>
                </a:cubicBezTo>
                <a:cubicBezTo>
                  <a:pt x="3070860" y="25400"/>
                  <a:pt x="3048000" y="26670"/>
                  <a:pt x="3026410" y="27940"/>
                </a:cubicBezTo>
                <a:lnTo>
                  <a:pt x="2961640" y="31750"/>
                </a:lnTo>
                <a:cubicBezTo>
                  <a:pt x="2946400" y="33020"/>
                  <a:pt x="2931160" y="33020"/>
                  <a:pt x="2914650" y="34290"/>
                </a:cubicBezTo>
                <a:cubicBezTo>
                  <a:pt x="2889250" y="35560"/>
                  <a:pt x="2863850" y="35560"/>
                  <a:pt x="2838450" y="36830"/>
                </a:cubicBezTo>
                <a:cubicBezTo>
                  <a:pt x="2809240" y="38100"/>
                  <a:pt x="2781300" y="40640"/>
                  <a:pt x="2753360" y="41910"/>
                </a:cubicBezTo>
                <a:cubicBezTo>
                  <a:pt x="2724150" y="44450"/>
                  <a:pt x="2696210" y="46990"/>
                  <a:pt x="2667000" y="49530"/>
                </a:cubicBezTo>
                <a:cubicBezTo>
                  <a:pt x="2655570" y="50800"/>
                  <a:pt x="2644140" y="50800"/>
                  <a:pt x="2631440" y="52070"/>
                </a:cubicBezTo>
                <a:lnTo>
                  <a:pt x="2594610" y="52070"/>
                </a:lnTo>
                <a:cubicBezTo>
                  <a:pt x="2552700" y="54610"/>
                  <a:pt x="2512060" y="58420"/>
                  <a:pt x="2470150" y="60960"/>
                </a:cubicBezTo>
                <a:cubicBezTo>
                  <a:pt x="2444750" y="62230"/>
                  <a:pt x="2418080" y="63500"/>
                  <a:pt x="2392680" y="66040"/>
                </a:cubicBezTo>
                <a:cubicBezTo>
                  <a:pt x="2377440" y="67310"/>
                  <a:pt x="2360930" y="69850"/>
                  <a:pt x="2345690" y="71120"/>
                </a:cubicBezTo>
                <a:lnTo>
                  <a:pt x="2242819" y="78740"/>
                </a:lnTo>
                <a:cubicBezTo>
                  <a:pt x="2221230" y="80010"/>
                  <a:pt x="2200909" y="85090"/>
                  <a:pt x="2180590" y="86360"/>
                </a:cubicBezTo>
                <a:cubicBezTo>
                  <a:pt x="2148840" y="88900"/>
                  <a:pt x="2115819" y="90170"/>
                  <a:pt x="2084069" y="92710"/>
                </a:cubicBezTo>
                <a:cubicBezTo>
                  <a:pt x="2076449" y="92710"/>
                  <a:pt x="2067559" y="93980"/>
                  <a:pt x="2059940" y="93980"/>
                </a:cubicBezTo>
                <a:cubicBezTo>
                  <a:pt x="2032000" y="96520"/>
                  <a:pt x="2005330" y="99060"/>
                  <a:pt x="1977390" y="101600"/>
                </a:cubicBezTo>
                <a:cubicBezTo>
                  <a:pt x="1962150" y="102870"/>
                  <a:pt x="1945640" y="105410"/>
                  <a:pt x="1930400" y="106680"/>
                </a:cubicBezTo>
                <a:cubicBezTo>
                  <a:pt x="1911350" y="107950"/>
                  <a:pt x="1892300" y="109220"/>
                  <a:pt x="1874520" y="110490"/>
                </a:cubicBezTo>
                <a:cubicBezTo>
                  <a:pt x="1838960" y="114300"/>
                  <a:pt x="1802130" y="118110"/>
                  <a:pt x="1766570" y="121920"/>
                </a:cubicBezTo>
                <a:cubicBezTo>
                  <a:pt x="1760220" y="123190"/>
                  <a:pt x="1755140" y="127000"/>
                  <a:pt x="1748790" y="127000"/>
                </a:cubicBezTo>
                <a:cubicBezTo>
                  <a:pt x="1719580" y="129540"/>
                  <a:pt x="1690370" y="129540"/>
                  <a:pt x="1662430" y="133350"/>
                </a:cubicBezTo>
                <a:cubicBezTo>
                  <a:pt x="1647190" y="135890"/>
                  <a:pt x="1630680" y="129540"/>
                  <a:pt x="1616710" y="142240"/>
                </a:cubicBezTo>
                <a:cubicBezTo>
                  <a:pt x="1611630" y="146050"/>
                  <a:pt x="1597660" y="139700"/>
                  <a:pt x="1588770" y="140970"/>
                </a:cubicBezTo>
                <a:cubicBezTo>
                  <a:pt x="1553210" y="144780"/>
                  <a:pt x="1517650" y="149860"/>
                  <a:pt x="1483360" y="153670"/>
                </a:cubicBezTo>
                <a:cubicBezTo>
                  <a:pt x="1455420" y="157480"/>
                  <a:pt x="1428750" y="160020"/>
                  <a:pt x="1400810" y="163830"/>
                </a:cubicBezTo>
                <a:cubicBezTo>
                  <a:pt x="1390650" y="165100"/>
                  <a:pt x="1380490" y="168910"/>
                  <a:pt x="1371600" y="170180"/>
                </a:cubicBezTo>
                <a:cubicBezTo>
                  <a:pt x="1346200" y="172720"/>
                  <a:pt x="1320800" y="175260"/>
                  <a:pt x="1296670" y="177800"/>
                </a:cubicBezTo>
                <a:cubicBezTo>
                  <a:pt x="1296670" y="182880"/>
                  <a:pt x="1296670" y="185420"/>
                  <a:pt x="1295400" y="187960"/>
                </a:cubicBezTo>
                <a:cubicBezTo>
                  <a:pt x="1292860" y="185420"/>
                  <a:pt x="1290320" y="181610"/>
                  <a:pt x="1287780" y="176530"/>
                </a:cubicBezTo>
                <a:cubicBezTo>
                  <a:pt x="1282700" y="190500"/>
                  <a:pt x="1272540" y="181610"/>
                  <a:pt x="1264920" y="182880"/>
                </a:cubicBezTo>
                <a:cubicBezTo>
                  <a:pt x="1250950" y="185420"/>
                  <a:pt x="1235710" y="189230"/>
                  <a:pt x="1221740" y="190500"/>
                </a:cubicBezTo>
                <a:cubicBezTo>
                  <a:pt x="1196340" y="194310"/>
                  <a:pt x="1170940" y="196850"/>
                  <a:pt x="1145540" y="199390"/>
                </a:cubicBezTo>
                <a:cubicBezTo>
                  <a:pt x="1123950" y="201930"/>
                  <a:pt x="1102360" y="207010"/>
                  <a:pt x="1080770" y="210820"/>
                </a:cubicBezTo>
                <a:cubicBezTo>
                  <a:pt x="1043940" y="217170"/>
                  <a:pt x="1005840" y="220980"/>
                  <a:pt x="969010" y="227330"/>
                </a:cubicBezTo>
                <a:cubicBezTo>
                  <a:pt x="943610" y="231140"/>
                  <a:pt x="918210" y="237490"/>
                  <a:pt x="891540" y="241300"/>
                </a:cubicBezTo>
                <a:cubicBezTo>
                  <a:pt x="864870" y="246380"/>
                  <a:pt x="836930" y="250190"/>
                  <a:pt x="810260" y="255270"/>
                </a:cubicBezTo>
                <a:cubicBezTo>
                  <a:pt x="791210" y="259080"/>
                  <a:pt x="772160" y="264160"/>
                  <a:pt x="753110" y="267970"/>
                </a:cubicBezTo>
                <a:cubicBezTo>
                  <a:pt x="715010" y="274320"/>
                  <a:pt x="675640" y="280670"/>
                  <a:pt x="637540" y="287020"/>
                </a:cubicBezTo>
                <a:cubicBezTo>
                  <a:pt x="623570" y="289560"/>
                  <a:pt x="610870" y="294640"/>
                  <a:pt x="596900" y="297180"/>
                </a:cubicBezTo>
                <a:cubicBezTo>
                  <a:pt x="572770" y="302260"/>
                  <a:pt x="548640" y="304800"/>
                  <a:pt x="524510" y="309880"/>
                </a:cubicBezTo>
                <a:cubicBezTo>
                  <a:pt x="506730" y="313690"/>
                  <a:pt x="490220" y="320040"/>
                  <a:pt x="473710" y="322580"/>
                </a:cubicBezTo>
                <a:cubicBezTo>
                  <a:pt x="438150" y="330200"/>
                  <a:pt x="402590" y="335280"/>
                  <a:pt x="367030" y="341630"/>
                </a:cubicBezTo>
                <a:cubicBezTo>
                  <a:pt x="351790" y="344170"/>
                  <a:pt x="336550" y="349250"/>
                  <a:pt x="321310" y="353060"/>
                </a:cubicBezTo>
                <a:cubicBezTo>
                  <a:pt x="297180" y="359410"/>
                  <a:pt x="271780" y="364490"/>
                  <a:pt x="247650" y="370840"/>
                </a:cubicBezTo>
                <a:cubicBezTo>
                  <a:pt x="241300" y="372110"/>
                  <a:pt x="234950" y="375920"/>
                  <a:pt x="227330" y="377190"/>
                </a:cubicBezTo>
                <a:cubicBezTo>
                  <a:pt x="219710" y="378460"/>
                  <a:pt x="212090" y="378460"/>
                  <a:pt x="204470" y="379730"/>
                </a:cubicBezTo>
                <a:cubicBezTo>
                  <a:pt x="189230" y="383540"/>
                  <a:pt x="173990" y="387350"/>
                  <a:pt x="160020" y="391160"/>
                </a:cubicBezTo>
                <a:cubicBezTo>
                  <a:pt x="129540" y="398780"/>
                  <a:pt x="114300" y="401320"/>
                  <a:pt x="100330" y="408940"/>
                </a:cubicBezTo>
                <a:cubicBezTo>
                  <a:pt x="87630" y="415290"/>
                  <a:pt x="69850" y="414020"/>
                  <a:pt x="64770" y="434340"/>
                </a:cubicBezTo>
                <a:cubicBezTo>
                  <a:pt x="62230" y="440690"/>
                  <a:pt x="55880" y="444500"/>
                  <a:pt x="67310" y="447040"/>
                </a:cubicBezTo>
                <a:cubicBezTo>
                  <a:pt x="68580" y="447040"/>
                  <a:pt x="71120" y="450850"/>
                  <a:pt x="69850" y="452120"/>
                </a:cubicBezTo>
                <a:cubicBezTo>
                  <a:pt x="67310" y="459740"/>
                  <a:pt x="64770" y="467360"/>
                  <a:pt x="62230" y="477520"/>
                </a:cubicBezTo>
                <a:cubicBezTo>
                  <a:pt x="62230" y="477520"/>
                  <a:pt x="64770" y="478790"/>
                  <a:pt x="67310" y="481330"/>
                </a:cubicBezTo>
                <a:cubicBezTo>
                  <a:pt x="59690" y="488950"/>
                  <a:pt x="59690" y="516890"/>
                  <a:pt x="64770" y="525780"/>
                </a:cubicBezTo>
                <a:cubicBezTo>
                  <a:pt x="67310" y="530860"/>
                  <a:pt x="68580" y="537210"/>
                  <a:pt x="69850" y="543560"/>
                </a:cubicBezTo>
                <a:cubicBezTo>
                  <a:pt x="54610" y="547370"/>
                  <a:pt x="72390" y="556260"/>
                  <a:pt x="67310" y="561340"/>
                </a:cubicBezTo>
                <a:cubicBezTo>
                  <a:pt x="69850" y="561340"/>
                  <a:pt x="72390" y="561340"/>
                  <a:pt x="76200" y="562610"/>
                </a:cubicBezTo>
                <a:cubicBezTo>
                  <a:pt x="73660" y="566420"/>
                  <a:pt x="71120" y="568960"/>
                  <a:pt x="69850" y="570230"/>
                </a:cubicBezTo>
                <a:cubicBezTo>
                  <a:pt x="72390" y="572770"/>
                  <a:pt x="76200" y="574040"/>
                  <a:pt x="78740" y="576580"/>
                </a:cubicBezTo>
                <a:cubicBezTo>
                  <a:pt x="64770" y="595630"/>
                  <a:pt x="64770" y="604520"/>
                  <a:pt x="81280" y="621030"/>
                </a:cubicBezTo>
                <a:cubicBezTo>
                  <a:pt x="82550" y="622300"/>
                  <a:pt x="85090" y="624840"/>
                  <a:pt x="85090" y="626110"/>
                </a:cubicBezTo>
                <a:cubicBezTo>
                  <a:pt x="81280" y="640080"/>
                  <a:pt x="82550" y="652780"/>
                  <a:pt x="91440" y="664210"/>
                </a:cubicBezTo>
                <a:cubicBezTo>
                  <a:pt x="91440" y="664210"/>
                  <a:pt x="90170" y="668020"/>
                  <a:pt x="87630" y="670560"/>
                </a:cubicBezTo>
                <a:cubicBezTo>
                  <a:pt x="91440" y="669290"/>
                  <a:pt x="93980" y="668020"/>
                  <a:pt x="96520" y="668020"/>
                </a:cubicBezTo>
                <a:lnTo>
                  <a:pt x="92710" y="690880"/>
                </a:lnTo>
                <a:lnTo>
                  <a:pt x="106680" y="690880"/>
                </a:lnTo>
                <a:cubicBezTo>
                  <a:pt x="110490" y="695960"/>
                  <a:pt x="114300" y="699770"/>
                  <a:pt x="114300" y="701040"/>
                </a:cubicBezTo>
                <a:cubicBezTo>
                  <a:pt x="118110" y="697230"/>
                  <a:pt x="120650" y="695960"/>
                  <a:pt x="121920" y="694690"/>
                </a:cubicBezTo>
                <a:cubicBezTo>
                  <a:pt x="128270" y="704850"/>
                  <a:pt x="133350" y="712470"/>
                  <a:pt x="137160" y="720090"/>
                </a:cubicBezTo>
                <a:cubicBezTo>
                  <a:pt x="135890" y="728980"/>
                  <a:pt x="133350" y="736600"/>
                  <a:pt x="132080" y="741680"/>
                </a:cubicBezTo>
                <a:cubicBezTo>
                  <a:pt x="125730" y="741680"/>
                  <a:pt x="119380" y="740410"/>
                  <a:pt x="115570" y="742950"/>
                </a:cubicBezTo>
                <a:cubicBezTo>
                  <a:pt x="111760" y="745490"/>
                  <a:pt x="111760" y="751840"/>
                  <a:pt x="109220" y="755650"/>
                </a:cubicBezTo>
                <a:cubicBezTo>
                  <a:pt x="109220" y="756920"/>
                  <a:pt x="118110" y="773430"/>
                  <a:pt x="116840" y="774700"/>
                </a:cubicBezTo>
                <a:cubicBezTo>
                  <a:pt x="115570" y="783590"/>
                  <a:pt x="113030" y="792480"/>
                  <a:pt x="111760" y="802640"/>
                </a:cubicBezTo>
                <a:cubicBezTo>
                  <a:pt x="116840" y="806450"/>
                  <a:pt x="123190" y="811530"/>
                  <a:pt x="128270" y="815340"/>
                </a:cubicBezTo>
                <a:cubicBezTo>
                  <a:pt x="119380" y="820420"/>
                  <a:pt x="113030" y="825500"/>
                  <a:pt x="106680" y="829310"/>
                </a:cubicBezTo>
                <a:cubicBezTo>
                  <a:pt x="109220" y="830580"/>
                  <a:pt x="110490" y="831850"/>
                  <a:pt x="113030" y="833120"/>
                </a:cubicBezTo>
                <a:cubicBezTo>
                  <a:pt x="114300" y="838200"/>
                  <a:pt x="116840" y="843280"/>
                  <a:pt x="116840" y="848360"/>
                </a:cubicBezTo>
                <a:cubicBezTo>
                  <a:pt x="116840" y="853440"/>
                  <a:pt x="113030" y="862330"/>
                  <a:pt x="115570" y="863600"/>
                </a:cubicBezTo>
                <a:cubicBezTo>
                  <a:pt x="127000" y="869950"/>
                  <a:pt x="120650" y="889000"/>
                  <a:pt x="135890" y="891540"/>
                </a:cubicBezTo>
                <a:cubicBezTo>
                  <a:pt x="137160" y="891540"/>
                  <a:pt x="137160" y="894080"/>
                  <a:pt x="139700" y="896620"/>
                </a:cubicBezTo>
                <a:cubicBezTo>
                  <a:pt x="135890" y="896620"/>
                  <a:pt x="133350" y="896620"/>
                  <a:pt x="128270" y="897890"/>
                </a:cubicBezTo>
                <a:cubicBezTo>
                  <a:pt x="142240" y="908050"/>
                  <a:pt x="138430" y="916940"/>
                  <a:pt x="133350" y="924560"/>
                </a:cubicBezTo>
                <a:cubicBezTo>
                  <a:pt x="128270" y="925830"/>
                  <a:pt x="124460" y="927100"/>
                  <a:pt x="120650" y="928370"/>
                </a:cubicBezTo>
                <a:cubicBezTo>
                  <a:pt x="121920" y="930910"/>
                  <a:pt x="121920" y="932180"/>
                  <a:pt x="123190" y="934720"/>
                </a:cubicBezTo>
                <a:cubicBezTo>
                  <a:pt x="124460" y="935990"/>
                  <a:pt x="130810" y="952500"/>
                  <a:pt x="130810" y="955040"/>
                </a:cubicBezTo>
                <a:cubicBezTo>
                  <a:pt x="128270" y="961390"/>
                  <a:pt x="127000" y="967740"/>
                  <a:pt x="125730" y="974090"/>
                </a:cubicBezTo>
                <a:cubicBezTo>
                  <a:pt x="133350" y="974090"/>
                  <a:pt x="139700" y="975360"/>
                  <a:pt x="142240" y="975360"/>
                </a:cubicBezTo>
                <a:cubicBezTo>
                  <a:pt x="139700" y="976630"/>
                  <a:pt x="135890" y="979170"/>
                  <a:pt x="133350" y="980440"/>
                </a:cubicBezTo>
                <a:cubicBezTo>
                  <a:pt x="134620" y="982980"/>
                  <a:pt x="135890" y="985520"/>
                  <a:pt x="138430" y="986790"/>
                </a:cubicBezTo>
                <a:cubicBezTo>
                  <a:pt x="148590" y="985520"/>
                  <a:pt x="158750" y="984250"/>
                  <a:pt x="170180" y="982980"/>
                </a:cubicBezTo>
                <a:cubicBezTo>
                  <a:pt x="168910" y="989330"/>
                  <a:pt x="167640" y="994410"/>
                  <a:pt x="165100" y="999490"/>
                </a:cubicBezTo>
                <a:cubicBezTo>
                  <a:pt x="171450" y="999490"/>
                  <a:pt x="179070" y="1000760"/>
                  <a:pt x="185420" y="1000760"/>
                </a:cubicBezTo>
                <a:lnTo>
                  <a:pt x="185420" y="1007110"/>
                </a:lnTo>
                <a:cubicBezTo>
                  <a:pt x="176530" y="1008380"/>
                  <a:pt x="167640" y="1010920"/>
                  <a:pt x="160020" y="1012190"/>
                </a:cubicBezTo>
                <a:cubicBezTo>
                  <a:pt x="191770" y="1027430"/>
                  <a:pt x="220980" y="1013460"/>
                  <a:pt x="255270" y="1008380"/>
                </a:cubicBezTo>
                <a:cubicBezTo>
                  <a:pt x="261620" y="1014730"/>
                  <a:pt x="267970" y="1009650"/>
                  <a:pt x="273050" y="999490"/>
                </a:cubicBezTo>
                <a:cubicBezTo>
                  <a:pt x="279400" y="1008380"/>
                  <a:pt x="284480" y="1005840"/>
                  <a:pt x="297180" y="988060"/>
                </a:cubicBezTo>
                <a:cubicBezTo>
                  <a:pt x="298450" y="988060"/>
                  <a:pt x="299720" y="989330"/>
                  <a:pt x="300990" y="989330"/>
                </a:cubicBezTo>
                <a:cubicBezTo>
                  <a:pt x="299720" y="994410"/>
                  <a:pt x="297180" y="998220"/>
                  <a:pt x="295910" y="1003300"/>
                </a:cubicBezTo>
                <a:cubicBezTo>
                  <a:pt x="303530" y="1000760"/>
                  <a:pt x="309880" y="999490"/>
                  <a:pt x="317500" y="996950"/>
                </a:cubicBezTo>
                <a:lnTo>
                  <a:pt x="344170" y="993140"/>
                </a:lnTo>
                <a:cubicBezTo>
                  <a:pt x="358140" y="990600"/>
                  <a:pt x="372110" y="989330"/>
                  <a:pt x="384810" y="986790"/>
                </a:cubicBezTo>
                <a:cubicBezTo>
                  <a:pt x="389890" y="985520"/>
                  <a:pt x="394970" y="981710"/>
                  <a:pt x="400050" y="980440"/>
                </a:cubicBezTo>
                <a:cubicBezTo>
                  <a:pt x="405130" y="979170"/>
                  <a:pt x="412750" y="975360"/>
                  <a:pt x="415290" y="977900"/>
                </a:cubicBezTo>
                <a:cubicBezTo>
                  <a:pt x="425450" y="986790"/>
                  <a:pt x="434340" y="996950"/>
                  <a:pt x="444500" y="1005840"/>
                </a:cubicBezTo>
                <a:cubicBezTo>
                  <a:pt x="445770" y="1003300"/>
                  <a:pt x="447040" y="999490"/>
                  <a:pt x="447040" y="999490"/>
                </a:cubicBezTo>
                <a:cubicBezTo>
                  <a:pt x="455930" y="1002030"/>
                  <a:pt x="462280" y="1003300"/>
                  <a:pt x="471170" y="1005840"/>
                </a:cubicBezTo>
                <a:cubicBezTo>
                  <a:pt x="472440" y="1009650"/>
                  <a:pt x="474980" y="1014730"/>
                  <a:pt x="474980" y="1017270"/>
                </a:cubicBezTo>
                <a:cubicBezTo>
                  <a:pt x="488950" y="1018540"/>
                  <a:pt x="500380" y="1019810"/>
                  <a:pt x="510540" y="1021080"/>
                </a:cubicBezTo>
                <a:cubicBezTo>
                  <a:pt x="510540" y="1022350"/>
                  <a:pt x="511810" y="1023620"/>
                  <a:pt x="511810" y="1024890"/>
                </a:cubicBezTo>
                <a:lnTo>
                  <a:pt x="488950" y="1032510"/>
                </a:lnTo>
                <a:cubicBezTo>
                  <a:pt x="487680" y="1028700"/>
                  <a:pt x="486410" y="1027430"/>
                  <a:pt x="483870" y="1021080"/>
                </a:cubicBezTo>
                <a:cubicBezTo>
                  <a:pt x="485140" y="1035050"/>
                  <a:pt x="486410" y="1043940"/>
                  <a:pt x="486410" y="1055370"/>
                </a:cubicBezTo>
                <a:cubicBezTo>
                  <a:pt x="497840" y="1046480"/>
                  <a:pt x="513080" y="1056640"/>
                  <a:pt x="520700" y="1041400"/>
                </a:cubicBezTo>
                <a:cubicBezTo>
                  <a:pt x="520700" y="1040130"/>
                  <a:pt x="525780" y="1040130"/>
                  <a:pt x="527050" y="1041400"/>
                </a:cubicBezTo>
                <a:cubicBezTo>
                  <a:pt x="537210" y="1042670"/>
                  <a:pt x="547370" y="1043940"/>
                  <a:pt x="557530" y="1046480"/>
                </a:cubicBezTo>
                <a:cubicBezTo>
                  <a:pt x="556260" y="1043940"/>
                  <a:pt x="556260" y="1041400"/>
                  <a:pt x="554990" y="1038860"/>
                </a:cubicBezTo>
                <a:cubicBezTo>
                  <a:pt x="561340" y="1040130"/>
                  <a:pt x="566420" y="1041400"/>
                  <a:pt x="570230" y="1042670"/>
                </a:cubicBezTo>
                <a:cubicBezTo>
                  <a:pt x="570230" y="1043940"/>
                  <a:pt x="571500" y="1045210"/>
                  <a:pt x="571500" y="1046480"/>
                </a:cubicBezTo>
                <a:cubicBezTo>
                  <a:pt x="562610" y="1051560"/>
                  <a:pt x="553720" y="1057910"/>
                  <a:pt x="544830" y="1062990"/>
                </a:cubicBezTo>
                <a:cubicBezTo>
                  <a:pt x="530860" y="1071880"/>
                  <a:pt x="518160" y="1083310"/>
                  <a:pt x="504190" y="1087120"/>
                </a:cubicBezTo>
                <a:cubicBezTo>
                  <a:pt x="480060" y="1092200"/>
                  <a:pt x="455930" y="1101090"/>
                  <a:pt x="430530" y="1102360"/>
                </a:cubicBezTo>
                <a:lnTo>
                  <a:pt x="424180" y="1102360"/>
                </a:lnTo>
                <a:cubicBezTo>
                  <a:pt x="397510" y="1107440"/>
                  <a:pt x="372110" y="1112520"/>
                  <a:pt x="345440" y="1117600"/>
                </a:cubicBezTo>
                <a:cubicBezTo>
                  <a:pt x="341630" y="1118870"/>
                  <a:pt x="339090" y="1120140"/>
                  <a:pt x="335280" y="1120140"/>
                </a:cubicBezTo>
                <a:cubicBezTo>
                  <a:pt x="318770" y="1122680"/>
                  <a:pt x="302260" y="1123950"/>
                  <a:pt x="287020" y="1126490"/>
                </a:cubicBezTo>
                <a:cubicBezTo>
                  <a:pt x="270510" y="1130300"/>
                  <a:pt x="252730" y="1132840"/>
                  <a:pt x="236220" y="1139190"/>
                </a:cubicBezTo>
                <a:cubicBezTo>
                  <a:pt x="223520" y="1143000"/>
                  <a:pt x="207010" y="1141730"/>
                  <a:pt x="201930" y="1154430"/>
                </a:cubicBezTo>
                <a:cubicBezTo>
                  <a:pt x="196850" y="1154430"/>
                  <a:pt x="191770" y="1153160"/>
                  <a:pt x="189230" y="1154430"/>
                </a:cubicBezTo>
                <a:cubicBezTo>
                  <a:pt x="170180" y="1162050"/>
                  <a:pt x="151130" y="1169670"/>
                  <a:pt x="133350" y="1178560"/>
                </a:cubicBezTo>
                <a:cubicBezTo>
                  <a:pt x="127000" y="1183640"/>
                  <a:pt x="121920" y="1186180"/>
                  <a:pt x="119380" y="1191260"/>
                </a:cubicBezTo>
                <a:cubicBezTo>
                  <a:pt x="118110" y="1195070"/>
                  <a:pt x="121920" y="1201420"/>
                  <a:pt x="123190" y="1203960"/>
                </a:cubicBezTo>
                <a:cubicBezTo>
                  <a:pt x="120650" y="1205230"/>
                  <a:pt x="115570" y="1206500"/>
                  <a:pt x="115570" y="1207770"/>
                </a:cubicBezTo>
                <a:cubicBezTo>
                  <a:pt x="115570" y="1215390"/>
                  <a:pt x="115570" y="1223010"/>
                  <a:pt x="118110" y="1229360"/>
                </a:cubicBezTo>
                <a:cubicBezTo>
                  <a:pt x="121920" y="1238250"/>
                  <a:pt x="133350" y="1245870"/>
                  <a:pt x="120650" y="1257300"/>
                </a:cubicBezTo>
                <a:cubicBezTo>
                  <a:pt x="118110" y="1258570"/>
                  <a:pt x="120650" y="1264920"/>
                  <a:pt x="120650" y="1270000"/>
                </a:cubicBezTo>
                <a:cubicBezTo>
                  <a:pt x="124460" y="1268730"/>
                  <a:pt x="127000" y="1268730"/>
                  <a:pt x="130810" y="1268730"/>
                </a:cubicBezTo>
                <a:cubicBezTo>
                  <a:pt x="118110" y="1290320"/>
                  <a:pt x="118110" y="1297940"/>
                  <a:pt x="130810" y="1301750"/>
                </a:cubicBezTo>
                <a:cubicBezTo>
                  <a:pt x="130810" y="1309370"/>
                  <a:pt x="128270" y="1316990"/>
                  <a:pt x="130810" y="1322070"/>
                </a:cubicBezTo>
                <a:cubicBezTo>
                  <a:pt x="138430" y="1334770"/>
                  <a:pt x="148590" y="1347470"/>
                  <a:pt x="157480" y="1358900"/>
                </a:cubicBezTo>
                <a:cubicBezTo>
                  <a:pt x="156210" y="1360170"/>
                  <a:pt x="153670" y="1361440"/>
                  <a:pt x="152400" y="1361440"/>
                </a:cubicBezTo>
                <a:cubicBezTo>
                  <a:pt x="157480" y="1367790"/>
                  <a:pt x="162560" y="1374140"/>
                  <a:pt x="166370" y="1377950"/>
                </a:cubicBezTo>
                <a:cubicBezTo>
                  <a:pt x="161290" y="1385570"/>
                  <a:pt x="157480" y="1391920"/>
                  <a:pt x="152400" y="1398270"/>
                </a:cubicBezTo>
                <a:cubicBezTo>
                  <a:pt x="158750" y="1400810"/>
                  <a:pt x="162560" y="1402080"/>
                  <a:pt x="167640" y="1403350"/>
                </a:cubicBezTo>
                <a:cubicBezTo>
                  <a:pt x="158750" y="1405890"/>
                  <a:pt x="151130" y="1408430"/>
                  <a:pt x="139700" y="1413510"/>
                </a:cubicBezTo>
                <a:cubicBezTo>
                  <a:pt x="161290" y="1418590"/>
                  <a:pt x="162560" y="1433830"/>
                  <a:pt x="165100" y="1449070"/>
                </a:cubicBezTo>
                <a:cubicBezTo>
                  <a:pt x="165100" y="1450340"/>
                  <a:pt x="171450" y="1451610"/>
                  <a:pt x="175260" y="1452880"/>
                </a:cubicBezTo>
                <a:cubicBezTo>
                  <a:pt x="175260" y="1455420"/>
                  <a:pt x="172720" y="1459230"/>
                  <a:pt x="173990" y="1461770"/>
                </a:cubicBezTo>
                <a:cubicBezTo>
                  <a:pt x="179070" y="1468120"/>
                  <a:pt x="187960" y="1471930"/>
                  <a:pt x="189230" y="1479550"/>
                </a:cubicBezTo>
                <a:cubicBezTo>
                  <a:pt x="196850" y="1501140"/>
                  <a:pt x="210820" y="1497330"/>
                  <a:pt x="226060" y="1492250"/>
                </a:cubicBezTo>
                <a:lnTo>
                  <a:pt x="233680" y="1503680"/>
                </a:lnTo>
                <a:cubicBezTo>
                  <a:pt x="236220" y="1502410"/>
                  <a:pt x="238760" y="1499870"/>
                  <a:pt x="240030" y="1498600"/>
                </a:cubicBezTo>
                <a:cubicBezTo>
                  <a:pt x="241300" y="1506220"/>
                  <a:pt x="254000" y="1515110"/>
                  <a:pt x="257810" y="1510030"/>
                </a:cubicBezTo>
                <a:cubicBezTo>
                  <a:pt x="266700" y="1497330"/>
                  <a:pt x="276860" y="1504950"/>
                  <a:pt x="287020" y="1506220"/>
                </a:cubicBezTo>
                <a:cubicBezTo>
                  <a:pt x="292100" y="1507490"/>
                  <a:pt x="299720" y="1508760"/>
                  <a:pt x="302260" y="1506220"/>
                </a:cubicBezTo>
                <a:cubicBezTo>
                  <a:pt x="308610" y="1499870"/>
                  <a:pt x="327660" y="1506220"/>
                  <a:pt x="322580" y="1488440"/>
                </a:cubicBezTo>
                <a:cubicBezTo>
                  <a:pt x="321310" y="1484630"/>
                  <a:pt x="316230" y="1480820"/>
                  <a:pt x="311150" y="1477010"/>
                </a:cubicBezTo>
                <a:lnTo>
                  <a:pt x="347980" y="1477010"/>
                </a:lnTo>
                <a:cubicBezTo>
                  <a:pt x="349250" y="1480820"/>
                  <a:pt x="349250" y="1485900"/>
                  <a:pt x="350520" y="1489710"/>
                </a:cubicBezTo>
                <a:cubicBezTo>
                  <a:pt x="344170" y="1490980"/>
                  <a:pt x="337820" y="1492250"/>
                  <a:pt x="331470" y="1494790"/>
                </a:cubicBezTo>
                <a:cubicBezTo>
                  <a:pt x="331470" y="1496060"/>
                  <a:pt x="332740" y="1497330"/>
                  <a:pt x="332740" y="1499870"/>
                </a:cubicBezTo>
                <a:cubicBezTo>
                  <a:pt x="335280" y="1499870"/>
                  <a:pt x="339090" y="1498600"/>
                  <a:pt x="341630" y="1498600"/>
                </a:cubicBezTo>
                <a:cubicBezTo>
                  <a:pt x="351790" y="1502410"/>
                  <a:pt x="365760" y="1492250"/>
                  <a:pt x="374650" y="1504950"/>
                </a:cubicBezTo>
                <a:cubicBezTo>
                  <a:pt x="391160" y="1527810"/>
                  <a:pt x="420370" y="1534160"/>
                  <a:pt x="447040" y="1521460"/>
                </a:cubicBezTo>
                <a:cubicBezTo>
                  <a:pt x="449580" y="1520190"/>
                  <a:pt x="454660" y="1524000"/>
                  <a:pt x="458470" y="1525270"/>
                </a:cubicBezTo>
                <a:cubicBezTo>
                  <a:pt x="459740" y="1525270"/>
                  <a:pt x="459740" y="1525270"/>
                  <a:pt x="461010" y="1526540"/>
                </a:cubicBezTo>
                <a:cubicBezTo>
                  <a:pt x="462280" y="1524000"/>
                  <a:pt x="462280" y="1521460"/>
                  <a:pt x="462280" y="1522730"/>
                </a:cubicBezTo>
                <a:cubicBezTo>
                  <a:pt x="471170" y="1522730"/>
                  <a:pt x="480060" y="1525270"/>
                  <a:pt x="488950" y="1524000"/>
                </a:cubicBezTo>
                <a:cubicBezTo>
                  <a:pt x="502920" y="1522730"/>
                  <a:pt x="516890" y="1517650"/>
                  <a:pt x="530860" y="1516380"/>
                </a:cubicBezTo>
                <a:cubicBezTo>
                  <a:pt x="552450" y="1513840"/>
                  <a:pt x="574040" y="1513840"/>
                  <a:pt x="595630" y="1508760"/>
                </a:cubicBezTo>
                <a:cubicBezTo>
                  <a:pt x="604520" y="1506220"/>
                  <a:pt x="610870" y="1507490"/>
                  <a:pt x="617220" y="1510030"/>
                </a:cubicBezTo>
                <a:cubicBezTo>
                  <a:pt x="577850" y="1526540"/>
                  <a:pt x="538480" y="1543050"/>
                  <a:pt x="499110" y="1558290"/>
                </a:cubicBezTo>
                <a:cubicBezTo>
                  <a:pt x="499110" y="1559560"/>
                  <a:pt x="500380" y="1560830"/>
                  <a:pt x="500380" y="1562100"/>
                </a:cubicBezTo>
                <a:cubicBezTo>
                  <a:pt x="502920" y="1562100"/>
                  <a:pt x="505460" y="1563370"/>
                  <a:pt x="510540" y="1564640"/>
                </a:cubicBezTo>
                <a:cubicBezTo>
                  <a:pt x="501650" y="1568450"/>
                  <a:pt x="497840" y="1569720"/>
                  <a:pt x="491490" y="1572260"/>
                </a:cubicBezTo>
                <a:cubicBezTo>
                  <a:pt x="502920" y="1579880"/>
                  <a:pt x="487680" y="1588770"/>
                  <a:pt x="494030" y="1598930"/>
                </a:cubicBezTo>
                <a:cubicBezTo>
                  <a:pt x="499110" y="1609090"/>
                  <a:pt x="495300" y="1624330"/>
                  <a:pt x="518160" y="1620520"/>
                </a:cubicBezTo>
                <a:cubicBezTo>
                  <a:pt x="495300" y="1631950"/>
                  <a:pt x="494030" y="1648460"/>
                  <a:pt x="509270" y="1666240"/>
                </a:cubicBezTo>
                <a:cubicBezTo>
                  <a:pt x="511810" y="1668780"/>
                  <a:pt x="513080" y="1673860"/>
                  <a:pt x="511810" y="1676400"/>
                </a:cubicBezTo>
                <a:cubicBezTo>
                  <a:pt x="509270" y="1685290"/>
                  <a:pt x="505460" y="1692910"/>
                  <a:pt x="502920" y="1699260"/>
                </a:cubicBezTo>
                <a:cubicBezTo>
                  <a:pt x="494030" y="1699260"/>
                  <a:pt x="488950" y="1697990"/>
                  <a:pt x="483870" y="1697990"/>
                </a:cubicBezTo>
                <a:cubicBezTo>
                  <a:pt x="471170" y="1699260"/>
                  <a:pt x="458470" y="1701800"/>
                  <a:pt x="445770" y="1704340"/>
                </a:cubicBezTo>
                <a:cubicBezTo>
                  <a:pt x="405130" y="1711960"/>
                  <a:pt x="363220" y="1719580"/>
                  <a:pt x="322580" y="1727200"/>
                </a:cubicBezTo>
                <a:cubicBezTo>
                  <a:pt x="288290" y="1733550"/>
                  <a:pt x="255270" y="1746250"/>
                  <a:pt x="220980" y="1748790"/>
                </a:cubicBezTo>
                <a:cubicBezTo>
                  <a:pt x="196850" y="1750060"/>
                  <a:pt x="175260" y="1762760"/>
                  <a:pt x="152400" y="1764030"/>
                </a:cubicBezTo>
                <a:cubicBezTo>
                  <a:pt x="137160" y="1765300"/>
                  <a:pt x="121920" y="1771650"/>
                  <a:pt x="107950" y="1778000"/>
                </a:cubicBezTo>
                <a:cubicBezTo>
                  <a:pt x="100330" y="1780540"/>
                  <a:pt x="93980" y="1786890"/>
                  <a:pt x="87630" y="1790700"/>
                </a:cubicBezTo>
                <a:cubicBezTo>
                  <a:pt x="86360" y="1790700"/>
                  <a:pt x="82550" y="1789430"/>
                  <a:pt x="81280" y="1790700"/>
                </a:cubicBezTo>
                <a:cubicBezTo>
                  <a:pt x="71120" y="1795780"/>
                  <a:pt x="62230" y="1800860"/>
                  <a:pt x="52070" y="1804670"/>
                </a:cubicBezTo>
                <a:cubicBezTo>
                  <a:pt x="44450" y="1808480"/>
                  <a:pt x="38100" y="1812290"/>
                  <a:pt x="30480" y="1816100"/>
                </a:cubicBezTo>
                <a:cubicBezTo>
                  <a:pt x="30480" y="1817370"/>
                  <a:pt x="31750" y="1818640"/>
                  <a:pt x="31750" y="1819910"/>
                </a:cubicBezTo>
                <a:cubicBezTo>
                  <a:pt x="29210" y="1819910"/>
                  <a:pt x="25400" y="1818640"/>
                  <a:pt x="21590" y="1817370"/>
                </a:cubicBezTo>
                <a:cubicBezTo>
                  <a:pt x="22860" y="1824990"/>
                  <a:pt x="24130" y="1830070"/>
                  <a:pt x="25400" y="1836420"/>
                </a:cubicBezTo>
                <a:cubicBezTo>
                  <a:pt x="24130" y="1836420"/>
                  <a:pt x="24130" y="1836420"/>
                  <a:pt x="22860" y="1837690"/>
                </a:cubicBezTo>
                <a:cubicBezTo>
                  <a:pt x="21590" y="1835150"/>
                  <a:pt x="20320" y="1832610"/>
                  <a:pt x="19050" y="1831340"/>
                </a:cubicBezTo>
                <a:cubicBezTo>
                  <a:pt x="7620" y="1844040"/>
                  <a:pt x="0" y="1855470"/>
                  <a:pt x="17780" y="1863090"/>
                </a:cubicBezTo>
                <a:cubicBezTo>
                  <a:pt x="16510" y="1869440"/>
                  <a:pt x="16510" y="1874520"/>
                  <a:pt x="16510" y="1878330"/>
                </a:cubicBezTo>
                <a:lnTo>
                  <a:pt x="20320" y="1905000"/>
                </a:lnTo>
                <a:cubicBezTo>
                  <a:pt x="21590" y="1916430"/>
                  <a:pt x="19050" y="1927860"/>
                  <a:pt x="33020" y="1931671"/>
                </a:cubicBezTo>
                <a:cubicBezTo>
                  <a:pt x="29210" y="1938021"/>
                  <a:pt x="29210" y="1967231"/>
                  <a:pt x="34290" y="1968500"/>
                </a:cubicBezTo>
                <a:cubicBezTo>
                  <a:pt x="43180" y="1972310"/>
                  <a:pt x="45720" y="1983740"/>
                  <a:pt x="53340" y="1988821"/>
                </a:cubicBezTo>
                <a:cubicBezTo>
                  <a:pt x="54610" y="1990091"/>
                  <a:pt x="55880" y="1992631"/>
                  <a:pt x="55880" y="1992631"/>
                </a:cubicBezTo>
                <a:cubicBezTo>
                  <a:pt x="45720" y="2004060"/>
                  <a:pt x="60960" y="1998981"/>
                  <a:pt x="63500" y="2004060"/>
                </a:cubicBezTo>
                <a:cubicBezTo>
                  <a:pt x="60960" y="2010410"/>
                  <a:pt x="55880" y="2016760"/>
                  <a:pt x="54610" y="2024381"/>
                </a:cubicBezTo>
                <a:cubicBezTo>
                  <a:pt x="53340" y="2032001"/>
                  <a:pt x="54610" y="2038351"/>
                  <a:pt x="66040" y="2034541"/>
                </a:cubicBezTo>
                <a:cubicBezTo>
                  <a:pt x="64770" y="2045971"/>
                  <a:pt x="63500" y="2056131"/>
                  <a:pt x="62230" y="2067561"/>
                </a:cubicBezTo>
                <a:cubicBezTo>
                  <a:pt x="63500" y="2067561"/>
                  <a:pt x="64770" y="2066291"/>
                  <a:pt x="64770" y="2066291"/>
                </a:cubicBezTo>
                <a:cubicBezTo>
                  <a:pt x="68580" y="2075181"/>
                  <a:pt x="71120" y="2082801"/>
                  <a:pt x="74930" y="2090421"/>
                </a:cubicBezTo>
                <a:cubicBezTo>
                  <a:pt x="81280" y="2090421"/>
                  <a:pt x="87630" y="2091691"/>
                  <a:pt x="95250" y="2092960"/>
                </a:cubicBezTo>
                <a:lnTo>
                  <a:pt x="95250" y="2096771"/>
                </a:lnTo>
                <a:cubicBezTo>
                  <a:pt x="91440" y="2098041"/>
                  <a:pt x="87630" y="2099310"/>
                  <a:pt x="83820" y="2100581"/>
                </a:cubicBezTo>
                <a:cubicBezTo>
                  <a:pt x="85090" y="2101851"/>
                  <a:pt x="87630" y="2101851"/>
                  <a:pt x="87630" y="2101851"/>
                </a:cubicBezTo>
                <a:cubicBezTo>
                  <a:pt x="88900" y="2120901"/>
                  <a:pt x="105410" y="2118361"/>
                  <a:pt x="116840" y="2123441"/>
                </a:cubicBezTo>
                <a:cubicBezTo>
                  <a:pt x="121920" y="2125981"/>
                  <a:pt x="128270" y="2127251"/>
                  <a:pt x="132080" y="2125981"/>
                </a:cubicBezTo>
                <a:cubicBezTo>
                  <a:pt x="139700" y="2122171"/>
                  <a:pt x="144780" y="2123441"/>
                  <a:pt x="144780" y="2131060"/>
                </a:cubicBezTo>
                <a:cubicBezTo>
                  <a:pt x="144780" y="2134871"/>
                  <a:pt x="142240" y="2139950"/>
                  <a:pt x="140970" y="2142490"/>
                </a:cubicBezTo>
                <a:cubicBezTo>
                  <a:pt x="149860" y="2142490"/>
                  <a:pt x="163830" y="2146300"/>
                  <a:pt x="171450" y="2141220"/>
                </a:cubicBezTo>
                <a:cubicBezTo>
                  <a:pt x="189230" y="2129790"/>
                  <a:pt x="205740" y="2139950"/>
                  <a:pt x="222250" y="2136140"/>
                </a:cubicBezTo>
                <a:cubicBezTo>
                  <a:pt x="231140" y="2133600"/>
                  <a:pt x="238760" y="2133600"/>
                  <a:pt x="251460" y="2131060"/>
                </a:cubicBezTo>
                <a:cubicBezTo>
                  <a:pt x="257810" y="2136140"/>
                  <a:pt x="264160" y="2134871"/>
                  <a:pt x="265430" y="2128521"/>
                </a:cubicBezTo>
                <a:cubicBezTo>
                  <a:pt x="275590" y="2128521"/>
                  <a:pt x="284480" y="2128521"/>
                  <a:pt x="293370" y="2127250"/>
                </a:cubicBezTo>
                <a:cubicBezTo>
                  <a:pt x="307340" y="2124710"/>
                  <a:pt x="320040" y="2120900"/>
                  <a:pt x="334010" y="2119630"/>
                </a:cubicBezTo>
                <a:cubicBezTo>
                  <a:pt x="342900" y="2118360"/>
                  <a:pt x="353060" y="2120900"/>
                  <a:pt x="363220" y="2119630"/>
                </a:cubicBezTo>
                <a:cubicBezTo>
                  <a:pt x="368300" y="2118360"/>
                  <a:pt x="372110" y="2110740"/>
                  <a:pt x="377190" y="2106930"/>
                </a:cubicBezTo>
                <a:cubicBezTo>
                  <a:pt x="382270" y="2119630"/>
                  <a:pt x="392430" y="2120900"/>
                  <a:pt x="408940" y="2112010"/>
                </a:cubicBezTo>
                <a:cubicBezTo>
                  <a:pt x="402590" y="2106930"/>
                  <a:pt x="394970" y="2103120"/>
                  <a:pt x="388620" y="2099310"/>
                </a:cubicBezTo>
                <a:cubicBezTo>
                  <a:pt x="394970" y="2096770"/>
                  <a:pt x="400050" y="2092960"/>
                  <a:pt x="405130" y="2091690"/>
                </a:cubicBezTo>
                <a:cubicBezTo>
                  <a:pt x="410210" y="2091690"/>
                  <a:pt x="414020" y="2092960"/>
                  <a:pt x="417830" y="2092960"/>
                </a:cubicBezTo>
                <a:cubicBezTo>
                  <a:pt x="421640" y="2092960"/>
                  <a:pt x="425450" y="2092960"/>
                  <a:pt x="429260" y="2091690"/>
                </a:cubicBezTo>
                <a:cubicBezTo>
                  <a:pt x="433070" y="2090420"/>
                  <a:pt x="435610" y="2089150"/>
                  <a:pt x="438150" y="2086610"/>
                </a:cubicBezTo>
                <a:cubicBezTo>
                  <a:pt x="438150" y="2090420"/>
                  <a:pt x="439420" y="2095500"/>
                  <a:pt x="439420" y="2099310"/>
                </a:cubicBezTo>
                <a:cubicBezTo>
                  <a:pt x="439420" y="2103120"/>
                  <a:pt x="436880" y="2106930"/>
                  <a:pt x="435610" y="2110740"/>
                </a:cubicBezTo>
                <a:cubicBezTo>
                  <a:pt x="439420" y="2110740"/>
                  <a:pt x="443230" y="2110740"/>
                  <a:pt x="448310" y="2109470"/>
                </a:cubicBezTo>
                <a:cubicBezTo>
                  <a:pt x="453390" y="2117090"/>
                  <a:pt x="439420" y="2133600"/>
                  <a:pt x="458470" y="2134870"/>
                </a:cubicBezTo>
                <a:cubicBezTo>
                  <a:pt x="457200" y="2139950"/>
                  <a:pt x="455930" y="2143760"/>
                  <a:pt x="454660" y="2148840"/>
                </a:cubicBezTo>
                <a:cubicBezTo>
                  <a:pt x="462280" y="2148840"/>
                  <a:pt x="469900" y="2150110"/>
                  <a:pt x="481330" y="2151380"/>
                </a:cubicBezTo>
                <a:cubicBezTo>
                  <a:pt x="476250" y="2157730"/>
                  <a:pt x="472440" y="2162810"/>
                  <a:pt x="467360" y="2167890"/>
                </a:cubicBezTo>
                <a:cubicBezTo>
                  <a:pt x="471170" y="2166620"/>
                  <a:pt x="474980" y="2166620"/>
                  <a:pt x="482600" y="2165350"/>
                </a:cubicBezTo>
                <a:cubicBezTo>
                  <a:pt x="466090" y="2180590"/>
                  <a:pt x="483870" y="2181860"/>
                  <a:pt x="490220" y="2190750"/>
                </a:cubicBezTo>
                <a:cubicBezTo>
                  <a:pt x="494030" y="2180590"/>
                  <a:pt x="496570" y="2174240"/>
                  <a:pt x="497840" y="2169160"/>
                </a:cubicBezTo>
                <a:cubicBezTo>
                  <a:pt x="504190" y="2175510"/>
                  <a:pt x="511810" y="2183130"/>
                  <a:pt x="519430" y="2192020"/>
                </a:cubicBezTo>
                <a:cubicBezTo>
                  <a:pt x="520700" y="2192020"/>
                  <a:pt x="523240" y="2189480"/>
                  <a:pt x="524510" y="2190750"/>
                </a:cubicBezTo>
                <a:cubicBezTo>
                  <a:pt x="538480" y="2197100"/>
                  <a:pt x="544830" y="2190750"/>
                  <a:pt x="549910" y="2178050"/>
                </a:cubicBezTo>
                <a:cubicBezTo>
                  <a:pt x="551180" y="2175510"/>
                  <a:pt x="557530" y="2174240"/>
                  <a:pt x="558800" y="2172970"/>
                </a:cubicBezTo>
                <a:cubicBezTo>
                  <a:pt x="556260" y="2180590"/>
                  <a:pt x="552450" y="2188210"/>
                  <a:pt x="548640" y="2197100"/>
                </a:cubicBezTo>
                <a:cubicBezTo>
                  <a:pt x="533400" y="2199640"/>
                  <a:pt x="515620" y="2203450"/>
                  <a:pt x="497840" y="2207260"/>
                </a:cubicBezTo>
                <a:cubicBezTo>
                  <a:pt x="481330" y="2211070"/>
                  <a:pt x="464820" y="2217420"/>
                  <a:pt x="447040" y="2219960"/>
                </a:cubicBezTo>
                <a:cubicBezTo>
                  <a:pt x="422910" y="2223770"/>
                  <a:pt x="398780" y="2226310"/>
                  <a:pt x="373380" y="2230120"/>
                </a:cubicBezTo>
                <a:cubicBezTo>
                  <a:pt x="344170" y="2235200"/>
                  <a:pt x="314960" y="2240280"/>
                  <a:pt x="285750" y="2246630"/>
                </a:cubicBezTo>
                <a:cubicBezTo>
                  <a:pt x="261620" y="2251710"/>
                  <a:pt x="238760" y="2259330"/>
                  <a:pt x="214630" y="2264410"/>
                </a:cubicBezTo>
                <a:cubicBezTo>
                  <a:pt x="198120" y="2268220"/>
                  <a:pt x="181610" y="2269490"/>
                  <a:pt x="166370" y="2275840"/>
                </a:cubicBezTo>
                <a:cubicBezTo>
                  <a:pt x="151130" y="2282190"/>
                  <a:pt x="129540" y="2280920"/>
                  <a:pt x="124460" y="2302510"/>
                </a:cubicBezTo>
                <a:cubicBezTo>
                  <a:pt x="115570" y="2297430"/>
                  <a:pt x="109220" y="2299970"/>
                  <a:pt x="107950" y="2308860"/>
                </a:cubicBezTo>
                <a:cubicBezTo>
                  <a:pt x="107950" y="2311400"/>
                  <a:pt x="106680" y="2313940"/>
                  <a:pt x="104140" y="2313940"/>
                </a:cubicBezTo>
                <a:cubicBezTo>
                  <a:pt x="90170" y="2317750"/>
                  <a:pt x="93980" y="2325370"/>
                  <a:pt x="100330" y="2332990"/>
                </a:cubicBezTo>
                <a:cubicBezTo>
                  <a:pt x="107950" y="2341880"/>
                  <a:pt x="107950" y="2350770"/>
                  <a:pt x="106680" y="2360930"/>
                </a:cubicBezTo>
                <a:cubicBezTo>
                  <a:pt x="104140" y="2374900"/>
                  <a:pt x="101600" y="2390140"/>
                  <a:pt x="99060" y="2404110"/>
                </a:cubicBezTo>
                <a:cubicBezTo>
                  <a:pt x="99060" y="2407920"/>
                  <a:pt x="102870" y="2411730"/>
                  <a:pt x="105410" y="2415540"/>
                </a:cubicBezTo>
                <a:lnTo>
                  <a:pt x="109220" y="2423160"/>
                </a:lnTo>
                <a:lnTo>
                  <a:pt x="109220" y="2444750"/>
                </a:lnTo>
                <a:cubicBezTo>
                  <a:pt x="114300" y="2444750"/>
                  <a:pt x="120650" y="2443480"/>
                  <a:pt x="127000" y="2443480"/>
                </a:cubicBezTo>
                <a:cubicBezTo>
                  <a:pt x="127000" y="2443480"/>
                  <a:pt x="127000" y="2444750"/>
                  <a:pt x="128270" y="2444750"/>
                </a:cubicBezTo>
                <a:cubicBezTo>
                  <a:pt x="124460" y="2446020"/>
                  <a:pt x="121920" y="2447290"/>
                  <a:pt x="118110" y="2449830"/>
                </a:cubicBezTo>
                <a:cubicBezTo>
                  <a:pt x="125730" y="2458720"/>
                  <a:pt x="111760" y="2481580"/>
                  <a:pt x="142240" y="2476500"/>
                </a:cubicBezTo>
                <a:cubicBezTo>
                  <a:pt x="133350" y="2484120"/>
                  <a:pt x="128270" y="2489200"/>
                  <a:pt x="124460" y="2491740"/>
                </a:cubicBezTo>
                <a:cubicBezTo>
                  <a:pt x="127000" y="2498090"/>
                  <a:pt x="129540" y="2501900"/>
                  <a:pt x="130810" y="2505710"/>
                </a:cubicBezTo>
                <a:cubicBezTo>
                  <a:pt x="125730" y="2509520"/>
                  <a:pt x="121920" y="2513330"/>
                  <a:pt x="118110" y="2515870"/>
                </a:cubicBezTo>
                <a:cubicBezTo>
                  <a:pt x="123190" y="2520950"/>
                  <a:pt x="128270" y="2524760"/>
                  <a:pt x="130810" y="2528570"/>
                </a:cubicBezTo>
                <a:cubicBezTo>
                  <a:pt x="135890" y="2523490"/>
                  <a:pt x="140970" y="2518410"/>
                  <a:pt x="146050" y="2518410"/>
                </a:cubicBezTo>
                <a:cubicBezTo>
                  <a:pt x="151130" y="2518410"/>
                  <a:pt x="157480" y="2527300"/>
                  <a:pt x="163830" y="2532380"/>
                </a:cubicBezTo>
                <a:cubicBezTo>
                  <a:pt x="163830" y="2533650"/>
                  <a:pt x="160020" y="2534920"/>
                  <a:pt x="158750" y="2534920"/>
                </a:cubicBezTo>
                <a:cubicBezTo>
                  <a:pt x="149860" y="2524760"/>
                  <a:pt x="140970" y="2523490"/>
                  <a:pt x="132080" y="2534920"/>
                </a:cubicBezTo>
                <a:cubicBezTo>
                  <a:pt x="132080" y="2534920"/>
                  <a:pt x="130810" y="2534920"/>
                  <a:pt x="130810" y="2533650"/>
                </a:cubicBezTo>
                <a:cubicBezTo>
                  <a:pt x="130810" y="2532380"/>
                  <a:pt x="130810" y="2532380"/>
                  <a:pt x="129540" y="2531110"/>
                </a:cubicBezTo>
                <a:cubicBezTo>
                  <a:pt x="124460" y="2536190"/>
                  <a:pt x="125730" y="2540000"/>
                  <a:pt x="132080" y="2543810"/>
                </a:cubicBezTo>
                <a:cubicBezTo>
                  <a:pt x="140970" y="2548890"/>
                  <a:pt x="139700" y="2552700"/>
                  <a:pt x="134620" y="2559050"/>
                </a:cubicBezTo>
                <a:cubicBezTo>
                  <a:pt x="137160" y="2560320"/>
                  <a:pt x="140970" y="2562860"/>
                  <a:pt x="140970" y="2564130"/>
                </a:cubicBezTo>
                <a:cubicBezTo>
                  <a:pt x="140970" y="2570480"/>
                  <a:pt x="153670" y="2574290"/>
                  <a:pt x="143510" y="2581910"/>
                </a:cubicBezTo>
                <a:cubicBezTo>
                  <a:pt x="148590" y="2588260"/>
                  <a:pt x="151130" y="2594610"/>
                  <a:pt x="162560" y="2597150"/>
                </a:cubicBezTo>
                <a:cubicBezTo>
                  <a:pt x="172720" y="2599690"/>
                  <a:pt x="175260" y="2594610"/>
                  <a:pt x="181610" y="2593340"/>
                </a:cubicBezTo>
                <a:cubicBezTo>
                  <a:pt x="187960" y="2592070"/>
                  <a:pt x="195580" y="2595880"/>
                  <a:pt x="201930" y="2597150"/>
                </a:cubicBezTo>
                <a:cubicBezTo>
                  <a:pt x="204470" y="2597150"/>
                  <a:pt x="207010" y="2593340"/>
                  <a:pt x="207010" y="2592070"/>
                </a:cubicBezTo>
                <a:cubicBezTo>
                  <a:pt x="215900" y="2593340"/>
                  <a:pt x="224790" y="2595880"/>
                  <a:pt x="232410" y="2594610"/>
                </a:cubicBezTo>
                <a:cubicBezTo>
                  <a:pt x="243840" y="2593340"/>
                  <a:pt x="250190" y="2597150"/>
                  <a:pt x="251460" y="2607310"/>
                </a:cubicBezTo>
                <a:cubicBezTo>
                  <a:pt x="252730" y="2618740"/>
                  <a:pt x="259080" y="2620010"/>
                  <a:pt x="267970" y="2618740"/>
                </a:cubicBezTo>
                <a:cubicBezTo>
                  <a:pt x="275590" y="2617470"/>
                  <a:pt x="281940" y="2614930"/>
                  <a:pt x="289560" y="2613660"/>
                </a:cubicBezTo>
                <a:cubicBezTo>
                  <a:pt x="285750" y="2609850"/>
                  <a:pt x="280670" y="2606040"/>
                  <a:pt x="274320" y="2600960"/>
                </a:cubicBezTo>
                <a:cubicBezTo>
                  <a:pt x="280670" y="2599690"/>
                  <a:pt x="287020" y="2597150"/>
                  <a:pt x="292100" y="2597150"/>
                </a:cubicBezTo>
                <a:cubicBezTo>
                  <a:pt x="302260" y="2595880"/>
                  <a:pt x="311150" y="2594610"/>
                  <a:pt x="321310" y="2594610"/>
                </a:cubicBezTo>
                <a:cubicBezTo>
                  <a:pt x="325120" y="2594610"/>
                  <a:pt x="328930" y="2597150"/>
                  <a:pt x="332740" y="2600960"/>
                </a:cubicBezTo>
                <a:cubicBezTo>
                  <a:pt x="316230" y="2600960"/>
                  <a:pt x="300990" y="2600960"/>
                  <a:pt x="289560" y="2613660"/>
                </a:cubicBezTo>
                <a:cubicBezTo>
                  <a:pt x="293370" y="2614930"/>
                  <a:pt x="298450" y="2616200"/>
                  <a:pt x="302260" y="2616200"/>
                </a:cubicBezTo>
                <a:cubicBezTo>
                  <a:pt x="323850" y="2614930"/>
                  <a:pt x="346710" y="2613660"/>
                  <a:pt x="368300" y="2612390"/>
                </a:cubicBezTo>
                <a:cubicBezTo>
                  <a:pt x="389890" y="2611120"/>
                  <a:pt x="410210" y="2608580"/>
                  <a:pt x="433070" y="2607310"/>
                </a:cubicBezTo>
                <a:cubicBezTo>
                  <a:pt x="439420" y="2633980"/>
                  <a:pt x="445770" y="2659380"/>
                  <a:pt x="450850" y="2684780"/>
                </a:cubicBezTo>
                <a:cubicBezTo>
                  <a:pt x="448310" y="2686050"/>
                  <a:pt x="445770" y="2687320"/>
                  <a:pt x="443230" y="2687320"/>
                </a:cubicBezTo>
                <a:cubicBezTo>
                  <a:pt x="447040" y="2692400"/>
                  <a:pt x="452120" y="2697480"/>
                  <a:pt x="453390" y="2702560"/>
                </a:cubicBezTo>
                <a:cubicBezTo>
                  <a:pt x="454660" y="2710180"/>
                  <a:pt x="453390" y="2717800"/>
                  <a:pt x="453390" y="2722880"/>
                </a:cubicBezTo>
                <a:cubicBezTo>
                  <a:pt x="462280" y="2725420"/>
                  <a:pt x="467360" y="2726690"/>
                  <a:pt x="473710" y="2727960"/>
                </a:cubicBezTo>
                <a:cubicBezTo>
                  <a:pt x="472440" y="2727960"/>
                  <a:pt x="471170" y="2729230"/>
                  <a:pt x="468630" y="2729230"/>
                </a:cubicBezTo>
                <a:cubicBezTo>
                  <a:pt x="469900" y="2738120"/>
                  <a:pt x="472440" y="2748280"/>
                  <a:pt x="473710" y="2760980"/>
                </a:cubicBezTo>
                <a:lnTo>
                  <a:pt x="494030" y="2760980"/>
                </a:lnTo>
                <a:cubicBezTo>
                  <a:pt x="497840" y="2760980"/>
                  <a:pt x="501650" y="2763520"/>
                  <a:pt x="502920" y="2764790"/>
                </a:cubicBezTo>
                <a:cubicBezTo>
                  <a:pt x="508000" y="2780030"/>
                  <a:pt x="519430" y="2785110"/>
                  <a:pt x="534670" y="2781300"/>
                </a:cubicBezTo>
                <a:cubicBezTo>
                  <a:pt x="541020" y="2780030"/>
                  <a:pt x="548640" y="2780030"/>
                  <a:pt x="554990" y="2780030"/>
                </a:cubicBezTo>
                <a:lnTo>
                  <a:pt x="570230" y="2780030"/>
                </a:lnTo>
                <a:cubicBezTo>
                  <a:pt x="575310" y="2780030"/>
                  <a:pt x="580390" y="2778760"/>
                  <a:pt x="585470" y="2777490"/>
                </a:cubicBezTo>
                <a:cubicBezTo>
                  <a:pt x="586740" y="2773680"/>
                  <a:pt x="586740" y="2769870"/>
                  <a:pt x="588010" y="2764790"/>
                </a:cubicBezTo>
                <a:cubicBezTo>
                  <a:pt x="591820" y="2764790"/>
                  <a:pt x="594360" y="2763520"/>
                  <a:pt x="598170" y="2763520"/>
                </a:cubicBezTo>
                <a:cubicBezTo>
                  <a:pt x="622300" y="2760980"/>
                  <a:pt x="647700" y="2757170"/>
                  <a:pt x="673100" y="2754630"/>
                </a:cubicBezTo>
                <a:cubicBezTo>
                  <a:pt x="673100" y="2754630"/>
                  <a:pt x="674370" y="2757170"/>
                  <a:pt x="675640" y="2760980"/>
                </a:cubicBezTo>
                <a:cubicBezTo>
                  <a:pt x="671830" y="2762250"/>
                  <a:pt x="669290" y="2763520"/>
                  <a:pt x="666750" y="2764790"/>
                </a:cubicBezTo>
                <a:cubicBezTo>
                  <a:pt x="676910" y="2774950"/>
                  <a:pt x="690880" y="2776220"/>
                  <a:pt x="699770" y="2768600"/>
                </a:cubicBezTo>
                <a:cubicBezTo>
                  <a:pt x="694690" y="2764790"/>
                  <a:pt x="690880" y="2762250"/>
                  <a:pt x="684530" y="2758440"/>
                </a:cubicBezTo>
                <a:lnTo>
                  <a:pt x="688340" y="2754630"/>
                </a:lnTo>
                <a:lnTo>
                  <a:pt x="698500" y="2754630"/>
                </a:lnTo>
                <a:lnTo>
                  <a:pt x="698500" y="2753360"/>
                </a:lnTo>
                <a:cubicBezTo>
                  <a:pt x="703580" y="2754630"/>
                  <a:pt x="707390" y="2757170"/>
                  <a:pt x="712470" y="2753360"/>
                </a:cubicBezTo>
                <a:lnTo>
                  <a:pt x="717550" y="2753360"/>
                </a:lnTo>
                <a:lnTo>
                  <a:pt x="762000" y="2755900"/>
                </a:lnTo>
                <a:cubicBezTo>
                  <a:pt x="767080" y="2755900"/>
                  <a:pt x="769620" y="2754630"/>
                  <a:pt x="772160" y="2752090"/>
                </a:cubicBezTo>
                <a:cubicBezTo>
                  <a:pt x="778510" y="2762250"/>
                  <a:pt x="783590" y="2771140"/>
                  <a:pt x="789940" y="2782570"/>
                </a:cubicBezTo>
                <a:cubicBezTo>
                  <a:pt x="788670" y="2782570"/>
                  <a:pt x="786130" y="2783840"/>
                  <a:pt x="783590" y="2783840"/>
                </a:cubicBezTo>
                <a:cubicBezTo>
                  <a:pt x="800100" y="2810510"/>
                  <a:pt x="810260" y="2838450"/>
                  <a:pt x="795020" y="2868930"/>
                </a:cubicBezTo>
                <a:cubicBezTo>
                  <a:pt x="796290" y="2879090"/>
                  <a:pt x="798830" y="2889250"/>
                  <a:pt x="800100" y="2901950"/>
                </a:cubicBezTo>
                <a:lnTo>
                  <a:pt x="812800" y="2901950"/>
                </a:lnTo>
                <a:cubicBezTo>
                  <a:pt x="810260" y="2908300"/>
                  <a:pt x="807720" y="2912110"/>
                  <a:pt x="806450" y="2915920"/>
                </a:cubicBezTo>
                <a:cubicBezTo>
                  <a:pt x="806450" y="2922270"/>
                  <a:pt x="820420" y="2924810"/>
                  <a:pt x="810260" y="2933700"/>
                </a:cubicBezTo>
                <a:lnTo>
                  <a:pt x="812800" y="2938780"/>
                </a:lnTo>
                <a:cubicBezTo>
                  <a:pt x="825500" y="2955290"/>
                  <a:pt x="839470" y="2970530"/>
                  <a:pt x="853440" y="2989580"/>
                </a:cubicBezTo>
                <a:cubicBezTo>
                  <a:pt x="843280" y="2994660"/>
                  <a:pt x="834390" y="2999740"/>
                  <a:pt x="822960" y="3004820"/>
                </a:cubicBezTo>
                <a:cubicBezTo>
                  <a:pt x="834390" y="3006090"/>
                  <a:pt x="835660" y="3012440"/>
                  <a:pt x="831850" y="3021330"/>
                </a:cubicBezTo>
                <a:cubicBezTo>
                  <a:pt x="830580" y="3023870"/>
                  <a:pt x="833120" y="3030220"/>
                  <a:pt x="834390" y="3031490"/>
                </a:cubicBezTo>
                <a:cubicBezTo>
                  <a:pt x="848360" y="3035300"/>
                  <a:pt x="861060" y="3049270"/>
                  <a:pt x="877570" y="3044190"/>
                </a:cubicBezTo>
                <a:cubicBezTo>
                  <a:pt x="877570" y="3046730"/>
                  <a:pt x="876300" y="3050540"/>
                  <a:pt x="875030" y="3051810"/>
                </a:cubicBezTo>
                <a:cubicBezTo>
                  <a:pt x="864870" y="3056890"/>
                  <a:pt x="854710" y="3060700"/>
                  <a:pt x="844550" y="3065780"/>
                </a:cubicBezTo>
                <a:lnTo>
                  <a:pt x="859790" y="3073400"/>
                </a:lnTo>
                <a:cubicBezTo>
                  <a:pt x="862330" y="3069590"/>
                  <a:pt x="863600" y="3065780"/>
                  <a:pt x="866140" y="3061970"/>
                </a:cubicBezTo>
                <a:cubicBezTo>
                  <a:pt x="873760" y="3065780"/>
                  <a:pt x="880110" y="3068320"/>
                  <a:pt x="887730" y="3072130"/>
                </a:cubicBezTo>
                <a:cubicBezTo>
                  <a:pt x="883919" y="3074670"/>
                  <a:pt x="881380" y="3075940"/>
                  <a:pt x="878840" y="3077210"/>
                </a:cubicBezTo>
                <a:cubicBezTo>
                  <a:pt x="881380" y="3078480"/>
                  <a:pt x="883920" y="3081020"/>
                  <a:pt x="887730" y="3082290"/>
                </a:cubicBezTo>
                <a:cubicBezTo>
                  <a:pt x="891539" y="3083560"/>
                  <a:pt x="895349" y="3082290"/>
                  <a:pt x="897890" y="3083560"/>
                </a:cubicBezTo>
                <a:cubicBezTo>
                  <a:pt x="904240" y="3077210"/>
                  <a:pt x="909320" y="3069590"/>
                  <a:pt x="915670" y="3065780"/>
                </a:cubicBezTo>
                <a:cubicBezTo>
                  <a:pt x="923290" y="3061970"/>
                  <a:pt x="1130300" y="3040380"/>
                  <a:pt x="1137920" y="3039110"/>
                </a:cubicBezTo>
                <a:cubicBezTo>
                  <a:pt x="1148080" y="3037840"/>
                  <a:pt x="1159510" y="3039110"/>
                  <a:pt x="1169670" y="3040380"/>
                </a:cubicBezTo>
                <a:lnTo>
                  <a:pt x="1143000" y="3051810"/>
                </a:lnTo>
                <a:lnTo>
                  <a:pt x="1146810" y="3059430"/>
                </a:lnTo>
                <a:cubicBezTo>
                  <a:pt x="1159510" y="3058160"/>
                  <a:pt x="1169670" y="3058160"/>
                  <a:pt x="1179830" y="3055620"/>
                </a:cubicBezTo>
                <a:cubicBezTo>
                  <a:pt x="1186180" y="3054350"/>
                  <a:pt x="1196340" y="3055620"/>
                  <a:pt x="1197610" y="3045460"/>
                </a:cubicBezTo>
                <a:cubicBezTo>
                  <a:pt x="1206500" y="3051810"/>
                  <a:pt x="1215390" y="3053080"/>
                  <a:pt x="1226820" y="3048000"/>
                </a:cubicBezTo>
                <a:cubicBezTo>
                  <a:pt x="1233170" y="3045460"/>
                  <a:pt x="1240790" y="3045460"/>
                  <a:pt x="1247140" y="3044190"/>
                </a:cubicBezTo>
                <a:cubicBezTo>
                  <a:pt x="1262380" y="3042920"/>
                  <a:pt x="1277620" y="3041650"/>
                  <a:pt x="1292860" y="3039110"/>
                </a:cubicBezTo>
                <a:lnTo>
                  <a:pt x="1308100" y="3039110"/>
                </a:lnTo>
                <a:cubicBezTo>
                  <a:pt x="1309370" y="3036570"/>
                  <a:pt x="1309370" y="3032760"/>
                  <a:pt x="1309370" y="3032760"/>
                </a:cubicBezTo>
                <a:cubicBezTo>
                  <a:pt x="1323340" y="3032760"/>
                  <a:pt x="1334770" y="3034030"/>
                  <a:pt x="1347470" y="3034030"/>
                </a:cubicBezTo>
                <a:cubicBezTo>
                  <a:pt x="1361440" y="3034030"/>
                  <a:pt x="1367790" y="3025140"/>
                  <a:pt x="1362710" y="3011170"/>
                </a:cubicBezTo>
                <a:cubicBezTo>
                  <a:pt x="1366520" y="3011170"/>
                  <a:pt x="1371599" y="3012440"/>
                  <a:pt x="1374140" y="3012440"/>
                </a:cubicBezTo>
                <a:cubicBezTo>
                  <a:pt x="1375410" y="3017520"/>
                  <a:pt x="1374140" y="3023870"/>
                  <a:pt x="1376680" y="3025140"/>
                </a:cubicBezTo>
                <a:cubicBezTo>
                  <a:pt x="1380490" y="3027680"/>
                  <a:pt x="1386840" y="3027680"/>
                  <a:pt x="1391919" y="3026410"/>
                </a:cubicBezTo>
                <a:cubicBezTo>
                  <a:pt x="1398269" y="3025140"/>
                  <a:pt x="1405889" y="3018790"/>
                  <a:pt x="1408430" y="3021330"/>
                </a:cubicBezTo>
                <a:cubicBezTo>
                  <a:pt x="1421130" y="3031490"/>
                  <a:pt x="1430019" y="3022600"/>
                  <a:pt x="1436369" y="3017520"/>
                </a:cubicBezTo>
                <a:cubicBezTo>
                  <a:pt x="1441449" y="3018790"/>
                  <a:pt x="1443989" y="3022600"/>
                  <a:pt x="1446530" y="3021330"/>
                </a:cubicBezTo>
                <a:cubicBezTo>
                  <a:pt x="1452880" y="3020060"/>
                  <a:pt x="1460499" y="3018790"/>
                  <a:pt x="1466849" y="3017520"/>
                </a:cubicBezTo>
                <a:cubicBezTo>
                  <a:pt x="1480819" y="3013710"/>
                  <a:pt x="1496060" y="3011170"/>
                  <a:pt x="1510030" y="3011170"/>
                </a:cubicBezTo>
                <a:cubicBezTo>
                  <a:pt x="1529080" y="3009900"/>
                  <a:pt x="1546860" y="3004820"/>
                  <a:pt x="1565910" y="3003550"/>
                </a:cubicBezTo>
                <a:cubicBezTo>
                  <a:pt x="1574799" y="3002280"/>
                  <a:pt x="1583690" y="3004820"/>
                  <a:pt x="1592580" y="3006090"/>
                </a:cubicBezTo>
                <a:cubicBezTo>
                  <a:pt x="1595119" y="3006090"/>
                  <a:pt x="1598930" y="3006090"/>
                  <a:pt x="1598930" y="3004820"/>
                </a:cubicBezTo>
                <a:cubicBezTo>
                  <a:pt x="1598930" y="2992120"/>
                  <a:pt x="1619249" y="2998470"/>
                  <a:pt x="1616710" y="2984500"/>
                </a:cubicBezTo>
                <a:cubicBezTo>
                  <a:pt x="1619249" y="2985770"/>
                  <a:pt x="1621790" y="2985770"/>
                  <a:pt x="1623060" y="2988310"/>
                </a:cubicBezTo>
                <a:cubicBezTo>
                  <a:pt x="1626870" y="2992120"/>
                  <a:pt x="1629410" y="2995930"/>
                  <a:pt x="1633220" y="2999740"/>
                </a:cubicBezTo>
                <a:cubicBezTo>
                  <a:pt x="1633220" y="2994660"/>
                  <a:pt x="1633220" y="2990850"/>
                  <a:pt x="1631950" y="2985770"/>
                </a:cubicBezTo>
                <a:cubicBezTo>
                  <a:pt x="1644650" y="2992120"/>
                  <a:pt x="1657350" y="2998470"/>
                  <a:pt x="1666240" y="3003550"/>
                </a:cubicBezTo>
                <a:cubicBezTo>
                  <a:pt x="1675130" y="2997200"/>
                  <a:pt x="1682750" y="2994660"/>
                  <a:pt x="1687830" y="2988310"/>
                </a:cubicBezTo>
                <a:cubicBezTo>
                  <a:pt x="1692909" y="2980690"/>
                  <a:pt x="1691640" y="2979420"/>
                  <a:pt x="1700530" y="2985770"/>
                </a:cubicBezTo>
                <a:cubicBezTo>
                  <a:pt x="1699259" y="2987040"/>
                  <a:pt x="1696719" y="2988310"/>
                  <a:pt x="1694180" y="2990850"/>
                </a:cubicBezTo>
                <a:cubicBezTo>
                  <a:pt x="1709419" y="2987040"/>
                  <a:pt x="1723390" y="2979420"/>
                  <a:pt x="1738630" y="2980690"/>
                </a:cubicBezTo>
                <a:cubicBezTo>
                  <a:pt x="1753869" y="2980690"/>
                  <a:pt x="1769109" y="2983230"/>
                  <a:pt x="1783080" y="2974340"/>
                </a:cubicBezTo>
                <a:cubicBezTo>
                  <a:pt x="1784350" y="2978150"/>
                  <a:pt x="1784350" y="2981960"/>
                  <a:pt x="1786890" y="2983230"/>
                </a:cubicBezTo>
                <a:cubicBezTo>
                  <a:pt x="1790700" y="2985770"/>
                  <a:pt x="1797050" y="2987040"/>
                  <a:pt x="1798319" y="2985770"/>
                </a:cubicBezTo>
                <a:cubicBezTo>
                  <a:pt x="1805940" y="2974340"/>
                  <a:pt x="1818640" y="2975610"/>
                  <a:pt x="1826259" y="2981960"/>
                </a:cubicBezTo>
                <a:cubicBezTo>
                  <a:pt x="1836419" y="2989580"/>
                  <a:pt x="1842769" y="2983230"/>
                  <a:pt x="1851659" y="2981960"/>
                </a:cubicBezTo>
                <a:cubicBezTo>
                  <a:pt x="1844039" y="2978150"/>
                  <a:pt x="1837689" y="2974340"/>
                  <a:pt x="1831339" y="2971800"/>
                </a:cubicBezTo>
                <a:cubicBezTo>
                  <a:pt x="1832609" y="2970530"/>
                  <a:pt x="1832609" y="2969260"/>
                  <a:pt x="1833879" y="2967990"/>
                </a:cubicBezTo>
                <a:cubicBezTo>
                  <a:pt x="1837689" y="2969260"/>
                  <a:pt x="1842769" y="2970530"/>
                  <a:pt x="1846579" y="2973070"/>
                </a:cubicBezTo>
                <a:cubicBezTo>
                  <a:pt x="1847849" y="2967990"/>
                  <a:pt x="1850389" y="2964180"/>
                  <a:pt x="1851659" y="2960370"/>
                </a:cubicBezTo>
                <a:cubicBezTo>
                  <a:pt x="1864359" y="2966720"/>
                  <a:pt x="1875789" y="2971799"/>
                  <a:pt x="1889759" y="2962909"/>
                </a:cubicBezTo>
                <a:cubicBezTo>
                  <a:pt x="1892299" y="2961639"/>
                  <a:pt x="1902459" y="2954020"/>
                  <a:pt x="1899919" y="2966720"/>
                </a:cubicBezTo>
                <a:cubicBezTo>
                  <a:pt x="1893569" y="2970530"/>
                  <a:pt x="1887219" y="2974340"/>
                  <a:pt x="1880869" y="2976880"/>
                </a:cubicBezTo>
                <a:cubicBezTo>
                  <a:pt x="1880869" y="2978150"/>
                  <a:pt x="1882139" y="2978150"/>
                  <a:pt x="1882139" y="2979420"/>
                </a:cubicBezTo>
                <a:cubicBezTo>
                  <a:pt x="1889759" y="2978149"/>
                  <a:pt x="1898649" y="2976880"/>
                  <a:pt x="1907539" y="2975609"/>
                </a:cubicBezTo>
                <a:cubicBezTo>
                  <a:pt x="1904999" y="2971799"/>
                  <a:pt x="1903729" y="2969259"/>
                  <a:pt x="1902459" y="2966720"/>
                </a:cubicBezTo>
                <a:cubicBezTo>
                  <a:pt x="1911349" y="2967990"/>
                  <a:pt x="1921509" y="2969259"/>
                  <a:pt x="1930399" y="2967990"/>
                </a:cubicBezTo>
                <a:cubicBezTo>
                  <a:pt x="1949449" y="2966720"/>
                  <a:pt x="1963419" y="2947670"/>
                  <a:pt x="1986279" y="2955290"/>
                </a:cubicBezTo>
                <a:cubicBezTo>
                  <a:pt x="1993899" y="2957830"/>
                  <a:pt x="2011679" y="2955290"/>
                  <a:pt x="2012949" y="2938780"/>
                </a:cubicBezTo>
                <a:cubicBezTo>
                  <a:pt x="2012949" y="2942590"/>
                  <a:pt x="2012949" y="2947670"/>
                  <a:pt x="2014219" y="2950209"/>
                </a:cubicBezTo>
                <a:cubicBezTo>
                  <a:pt x="2026919" y="2946399"/>
                  <a:pt x="2038349" y="2942589"/>
                  <a:pt x="2051049" y="2938780"/>
                </a:cubicBezTo>
                <a:cubicBezTo>
                  <a:pt x="2051049" y="2940050"/>
                  <a:pt x="2048509" y="2943859"/>
                  <a:pt x="2049779" y="2946400"/>
                </a:cubicBezTo>
                <a:cubicBezTo>
                  <a:pt x="2049779" y="2950210"/>
                  <a:pt x="2052319" y="2954020"/>
                  <a:pt x="2054859" y="2956560"/>
                </a:cubicBezTo>
                <a:cubicBezTo>
                  <a:pt x="2056129" y="2957830"/>
                  <a:pt x="2062479" y="2956560"/>
                  <a:pt x="2062479" y="2955290"/>
                </a:cubicBezTo>
                <a:cubicBezTo>
                  <a:pt x="2065019" y="2943860"/>
                  <a:pt x="2073909" y="2945130"/>
                  <a:pt x="2082799" y="2945130"/>
                </a:cubicBezTo>
                <a:cubicBezTo>
                  <a:pt x="2090419" y="2945130"/>
                  <a:pt x="2099309" y="2943859"/>
                  <a:pt x="2108199" y="2942590"/>
                </a:cubicBezTo>
                <a:cubicBezTo>
                  <a:pt x="2112009" y="2936240"/>
                  <a:pt x="2114549" y="2926080"/>
                  <a:pt x="2127249" y="2938780"/>
                </a:cubicBezTo>
                <a:cubicBezTo>
                  <a:pt x="2132329" y="2943859"/>
                  <a:pt x="2145029" y="2942590"/>
                  <a:pt x="2146299" y="2932430"/>
                </a:cubicBezTo>
                <a:lnTo>
                  <a:pt x="2199639" y="2932430"/>
                </a:lnTo>
                <a:lnTo>
                  <a:pt x="2199639" y="2934970"/>
                </a:lnTo>
                <a:cubicBezTo>
                  <a:pt x="2205989" y="2933699"/>
                  <a:pt x="2212339" y="2931159"/>
                  <a:pt x="2217419" y="2929890"/>
                </a:cubicBezTo>
                <a:cubicBezTo>
                  <a:pt x="2221229" y="2936240"/>
                  <a:pt x="2225039" y="2942590"/>
                  <a:pt x="2230119" y="2950210"/>
                </a:cubicBezTo>
                <a:cubicBezTo>
                  <a:pt x="2239009" y="2926080"/>
                  <a:pt x="2249169" y="2921000"/>
                  <a:pt x="2266949" y="2929890"/>
                </a:cubicBezTo>
                <a:cubicBezTo>
                  <a:pt x="2269489" y="2931160"/>
                  <a:pt x="2269489" y="2937510"/>
                  <a:pt x="2270759" y="2942590"/>
                </a:cubicBezTo>
                <a:cubicBezTo>
                  <a:pt x="2272029" y="2941320"/>
                  <a:pt x="2279649" y="2938780"/>
                  <a:pt x="2279649" y="2937510"/>
                </a:cubicBezTo>
                <a:cubicBezTo>
                  <a:pt x="2278379" y="2927350"/>
                  <a:pt x="2292349" y="2934970"/>
                  <a:pt x="2291079" y="2927350"/>
                </a:cubicBezTo>
                <a:cubicBezTo>
                  <a:pt x="2302509" y="2932430"/>
                  <a:pt x="2305049" y="2924810"/>
                  <a:pt x="2307589" y="2919730"/>
                </a:cubicBezTo>
                <a:cubicBezTo>
                  <a:pt x="2302509" y="2915920"/>
                  <a:pt x="2299969" y="2913380"/>
                  <a:pt x="2296159" y="2909570"/>
                </a:cubicBezTo>
                <a:cubicBezTo>
                  <a:pt x="2297429" y="2908299"/>
                  <a:pt x="2297429" y="2907030"/>
                  <a:pt x="2298699" y="2905759"/>
                </a:cubicBezTo>
                <a:cubicBezTo>
                  <a:pt x="2308859" y="2912109"/>
                  <a:pt x="2319019" y="2918459"/>
                  <a:pt x="2325369" y="2922270"/>
                </a:cubicBezTo>
                <a:cubicBezTo>
                  <a:pt x="2335529" y="2920999"/>
                  <a:pt x="2344419" y="2920999"/>
                  <a:pt x="2353309" y="2919730"/>
                </a:cubicBezTo>
                <a:cubicBezTo>
                  <a:pt x="2362199" y="2918460"/>
                  <a:pt x="2371089" y="2914650"/>
                  <a:pt x="2381249" y="2912109"/>
                </a:cubicBezTo>
                <a:cubicBezTo>
                  <a:pt x="2382519" y="2914649"/>
                  <a:pt x="2383789" y="2915920"/>
                  <a:pt x="2385059" y="2918459"/>
                </a:cubicBezTo>
                <a:cubicBezTo>
                  <a:pt x="2388869" y="2913380"/>
                  <a:pt x="2391409" y="2908299"/>
                  <a:pt x="2396489" y="2899409"/>
                </a:cubicBezTo>
                <a:lnTo>
                  <a:pt x="2396489" y="2919730"/>
                </a:lnTo>
                <a:cubicBezTo>
                  <a:pt x="2407919" y="2912109"/>
                  <a:pt x="2416809" y="2905759"/>
                  <a:pt x="2424429" y="2899409"/>
                </a:cubicBezTo>
                <a:cubicBezTo>
                  <a:pt x="2429509" y="2908299"/>
                  <a:pt x="2433319" y="2917189"/>
                  <a:pt x="2437129" y="2924809"/>
                </a:cubicBezTo>
                <a:cubicBezTo>
                  <a:pt x="2438399" y="2924809"/>
                  <a:pt x="2438399" y="2923539"/>
                  <a:pt x="2439669" y="2923539"/>
                </a:cubicBezTo>
                <a:cubicBezTo>
                  <a:pt x="2438399" y="2918459"/>
                  <a:pt x="2437129" y="2913379"/>
                  <a:pt x="2434589" y="2907029"/>
                </a:cubicBezTo>
                <a:lnTo>
                  <a:pt x="2499359" y="2907029"/>
                </a:lnTo>
                <a:cubicBezTo>
                  <a:pt x="2505709" y="2895599"/>
                  <a:pt x="2519679" y="2894329"/>
                  <a:pt x="2531109" y="2905759"/>
                </a:cubicBezTo>
                <a:cubicBezTo>
                  <a:pt x="2547619" y="2922269"/>
                  <a:pt x="2550159" y="2922269"/>
                  <a:pt x="2560319" y="2898139"/>
                </a:cubicBezTo>
                <a:cubicBezTo>
                  <a:pt x="2565399" y="2900679"/>
                  <a:pt x="2570479" y="2903219"/>
                  <a:pt x="2576829" y="2907029"/>
                </a:cubicBezTo>
                <a:cubicBezTo>
                  <a:pt x="2584449" y="2890519"/>
                  <a:pt x="2597149" y="2890519"/>
                  <a:pt x="2612389" y="2895599"/>
                </a:cubicBezTo>
                <a:cubicBezTo>
                  <a:pt x="2620009" y="2898139"/>
                  <a:pt x="2628899" y="2893059"/>
                  <a:pt x="2637789" y="2890519"/>
                </a:cubicBezTo>
                <a:lnTo>
                  <a:pt x="2644139" y="2896869"/>
                </a:lnTo>
                <a:cubicBezTo>
                  <a:pt x="2651759" y="2894329"/>
                  <a:pt x="2658109" y="2893059"/>
                  <a:pt x="2664459" y="2890519"/>
                </a:cubicBezTo>
                <a:cubicBezTo>
                  <a:pt x="2665730" y="2894329"/>
                  <a:pt x="2665730" y="2896869"/>
                  <a:pt x="2666999" y="2903219"/>
                </a:cubicBezTo>
                <a:cubicBezTo>
                  <a:pt x="2672079" y="2898139"/>
                  <a:pt x="2675889" y="2893059"/>
                  <a:pt x="2682239" y="2886709"/>
                </a:cubicBezTo>
                <a:cubicBezTo>
                  <a:pt x="2687319" y="2893059"/>
                  <a:pt x="2691129" y="2899409"/>
                  <a:pt x="2696209" y="2905759"/>
                </a:cubicBezTo>
                <a:cubicBezTo>
                  <a:pt x="2705099" y="2905759"/>
                  <a:pt x="2719069" y="2913379"/>
                  <a:pt x="2721609" y="2893059"/>
                </a:cubicBezTo>
                <a:cubicBezTo>
                  <a:pt x="2721609" y="2890519"/>
                  <a:pt x="2729230" y="2886709"/>
                  <a:pt x="2733039" y="2885439"/>
                </a:cubicBezTo>
                <a:cubicBezTo>
                  <a:pt x="2740659" y="2884169"/>
                  <a:pt x="2748279" y="2882899"/>
                  <a:pt x="2755899" y="2882899"/>
                </a:cubicBezTo>
                <a:cubicBezTo>
                  <a:pt x="2753359" y="2877819"/>
                  <a:pt x="2750819" y="2874009"/>
                  <a:pt x="2747009" y="2867659"/>
                </a:cubicBezTo>
                <a:cubicBezTo>
                  <a:pt x="2757169" y="2870199"/>
                  <a:pt x="2764789" y="2870199"/>
                  <a:pt x="2771139" y="2872739"/>
                </a:cubicBezTo>
                <a:cubicBezTo>
                  <a:pt x="2785109" y="2879089"/>
                  <a:pt x="2796539" y="2879089"/>
                  <a:pt x="2810509" y="2868929"/>
                </a:cubicBezTo>
                <a:cubicBezTo>
                  <a:pt x="2807969" y="2867659"/>
                  <a:pt x="2805430" y="2865119"/>
                  <a:pt x="2802889" y="2863849"/>
                </a:cubicBezTo>
                <a:cubicBezTo>
                  <a:pt x="2804159" y="2860039"/>
                  <a:pt x="2806699" y="2856229"/>
                  <a:pt x="2807969" y="2852419"/>
                </a:cubicBezTo>
                <a:cubicBezTo>
                  <a:pt x="2813049" y="2837179"/>
                  <a:pt x="2825749" y="2847339"/>
                  <a:pt x="2834639" y="2843529"/>
                </a:cubicBezTo>
                <a:cubicBezTo>
                  <a:pt x="2834639" y="2843529"/>
                  <a:pt x="2839719" y="2848609"/>
                  <a:pt x="2840989" y="2852419"/>
                </a:cubicBezTo>
                <a:cubicBezTo>
                  <a:pt x="2844799" y="2860039"/>
                  <a:pt x="2847339" y="2868929"/>
                  <a:pt x="2851149" y="2877819"/>
                </a:cubicBezTo>
                <a:cubicBezTo>
                  <a:pt x="2874009" y="2863849"/>
                  <a:pt x="2894329" y="2868929"/>
                  <a:pt x="2914649" y="2871469"/>
                </a:cubicBezTo>
                <a:cubicBezTo>
                  <a:pt x="2909569" y="2868929"/>
                  <a:pt x="2905759" y="2866389"/>
                  <a:pt x="2901949" y="2863849"/>
                </a:cubicBezTo>
                <a:cubicBezTo>
                  <a:pt x="2901949" y="2862579"/>
                  <a:pt x="2903219" y="2861309"/>
                  <a:pt x="2903219" y="2860039"/>
                </a:cubicBezTo>
                <a:cubicBezTo>
                  <a:pt x="2908299" y="2861309"/>
                  <a:pt x="2914649" y="2863849"/>
                  <a:pt x="2919730" y="2865119"/>
                </a:cubicBezTo>
                <a:cubicBezTo>
                  <a:pt x="2919730" y="2863849"/>
                  <a:pt x="2919730" y="2862579"/>
                  <a:pt x="2918459" y="2861309"/>
                </a:cubicBezTo>
                <a:cubicBezTo>
                  <a:pt x="2922269" y="2860039"/>
                  <a:pt x="2928619" y="2857499"/>
                  <a:pt x="2929889" y="2858769"/>
                </a:cubicBezTo>
                <a:cubicBezTo>
                  <a:pt x="2937509" y="2874009"/>
                  <a:pt x="2950209" y="2862579"/>
                  <a:pt x="2961639" y="2866389"/>
                </a:cubicBezTo>
                <a:cubicBezTo>
                  <a:pt x="2959099" y="2856229"/>
                  <a:pt x="2957829" y="2848609"/>
                  <a:pt x="2956559" y="2843529"/>
                </a:cubicBezTo>
                <a:cubicBezTo>
                  <a:pt x="2961639" y="2838449"/>
                  <a:pt x="2966719" y="2834639"/>
                  <a:pt x="2974339" y="2829559"/>
                </a:cubicBezTo>
                <a:cubicBezTo>
                  <a:pt x="2974339" y="2835909"/>
                  <a:pt x="2973069" y="2842259"/>
                  <a:pt x="2973069" y="2848609"/>
                </a:cubicBezTo>
                <a:cubicBezTo>
                  <a:pt x="2973069" y="2854959"/>
                  <a:pt x="2974339" y="2861309"/>
                  <a:pt x="2976879" y="2865119"/>
                </a:cubicBezTo>
                <a:cubicBezTo>
                  <a:pt x="2978149" y="2867659"/>
                  <a:pt x="2985769" y="2865119"/>
                  <a:pt x="2990849" y="2863849"/>
                </a:cubicBezTo>
                <a:cubicBezTo>
                  <a:pt x="2999739" y="2860039"/>
                  <a:pt x="3008629" y="2854959"/>
                  <a:pt x="3017519" y="2865119"/>
                </a:cubicBezTo>
                <a:cubicBezTo>
                  <a:pt x="3018790" y="2866389"/>
                  <a:pt x="3023869" y="2865119"/>
                  <a:pt x="3026409" y="2862579"/>
                </a:cubicBezTo>
                <a:cubicBezTo>
                  <a:pt x="3032759" y="2856229"/>
                  <a:pt x="3037839" y="2847339"/>
                  <a:pt x="3045459" y="2861309"/>
                </a:cubicBezTo>
                <a:cubicBezTo>
                  <a:pt x="3046730" y="2862579"/>
                  <a:pt x="3054349" y="2862579"/>
                  <a:pt x="3058159" y="2861309"/>
                </a:cubicBezTo>
                <a:cubicBezTo>
                  <a:pt x="3067049" y="2857499"/>
                  <a:pt x="3074669" y="2853689"/>
                  <a:pt x="3083559" y="2848609"/>
                </a:cubicBezTo>
                <a:cubicBezTo>
                  <a:pt x="3082289" y="2852419"/>
                  <a:pt x="3081019" y="2854959"/>
                  <a:pt x="3081019" y="2857499"/>
                </a:cubicBezTo>
                <a:cubicBezTo>
                  <a:pt x="3091180" y="2862579"/>
                  <a:pt x="3100069" y="2865119"/>
                  <a:pt x="3107690" y="2853689"/>
                </a:cubicBezTo>
                <a:cubicBezTo>
                  <a:pt x="3110230" y="2849879"/>
                  <a:pt x="3119119" y="2849879"/>
                  <a:pt x="3125469" y="2848609"/>
                </a:cubicBezTo>
                <a:cubicBezTo>
                  <a:pt x="3121659" y="2844799"/>
                  <a:pt x="3116580" y="2842259"/>
                  <a:pt x="3111499" y="2838449"/>
                </a:cubicBezTo>
                <a:cubicBezTo>
                  <a:pt x="3133089" y="2825749"/>
                  <a:pt x="3135629" y="2827019"/>
                  <a:pt x="3135629" y="2844799"/>
                </a:cubicBezTo>
                <a:cubicBezTo>
                  <a:pt x="3138169" y="2839719"/>
                  <a:pt x="3139439" y="2835909"/>
                  <a:pt x="3143249" y="2828289"/>
                </a:cubicBezTo>
                <a:cubicBezTo>
                  <a:pt x="3162299" y="2829559"/>
                  <a:pt x="3181349" y="2832099"/>
                  <a:pt x="3201669" y="2833369"/>
                </a:cubicBezTo>
                <a:lnTo>
                  <a:pt x="3201669" y="2839719"/>
                </a:lnTo>
                <a:lnTo>
                  <a:pt x="3194049" y="2839719"/>
                </a:lnTo>
                <a:cubicBezTo>
                  <a:pt x="3178809" y="2840989"/>
                  <a:pt x="3163569" y="2840989"/>
                  <a:pt x="3148329" y="2842259"/>
                </a:cubicBezTo>
                <a:cubicBezTo>
                  <a:pt x="3153409" y="2844799"/>
                  <a:pt x="3159759" y="2848609"/>
                  <a:pt x="3164839" y="2851149"/>
                </a:cubicBezTo>
                <a:cubicBezTo>
                  <a:pt x="3167379" y="2844799"/>
                  <a:pt x="3168649" y="2846069"/>
                  <a:pt x="3174999" y="2848609"/>
                </a:cubicBezTo>
                <a:cubicBezTo>
                  <a:pt x="3183889" y="2851149"/>
                  <a:pt x="3194049" y="2851149"/>
                  <a:pt x="3204209" y="2852419"/>
                </a:cubicBezTo>
                <a:cubicBezTo>
                  <a:pt x="3209289" y="2852419"/>
                  <a:pt x="3214369" y="2853689"/>
                  <a:pt x="3220719" y="2854959"/>
                </a:cubicBezTo>
                <a:cubicBezTo>
                  <a:pt x="3221990" y="2851149"/>
                  <a:pt x="3224530" y="2846069"/>
                  <a:pt x="3227069" y="2839719"/>
                </a:cubicBezTo>
                <a:cubicBezTo>
                  <a:pt x="3241040" y="2862579"/>
                  <a:pt x="3251199" y="2861309"/>
                  <a:pt x="3267710" y="2838449"/>
                </a:cubicBezTo>
                <a:cubicBezTo>
                  <a:pt x="3267710" y="2842259"/>
                  <a:pt x="3268980" y="2844799"/>
                  <a:pt x="3268980" y="2847339"/>
                </a:cubicBezTo>
                <a:cubicBezTo>
                  <a:pt x="3274060" y="2847339"/>
                  <a:pt x="3277870" y="2847339"/>
                  <a:pt x="3282950" y="2846069"/>
                </a:cubicBezTo>
                <a:cubicBezTo>
                  <a:pt x="3281680" y="2848609"/>
                  <a:pt x="3280410" y="2851149"/>
                  <a:pt x="3279140" y="2852419"/>
                </a:cubicBezTo>
                <a:lnTo>
                  <a:pt x="3281680" y="2854959"/>
                </a:lnTo>
                <a:cubicBezTo>
                  <a:pt x="3285490" y="2851149"/>
                  <a:pt x="3289300" y="2847339"/>
                  <a:pt x="3295650" y="2842259"/>
                </a:cubicBezTo>
                <a:cubicBezTo>
                  <a:pt x="3300730" y="2844799"/>
                  <a:pt x="3307080" y="2847339"/>
                  <a:pt x="3312160" y="2849879"/>
                </a:cubicBezTo>
                <a:cubicBezTo>
                  <a:pt x="3317240" y="2846069"/>
                  <a:pt x="3323590" y="2842259"/>
                  <a:pt x="3329940" y="2838449"/>
                </a:cubicBezTo>
                <a:cubicBezTo>
                  <a:pt x="3338830" y="2856229"/>
                  <a:pt x="3350260" y="2858769"/>
                  <a:pt x="3360420" y="2846069"/>
                </a:cubicBezTo>
                <a:cubicBezTo>
                  <a:pt x="3375660" y="2847339"/>
                  <a:pt x="3388360" y="2848609"/>
                  <a:pt x="3397250" y="2848609"/>
                </a:cubicBezTo>
                <a:cubicBezTo>
                  <a:pt x="3398520" y="2839719"/>
                  <a:pt x="3399790" y="2833369"/>
                  <a:pt x="3401060" y="2827019"/>
                </a:cubicBezTo>
                <a:cubicBezTo>
                  <a:pt x="3406140" y="2828289"/>
                  <a:pt x="3409950" y="2829559"/>
                  <a:pt x="3415030" y="2830829"/>
                </a:cubicBezTo>
                <a:cubicBezTo>
                  <a:pt x="3417570" y="2832099"/>
                  <a:pt x="3420110" y="2834639"/>
                  <a:pt x="3422650" y="2835909"/>
                </a:cubicBezTo>
                <a:cubicBezTo>
                  <a:pt x="3418840" y="2837179"/>
                  <a:pt x="3415030" y="2837179"/>
                  <a:pt x="3411220" y="2838449"/>
                </a:cubicBezTo>
                <a:cubicBezTo>
                  <a:pt x="3422650" y="2848609"/>
                  <a:pt x="3431540" y="2846069"/>
                  <a:pt x="3440430" y="2838449"/>
                </a:cubicBezTo>
                <a:cubicBezTo>
                  <a:pt x="3436620" y="2848609"/>
                  <a:pt x="3448050" y="2847339"/>
                  <a:pt x="3449320" y="2847339"/>
                </a:cubicBezTo>
                <a:cubicBezTo>
                  <a:pt x="3465830" y="2840989"/>
                  <a:pt x="3481070" y="2837179"/>
                  <a:pt x="3498850" y="2847339"/>
                </a:cubicBezTo>
                <a:cubicBezTo>
                  <a:pt x="3501390" y="2834639"/>
                  <a:pt x="3503930" y="2824479"/>
                  <a:pt x="3505200" y="2814319"/>
                </a:cubicBezTo>
                <a:cubicBezTo>
                  <a:pt x="3511550" y="2815589"/>
                  <a:pt x="3516630" y="2815589"/>
                  <a:pt x="3522980" y="2816859"/>
                </a:cubicBezTo>
                <a:cubicBezTo>
                  <a:pt x="3528060" y="2816859"/>
                  <a:pt x="3533140" y="2818129"/>
                  <a:pt x="3538220" y="2818129"/>
                </a:cubicBezTo>
                <a:lnTo>
                  <a:pt x="3538220" y="2821939"/>
                </a:lnTo>
                <a:cubicBezTo>
                  <a:pt x="3533140" y="2823209"/>
                  <a:pt x="3529330" y="2824479"/>
                  <a:pt x="3524250" y="2825749"/>
                </a:cubicBezTo>
                <a:lnTo>
                  <a:pt x="3524250" y="2829559"/>
                </a:lnTo>
                <a:cubicBezTo>
                  <a:pt x="3542030" y="2833369"/>
                  <a:pt x="3558540" y="2837179"/>
                  <a:pt x="3576320" y="2839719"/>
                </a:cubicBezTo>
                <a:cubicBezTo>
                  <a:pt x="3580130" y="2840989"/>
                  <a:pt x="3585210" y="2837179"/>
                  <a:pt x="3591560" y="2833369"/>
                </a:cubicBezTo>
                <a:cubicBezTo>
                  <a:pt x="3594100" y="2834639"/>
                  <a:pt x="3600450" y="2837179"/>
                  <a:pt x="3608070" y="2838449"/>
                </a:cubicBezTo>
                <a:cubicBezTo>
                  <a:pt x="3627120" y="2840989"/>
                  <a:pt x="3647440" y="2843529"/>
                  <a:pt x="3662680" y="2827019"/>
                </a:cubicBezTo>
                <a:cubicBezTo>
                  <a:pt x="3663950" y="2840989"/>
                  <a:pt x="3676650" y="2832099"/>
                  <a:pt x="3683000" y="2837179"/>
                </a:cubicBezTo>
                <a:cubicBezTo>
                  <a:pt x="3683000" y="2837179"/>
                  <a:pt x="3689350" y="2832099"/>
                  <a:pt x="3691890" y="2829559"/>
                </a:cubicBezTo>
                <a:cubicBezTo>
                  <a:pt x="3691890" y="2829559"/>
                  <a:pt x="3690620" y="2828289"/>
                  <a:pt x="3690620" y="2827019"/>
                </a:cubicBezTo>
                <a:cubicBezTo>
                  <a:pt x="3693160" y="2828289"/>
                  <a:pt x="3694430" y="2832099"/>
                  <a:pt x="3696970" y="2830829"/>
                </a:cubicBezTo>
                <a:cubicBezTo>
                  <a:pt x="3708400" y="2830829"/>
                  <a:pt x="3718560" y="2829559"/>
                  <a:pt x="3726180" y="2829559"/>
                </a:cubicBezTo>
                <a:cubicBezTo>
                  <a:pt x="3732530" y="2833369"/>
                  <a:pt x="3736340" y="2837179"/>
                  <a:pt x="3738880" y="2835909"/>
                </a:cubicBezTo>
                <a:cubicBezTo>
                  <a:pt x="3754120" y="2834639"/>
                  <a:pt x="3768090" y="2830829"/>
                  <a:pt x="3782060" y="2830829"/>
                </a:cubicBezTo>
                <a:cubicBezTo>
                  <a:pt x="3796030" y="2838449"/>
                  <a:pt x="3793490" y="2824479"/>
                  <a:pt x="3790950" y="2816859"/>
                </a:cubicBezTo>
                <a:cubicBezTo>
                  <a:pt x="3796030" y="2811779"/>
                  <a:pt x="3801110" y="2807969"/>
                  <a:pt x="3802380" y="2806699"/>
                </a:cubicBezTo>
                <a:cubicBezTo>
                  <a:pt x="3810000" y="2806699"/>
                  <a:pt x="3815080" y="2807969"/>
                  <a:pt x="3818890" y="2806699"/>
                </a:cubicBezTo>
                <a:cubicBezTo>
                  <a:pt x="3823969" y="2802889"/>
                  <a:pt x="3827780" y="2796539"/>
                  <a:pt x="3834130" y="2788919"/>
                </a:cubicBezTo>
                <a:cubicBezTo>
                  <a:pt x="3841750" y="2787649"/>
                  <a:pt x="3854450" y="2785109"/>
                  <a:pt x="3868420" y="2782569"/>
                </a:cubicBezTo>
                <a:cubicBezTo>
                  <a:pt x="3868420" y="2782569"/>
                  <a:pt x="3868420" y="2780029"/>
                  <a:pt x="3869690" y="2777489"/>
                </a:cubicBezTo>
                <a:cubicBezTo>
                  <a:pt x="3874770" y="2769869"/>
                  <a:pt x="3887470" y="2767329"/>
                  <a:pt x="3879850" y="2753359"/>
                </a:cubicBezTo>
                <a:cubicBezTo>
                  <a:pt x="3878580" y="2750819"/>
                  <a:pt x="3878580" y="2743199"/>
                  <a:pt x="3881120" y="2740659"/>
                </a:cubicBezTo>
                <a:cubicBezTo>
                  <a:pt x="3890010" y="2729229"/>
                  <a:pt x="3890010" y="2727959"/>
                  <a:pt x="3874770" y="2722879"/>
                </a:cubicBezTo>
                <a:cubicBezTo>
                  <a:pt x="3876040" y="2713989"/>
                  <a:pt x="3867150" y="2702559"/>
                  <a:pt x="3879850" y="2701289"/>
                </a:cubicBezTo>
                <a:cubicBezTo>
                  <a:pt x="3883660" y="2693669"/>
                  <a:pt x="3884930" y="2689859"/>
                  <a:pt x="3887470" y="2686049"/>
                </a:cubicBezTo>
                <a:cubicBezTo>
                  <a:pt x="3888740" y="2683509"/>
                  <a:pt x="3892550" y="2680969"/>
                  <a:pt x="3892550" y="2678429"/>
                </a:cubicBezTo>
                <a:cubicBezTo>
                  <a:pt x="3892550" y="2673349"/>
                  <a:pt x="3890010" y="2666999"/>
                  <a:pt x="3891280" y="2663189"/>
                </a:cubicBezTo>
                <a:cubicBezTo>
                  <a:pt x="3895090" y="2649219"/>
                  <a:pt x="3896360" y="2636519"/>
                  <a:pt x="3873500" y="2631439"/>
                </a:cubicBezTo>
                <a:cubicBezTo>
                  <a:pt x="3882390" y="2627629"/>
                  <a:pt x="3886200" y="2625089"/>
                  <a:pt x="3892550" y="2622549"/>
                </a:cubicBezTo>
                <a:cubicBezTo>
                  <a:pt x="3882390" y="2617469"/>
                  <a:pt x="3873500" y="2613659"/>
                  <a:pt x="3862070" y="2608579"/>
                </a:cubicBezTo>
                <a:lnTo>
                  <a:pt x="3873500" y="2608579"/>
                </a:lnTo>
                <a:lnTo>
                  <a:pt x="3873500" y="2604769"/>
                </a:lnTo>
                <a:cubicBezTo>
                  <a:pt x="3867150" y="2604769"/>
                  <a:pt x="3862070" y="2603499"/>
                  <a:pt x="3855720" y="2603499"/>
                </a:cubicBezTo>
                <a:cubicBezTo>
                  <a:pt x="3855720" y="2604769"/>
                  <a:pt x="3855720" y="2606039"/>
                  <a:pt x="3854450" y="2607309"/>
                </a:cubicBezTo>
                <a:cubicBezTo>
                  <a:pt x="3853180" y="2604769"/>
                  <a:pt x="3851910" y="2602229"/>
                  <a:pt x="3850640" y="2598419"/>
                </a:cubicBezTo>
                <a:cubicBezTo>
                  <a:pt x="3883660" y="2590799"/>
                  <a:pt x="4104640" y="2566669"/>
                  <a:pt x="4084320" y="2562859"/>
                </a:cubicBezTo>
                <a:cubicBezTo>
                  <a:pt x="4094480" y="2553969"/>
                  <a:pt x="4090670" y="2538729"/>
                  <a:pt x="4108450" y="2537459"/>
                </a:cubicBezTo>
                <a:cubicBezTo>
                  <a:pt x="4113530" y="2537459"/>
                  <a:pt x="4122420" y="2528569"/>
                  <a:pt x="4123690" y="2522219"/>
                </a:cubicBezTo>
                <a:cubicBezTo>
                  <a:pt x="4126230" y="2513329"/>
                  <a:pt x="4123690" y="2501899"/>
                  <a:pt x="4126230" y="2493009"/>
                </a:cubicBezTo>
                <a:cubicBezTo>
                  <a:pt x="4128770" y="2480309"/>
                  <a:pt x="4133850" y="2467609"/>
                  <a:pt x="4137660" y="2457449"/>
                </a:cubicBezTo>
                <a:cubicBezTo>
                  <a:pt x="4133850" y="2451099"/>
                  <a:pt x="4130040" y="2444749"/>
                  <a:pt x="4127500" y="2440939"/>
                </a:cubicBezTo>
                <a:cubicBezTo>
                  <a:pt x="4132580" y="2437129"/>
                  <a:pt x="4135120" y="2434589"/>
                  <a:pt x="4138930" y="2433319"/>
                </a:cubicBezTo>
                <a:cubicBezTo>
                  <a:pt x="4137660" y="2432049"/>
                  <a:pt x="4137660" y="2430779"/>
                  <a:pt x="4136390" y="2429509"/>
                </a:cubicBezTo>
                <a:cubicBezTo>
                  <a:pt x="4132580" y="2430779"/>
                  <a:pt x="4128770" y="2432049"/>
                  <a:pt x="4124960" y="2433319"/>
                </a:cubicBezTo>
                <a:cubicBezTo>
                  <a:pt x="4146550" y="2415539"/>
                  <a:pt x="4151630" y="2382519"/>
                  <a:pt x="4133850" y="2367279"/>
                </a:cubicBezTo>
                <a:cubicBezTo>
                  <a:pt x="4132580" y="2369819"/>
                  <a:pt x="4130040" y="2372359"/>
                  <a:pt x="4128770" y="2374899"/>
                </a:cubicBezTo>
                <a:cubicBezTo>
                  <a:pt x="4123690" y="2366009"/>
                  <a:pt x="4109720" y="2363469"/>
                  <a:pt x="4116070" y="2349499"/>
                </a:cubicBezTo>
                <a:cubicBezTo>
                  <a:pt x="4116070" y="2349499"/>
                  <a:pt x="4114800" y="2346959"/>
                  <a:pt x="4113530" y="2346959"/>
                </a:cubicBezTo>
                <a:cubicBezTo>
                  <a:pt x="4107180" y="2344419"/>
                  <a:pt x="4108450" y="2340609"/>
                  <a:pt x="4105910" y="2335529"/>
                </a:cubicBezTo>
                <a:cubicBezTo>
                  <a:pt x="4102100" y="2324099"/>
                  <a:pt x="4103370" y="2312669"/>
                  <a:pt x="4103370" y="2302509"/>
                </a:cubicBezTo>
                <a:lnTo>
                  <a:pt x="4103370" y="2256789"/>
                </a:lnTo>
                <a:cubicBezTo>
                  <a:pt x="4103370" y="2246629"/>
                  <a:pt x="4108450" y="2241549"/>
                  <a:pt x="4118610" y="2244089"/>
                </a:cubicBezTo>
                <a:cubicBezTo>
                  <a:pt x="4118610" y="2244089"/>
                  <a:pt x="4119880" y="2242819"/>
                  <a:pt x="4121150" y="2242819"/>
                </a:cubicBezTo>
                <a:cubicBezTo>
                  <a:pt x="4117340" y="2240279"/>
                  <a:pt x="4114800" y="2239009"/>
                  <a:pt x="4112260" y="2236469"/>
                </a:cubicBezTo>
                <a:cubicBezTo>
                  <a:pt x="4112260" y="2235199"/>
                  <a:pt x="4113530" y="2233929"/>
                  <a:pt x="4113530" y="2232659"/>
                </a:cubicBezTo>
                <a:cubicBezTo>
                  <a:pt x="4122420" y="2235199"/>
                  <a:pt x="4131310" y="2239009"/>
                  <a:pt x="4137660" y="2241549"/>
                </a:cubicBezTo>
                <a:cubicBezTo>
                  <a:pt x="4145280" y="2231389"/>
                  <a:pt x="4151630" y="2223769"/>
                  <a:pt x="4156710" y="2218689"/>
                </a:cubicBezTo>
                <a:lnTo>
                  <a:pt x="4156710" y="2195829"/>
                </a:lnTo>
                <a:cubicBezTo>
                  <a:pt x="4154170" y="2195829"/>
                  <a:pt x="4150360" y="2197099"/>
                  <a:pt x="4146550" y="2197099"/>
                </a:cubicBezTo>
                <a:cubicBezTo>
                  <a:pt x="4144010" y="2190749"/>
                  <a:pt x="4142740" y="2184399"/>
                  <a:pt x="4140200" y="2175509"/>
                </a:cubicBezTo>
                <a:cubicBezTo>
                  <a:pt x="4146550" y="2179319"/>
                  <a:pt x="4149090" y="2181859"/>
                  <a:pt x="4151630" y="2183129"/>
                </a:cubicBezTo>
                <a:cubicBezTo>
                  <a:pt x="4154170" y="2181859"/>
                  <a:pt x="4157980" y="2180589"/>
                  <a:pt x="4161790" y="2178049"/>
                </a:cubicBezTo>
                <a:cubicBezTo>
                  <a:pt x="4160520" y="2176779"/>
                  <a:pt x="4159250" y="2175509"/>
                  <a:pt x="4159250" y="2174239"/>
                </a:cubicBezTo>
                <a:cubicBezTo>
                  <a:pt x="4155440" y="2174239"/>
                  <a:pt x="4151630" y="2172969"/>
                  <a:pt x="4150360" y="2172969"/>
                </a:cubicBezTo>
                <a:cubicBezTo>
                  <a:pt x="4152900" y="2165349"/>
                  <a:pt x="4157980" y="2157729"/>
                  <a:pt x="4155440" y="2153919"/>
                </a:cubicBezTo>
                <a:cubicBezTo>
                  <a:pt x="4149090" y="2137409"/>
                  <a:pt x="4155440" y="2124709"/>
                  <a:pt x="4161790" y="2110739"/>
                </a:cubicBezTo>
                <a:cubicBezTo>
                  <a:pt x="4163060" y="2106929"/>
                  <a:pt x="4161790" y="2103119"/>
                  <a:pt x="4161790" y="2099309"/>
                </a:cubicBezTo>
                <a:cubicBezTo>
                  <a:pt x="4163060" y="2082799"/>
                  <a:pt x="4164330" y="2067559"/>
                  <a:pt x="4165599" y="2044699"/>
                </a:cubicBezTo>
                <a:cubicBezTo>
                  <a:pt x="4160519" y="2042159"/>
                  <a:pt x="4152899" y="2035809"/>
                  <a:pt x="4144009" y="2030729"/>
                </a:cubicBezTo>
                <a:cubicBezTo>
                  <a:pt x="4136389" y="2026919"/>
                  <a:pt x="4128769" y="2025649"/>
                  <a:pt x="4121149" y="2023109"/>
                </a:cubicBezTo>
                <a:cubicBezTo>
                  <a:pt x="4117340" y="2021839"/>
                  <a:pt x="4112259" y="2023109"/>
                  <a:pt x="4108449" y="2021839"/>
                </a:cubicBezTo>
                <a:cubicBezTo>
                  <a:pt x="4076699" y="2018029"/>
                  <a:pt x="4043679" y="2012949"/>
                  <a:pt x="4011929" y="2009139"/>
                </a:cubicBezTo>
                <a:cubicBezTo>
                  <a:pt x="3985259" y="2005329"/>
                  <a:pt x="3958589" y="2001519"/>
                  <a:pt x="3933189" y="1997709"/>
                </a:cubicBezTo>
                <a:cubicBezTo>
                  <a:pt x="3926839" y="1996439"/>
                  <a:pt x="3920489" y="1993899"/>
                  <a:pt x="3912869" y="1993899"/>
                </a:cubicBezTo>
                <a:cubicBezTo>
                  <a:pt x="3896359" y="1992629"/>
                  <a:pt x="3878579" y="1992629"/>
                  <a:pt x="3862069" y="1992629"/>
                </a:cubicBezTo>
                <a:cubicBezTo>
                  <a:pt x="3853179" y="1992629"/>
                  <a:pt x="3845559" y="1992629"/>
                  <a:pt x="3836669" y="1991359"/>
                </a:cubicBezTo>
                <a:cubicBezTo>
                  <a:pt x="3821429" y="1990089"/>
                  <a:pt x="3806189" y="1987549"/>
                  <a:pt x="3790949" y="1986279"/>
                </a:cubicBezTo>
                <a:lnTo>
                  <a:pt x="3790949" y="1982469"/>
                </a:lnTo>
                <a:cubicBezTo>
                  <a:pt x="3829049" y="1979929"/>
                  <a:pt x="3868419" y="1976119"/>
                  <a:pt x="3907789" y="1983739"/>
                </a:cubicBezTo>
                <a:cubicBezTo>
                  <a:pt x="3906519" y="1979929"/>
                  <a:pt x="3905249" y="1976119"/>
                  <a:pt x="3903979" y="1973579"/>
                </a:cubicBezTo>
                <a:cubicBezTo>
                  <a:pt x="3912869" y="1972309"/>
                  <a:pt x="3919219" y="1964689"/>
                  <a:pt x="3928109" y="1973579"/>
                </a:cubicBezTo>
                <a:cubicBezTo>
                  <a:pt x="3929379" y="1974849"/>
                  <a:pt x="3936999" y="1971039"/>
                  <a:pt x="3942079" y="1969769"/>
                </a:cubicBezTo>
                <a:lnTo>
                  <a:pt x="3942079" y="1967229"/>
                </a:lnTo>
                <a:lnTo>
                  <a:pt x="3930649" y="1967229"/>
                </a:lnTo>
                <a:cubicBezTo>
                  <a:pt x="3943349" y="1957069"/>
                  <a:pt x="3952240" y="1948179"/>
                  <a:pt x="3961129" y="1941829"/>
                </a:cubicBezTo>
                <a:cubicBezTo>
                  <a:pt x="3968749" y="1943099"/>
                  <a:pt x="3976369" y="1944369"/>
                  <a:pt x="3981449" y="1945639"/>
                </a:cubicBezTo>
                <a:cubicBezTo>
                  <a:pt x="3982719" y="1921509"/>
                  <a:pt x="3962399" y="1920239"/>
                  <a:pt x="3947159" y="1910079"/>
                </a:cubicBezTo>
                <a:cubicBezTo>
                  <a:pt x="3953509" y="1906269"/>
                  <a:pt x="3957319" y="1902459"/>
                  <a:pt x="3962399" y="1901189"/>
                </a:cubicBezTo>
                <a:cubicBezTo>
                  <a:pt x="3976369" y="1897379"/>
                  <a:pt x="3994149" y="1907539"/>
                  <a:pt x="4003040" y="1885949"/>
                </a:cubicBezTo>
                <a:cubicBezTo>
                  <a:pt x="4004310" y="1884679"/>
                  <a:pt x="4008119" y="1884679"/>
                  <a:pt x="4014469" y="1882139"/>
                </a:cubicBezTo>
                <a:cubicBezTo>
                  <a:pt x="4010660" y="1878329"/>
                  <a:pt x="4006849" y="1875789"/>
                  <a:pt x="4004310" y="1873249"/>
                </a:cubicBezTo>
                <a:cubicBezTo>
                  <a:pt x="4006850" y="1871979"/>
                  <a:pt x="4010660" y="1870709"/>
                  <a:pt x="4010660" y="1870709"/>
                </a:cubicBezTo>
                <a:cubicBezTo>
                  <a:pt x="4019550" y="1877059"/>
                  <a:pt x="4025900" y="1882139"/>
                  <a:pt x="4033519" y="1887219"/>
                </a:cubicBezTo>
                <a:cubicBezTo>
                  <a:pt x="4034790" y="1885949"/>
                  <a:pt x="4036060" y="1884679"/>
                  <a:pt x="4037329" y="1882139"/>
                </a:cubicBezTo>
                <a:cubicBezTo>
                  <a:pt x="4033519" y="1877059"/>
                  <a:pt x="4030979" y="1871979"/>
                  <a:pt x="4027169" y="1866899"/>
                </a:cubicBezTo>
                <a:cubicBezTo>
                  <a:pt x="4043679" y="1855469"/>
                  <a:pt x="4044949" y="1849119"/>
                  <a:pt x="4032249" y="1817369"/>
                </a:cubicBezTo>
                <a:cubicBezTo>
                  <a:pt x="4041140" y="1816099"/>
                  <a:pt x="4050029" y="1813559"/>
                  <a:pt x="4057649" y="1812289"/>
                </a:cubicBezTo>
                <a:cubicBezTo>
                  <a:pt x="4058919" y="1803399"/>
                  <a:pt x="4063999" y="1794509"/>
                  <a:pt x="4062729" y="1786889"/>
                </a:cubicBezTo>
                <a:cubicBezTo>
                  <a:pt x="4058919" y="1764029"/>
                  <a:pt x="4081779" y="1753869"/>
                  <a:pt x="4086859" y="1734819"/>
                </a:cubicBezTo>
                <a:cubicBezTo>
                  <a:pt x="4086859" y="1733549"/>
                  <a:pt x="4091939" y="1732279"/>
                  <a:pt x="4093209" y="1733549"/>
                </a:cubicBezTo>
                <a:cubicBezTo>
                  <a:pt x="4104639" y="1737359"/>
                  <a:pt x="4108449" y="1728469"/>
                  <a:pt x="4112259" y="1722119"/>
                </a:cubicBezTo>
                <a:cubicBezTo>
                  <a:pt x="4113529" y="1719579"/>
                  <a:pt x="4114799" y="1717039"/>
                  <a:pt x="4116069" y="1715769"/>
                </a:cubicBezTo>
                <a:cubicBezTo>
                  <a:pt x="4127499" y="1709419"/>
                  <a:pt x="4138929" y="1704339"/>
                  <a:pt x="4151629" y="1697989"/>
                </a:cubicBezTo>
                <a:cubicBezTo>
                  <a:pt x="4138929" y="1678939"/>
                  <a:pt x="4122419" y="1687829"/>
                  <a:pt x="4108449" y="1685289"/>
                </a:cubicBezTo>
                <a:lnTo>
                  <a:pt x="4108449" y="1680209"/>
                </a:lnTo>
                <a:cubicBezTo>
                  <a:pt x="4117339" y="1678939"/>
                  <a:pt x="4126229" y="1677669"/>
                  <a:pt x="4136389" y="1676399"/>
                </a:cubicBezTo>
                <a:cubicBezTo>
                  <a:pt x="4130039" y="1675129"/>
                  <a:pt x="4124959" y="1673859"/>
                  <a:pt x="4119879" y="1672589"/>
                </a:cubicBezTo>
                <a:cubicBezTo>
                  <a:pt x="4126229" y="1666239"/>
                  <a:pt x="4131309" y="1659889"/>
                  <a:pt x="4137659" y="1654809"/>
                </a:cubicBezTo>
                <a:cubicBezTo>
                  <a:pt x="4138929" y="1653539"/>
                  <a:pt x="4142739" y="1652269"/>
                  <a:pt x="4144009" y="1652269"/>
                </a:cubicBezTo>
                <a:cubicBezTo>
                  <a:pt x="4147819" y="1653539"/>
                  <a:pt x="4151629" y="1657349"/>
                  <a:pt x="4154169" y="1659889"/>
                </a:cubicBezTo>
                <a:cubicBezTo>
                  <a:pt x="4155439" y="1656079"/>
                  <a:pt x="4156709" y="1650999"/>
                  <a:pt x="4159249" y="1647189"/>
                </a:cubicBezTo>
                <a:cubicBezTo>
                  <a:pt x="4164329" y="1640839"/>
                  <a:pt x="4170679" y="1635759"/>
                  <a:pt x="4175759" y="1630679"/>
                </a:cubicBezTo>
                <a:cubicBezTo>
                  <a:pt x="4182109" y="1638299"/>
                  <a:pt x="4188459" y="1645919"/>
                  <a:pt x="4194809" y="1654809"/>
                </a:cubicBezTo>
                <a:cubicBezTo>
                  <a:pt x="4196079" y="1654809"/>
                  <a:pt x="4197349" y="1653539"/>
                  <a:pt x="4197349" y="1653539"/>
                </a:cubicBezTo>
                <a:cubicBezTo>
                  <a:pt x="4196079" y="1640839"/>
                  <a:pt x="4196079" y="1628139"/>
                  <a:pt x="4194809" y="1615439"/>
                </a:cubicBezTo>
                <a:cubicBezTo>
                  <a:pt x="4199889" y="1616709"/>
                  <a:pt x="4203699" y="1616709"/>
                  <a:pt x="4207509" y="1617979"/>
                </a:cubicBezTo>
                <a:cubicBezTo>
                  <a:pt x="4208779" y="1616709"/>
                  <a:pt x="4208779" y="1615439"/>
                  <a:pt x="4210049" y="1615439"/>
                </a:cubicBezTo>
                <a:cubicBezTo>
                  <a:pt x="4206239" y="1614169"/>
                  <a:pt x="4203699" y="1612899"/>
                  <a:pt x="4199889" y="1611629"/>
                </a:cubicBezTo>
                <a:cubicBezTo>
                  <a:pt x="4206239" y="1604009"/>
                  <a:pt x="4210049" y="1598929"/>
                  <a:pt x="4211319" y="1597659"/>
                </a:cubicBezTo>
                <a:lnTo>
                  <a:pt x="4211319" y="1573529"/>
                </a:lnTo>
                <a:cubicBezTo>
                  <a:pt x="4208779" y="1572259"/>
                  <a:pt x="4206239" y="1569719"/>
                  <a:pt x="4202429" y="1568449"/>
                </a:cubicBezTo>
                <a:cubicBezTo>
                  <a:pt x="4199889" y="1567179"/>
                  <a:pt x="4197349" y="1565909"/>
                  <a:pt x="4194809" y="1565909"/>
                </a:cubicBezTo>
                <a:cubicBezTo>
                  <a:pt x="4197349" y="1563369"/>
                  <a:pt x="4202429" y="1559559"/>
                  <a:pt x="4203699" y="1559559"/>
                </a:cubicBezTo>
                <a:cubicBezTo>
                  <a:pt x="4212589" y="1564639"/>
                  <a:pt x="4210049" y="1550669"/>
                  <a:pt x="4215129" y="1551939"/>
                </a:cubicBezTo>
                <a:cubicBezTo>
                  <a:pt x="4215129" y="1548129"/>
                  <a:pt x="4215129" y="1540509"/>
                  <a:pt x="4213859" y="1540509"/>
                </a:cubicBezTo>
                <a:cubicBezTo>
                  <a:pt x="4197349" y="1534159"/>
                  <a:pt x="4199889" y="1520189"/>
                  <a:pt x="4196079" y="1511299"/>
                </a:cubicBezTo>
                <a:close/>
                <a:moveTo>
                  <a:pt x="234949" y="990600"/>
                </a:moveTo>
                <a:lnTo>
                  <a:pt x="271779" y="990600"/>
                </a:lnTo>
                <a:cubicBezTo>
                  <a:pt x="262889" y="1002030"/>
                  <a:pt x="241299" y="1002030"/>
                  <a:pt x="234949" y="990600"/>
                </a:cubicBezTo>
                <a:close/>
                <a:moveTo>
                  <a:pt x="488949" y="1507490"/>
                </a:moveTo>
                <a:lnTo>
                  <a:pt x="488949" y="1502410"/>
                </a:lnTo>
                <a:cubicBezTo>
                  <a:pt x="505459" y="1501140"/>
                  <a:pt x="523239" y="1499870"/>
                  <a:pt x="539749" y="1499870"/>
                </a:cubicBezTo>
                <a:cubicBezTo>
                  <a:pt x="521969" y="1499870"/>
                  <a:pt x="506729" y="1515110"/>
                  <a:pt x="488949" y="1507490"/>
                </a:cubicBezTo>
                <a:close/>
                <a:moveTo>
                  <a:pt x="182879" y="2123440"/>
                </a:moveTo>
                <a:cubicBezTo>
                  <a:pt x="190499" y="2115820"/>
                  <a:pt x="196849" y="2110740"/>
                  <a:pt x="199389" y="2106930"/>
                </a:cubicBezTo>
                <a:cubicBezTo>
                  <a:pt x="205739" y="2112010"/>
                  <a:pt x="209549" y="2115820"/>
                  <a:pt x="213359" y="2119630"/>
                </a:cubicBezTo>
                <a:cubicBezTo>
                  <a:pt x="204469" y="2119630"/>
                  <a:pt x="195579" y="2120900"/>
                  <a:pt x="182879" y="2123440"/>
                </a:cubicBezTo>
                <a:close/>
                <a:moveTo>
                  <a:pt x="271779" y="2117090"/>
                </a:moveTo>
                <a:lnTo>
                  <a:pt x="238759" y="2117090"/>
                </a:lnTo>
                <a:cubicBezTo>
                  <a:pt x="237489" y="2117090"/>
                  <a:pt x="236219" y="2112010"/>
                  <a:pt x="233679" y="2108200"/>
                </a:cubicBezTo>
                <a:cubicBezTo>
                  <a:pt x="248919" y="2109470"/>
                  <a:pt x="260349" y="2110740"/>
                  <a:pt x="271779" y="2112010"/>
                </a:cubicBezTo>
                <a:lnTo>
                  <a:pt x="271779" y="2117090"/>
                </a:lnTo>
                <a:close/>
                <a:moveTo>
                  <a:pt x="280669" y="2115820"/>
                </a:moveTo>
                <a:cubicBezTo>
                  <a:pt x="279399" y="2114550"/>
                  <a:pt x="279399" y="2113280"/>
                  <a:pt x="278129" y="2113280"/>
                </a:cubicBezTo>
                <a:cubicBezTo>
                  <a:pt x="283209" y="2109470"/>
                  <a:pt x="289559" y="2106930"/>
                  <a:pt x="294639" y="2103120"/>
                </a:cubicBezTo>
                <a:cubicBezTo>
                  <a:pt x="298449" y="2099310"/>
                  <a:pt x="299719" y="2092960"/>
                  <a:pt x="303529" y="2086610"/>
                </a:cubicBezTo>
                <a:cubicBezTo>
                  <a:pt x="313689" y="2106930"/>
                  <a:pt x="335279" y="2100580"/>
                  <a:pt x="354329" y="2105660"/>
                </a:cubicBezTo>
                <a:cubicBezTo>
                  <a:pt x="328929" y="2108200"/>
                  <a:pt x="304799" y="2112010"/>
                  <a:pt x="280669" y="2115820"/>
                </a:cubicBezTo>
                <a:close/>
                <a:moveTo>
                  <a:pt x="114299" y="2428240"/>
                </a:moveTo>
                <a:cubicBezTo>
                  <a:pt x="115569" y="2428240"/>
                  <a:pt x="115569" y="2428240"/>
                  <a:pt x="114299" y="2428240"/>
                </a:cubicBezTo>
                <a:close/>
                <a:moveTo>
                  <a:pt x="345439" y="2609850"/>
                </a:moveTo>
                <a:cubicBezTo>
                  <a:pt x="344169" y="2600960"/>
                  <a:pt x="342899" y="2594610"/>
                  <a:pt x="341629" y="2585720"/>
                </a:cubicBezTo>
                <a:cubicBezTo>
                  <a:pt x="350519" y="2588260"/>
                  <a:pt x="355599" y="2589530"/>
                  <a:pt x="360679" y="2592070"/>
                </a:cubicBezTo>
                <a:cubicBezTo>
                  <a:pt x="355599" y="2597150"/>
                  <a:pt x="351789" y="2602230"/>
                  <a:pt x="345439" y="2609850"/>
                </a:cubicBezTo>
                <a:close/>
                <a:moveTo>
                  <a:pt x="636269" y="1050290"/>
                </a:moveTo>
                <a:cubicBezTo>
                  <a:pt x="627379" y="1051560"/>
                  <a:pt x="618489" y="1055370"/>
                  <a:pt x="610869" y="1055370"/>
                </a:cubicBezTo>
                <a:cubicBezTo>
                  <a:pt x="601979" y="1056640"/>
                  <a:pt x="593089" y="1055370"/>
                  <a:pt x="582929" y="1055370"/>
                </a:cubicBezTo>
                <a:cubicBezTo>
                  <a:pt x="581659" y="1054100"/>
                  <a:pt x="580389" y="1050290"/>
                  <a:pt x="579119" y="1046480"/>
                </a:cubicBezTo>
                <a:cubicBezTo>
                  <a:pt x="588009" y="1043940"/>
                  <a:pt x="596899" y="1040130"/>
                  <a:pt x="607059" y="1037590"/>
                </a:cubicBezTo>
                <a:cubicBezTo>
                  <a:pt x="607059" y="1041400"/>
                  <a:pt x="605789" y="1043940"/>
                  <a:pt x="605789" y="1047750"/>
                </a:cubicBezTo>
                <a:cubicBezTo>
                  <a:pt x="617219" y="1040130"/>
                  <a:pt x="627379" y="1041400"/>
                  <a:pt x="636269" y="1050290"/>
                </a:cubicBezTo>
                <a:cubicBezTo>
                  <a:pt x="650239" y="1040130"/>
                  <a:pt x="652779" y="1041400"/>
                  <a:pt x="656589" y="1062990"/>
                </a:cubicBezTo>
                <a:cubicBezTo>
                  <a:pt x="648969" y="1057910"/>
                  <a:pt x="642619" y="1054100"/>
                  <a:pt x="636269" y="1050290"/>
                </a:cubicBezTo>
                <a:close/>
                <a:moveTo>
                  <a:pt x="684529" y="1047750"/>
                </a:moveTo>
                <a:cubicBezTo>
                  <a:pt x="687069" y="1045210"/>
                  <a:pt x="689609" y="1042670"/>
                  <a:pt x="690879" y="1040130"/>
                </a:cubicBezTo>
                <a:cubicBezTo>
                  <a:pt x="699769" y="1051560"/>
                  <a:pt x="699769" y="1051560"/>
                  <a:pt x="680719" y="1060450"/>
                </a:cubicBezTo>
                <a:lnTo>
                  <a:pt x="661669" y="1045210"/>
                </a:lnTo>
                <a:cubicBezTo>
                  <a:pt x="674369" y="1035050"/>
                  <a:pt x="681989" y="1035050"/>
                  <a:pt x="684529" y="1047750"/>
                </a:cubicBezTo>
                <a:close/>
                <a:moveTo>
                  <a:pt x="694689" y="2744470"/>
                </a:moveTo>
                <a:cubicBezTo>
                  <a:pt x="695959" y="2743200"/>
                  <a:pt x="697229" y="2743200"/>
                  <a:pt x="698499" y="2741930"/>
                </a:cubicBezTo>
                <a:cubicBezTo>
                  <a:pt x="699769" y="2744470"/>
                  <a:pt x="702309" y="2747010"/>
                  <a:pt x="704849" y="2750820"/>
                </a:cubicBezTo>
                <a:cubicBezTo>
                  <a:pt x="702309" y="2750820"/>
                  <a:pt x="699769" y="2750820"/>
                  <a:pt x="697229" y="2752090"/>
                </a:cubicBezTo>
                <a:cubicBezTo>
                  <a:pt x="695959" y="2748280"/>
                  <a:pt x="695959" y="2745740"/>
                  <a:pt x="694689" y="2744470"/>
                </a:cubicBezTo>
                <a:close/>
                <a:moveTo>
                  <a:pt x="772159" y="2735580"/>
                </a:moveTo>
                <a:cubicBezTo>
                  <a:pt x="773429" y="2739390"/>
                  <a:pt x="774699" y="2741930"/>
                  <a:pt x="777239" y="2744470"/>
                </a:cubicBezTo>
                <a:lnTo>
                  <a:pt x="773429" y="2744470"/>
                </a:lnTo>
                <a:cubicBezTo>
                  <a:pt x="773429" y="2741930"/>
                  <a:pt x="773429" y="2739390"/>
                  <a:pt x="772159" y="2735580"/>
                </a:cubicBezTo>
                <a:close/>
                <a:moveTo>
                  <a:pt x="876299" y="3018790"/>
                </a:moveTo>
                <a:cubicBezTo>
                  <a:pt x="872489" y="3012440"/>
                  <a:pt x="869949" y="3007360"/>
                  <a:pt x="867409" y="3002280"/>
                </a:cubicBezTo>
                <a:lnTo>
                  <a:pt x="873759" y="2995930"/>
                </a:lnTo>
                <a:cubicBezTo>
                  <a:pt x="882649" y="3002280"/>
                  <a:pt x="883919" y="3012440"/>
                  <a:pt x="876299" y="3018790"/>
                </a:cubicBezTo>
                <a:close/>
                <a:moveTo>
                  <a:pt x="1198879" y="3044190"/>
                </a:moveTo>
                <a:cubicBezTo>
                  <a:pt x="1193799" y="3041650"/>
                  <a:pt x="1188719" y="3040380"/>
                  <a:pt x="1183639" y="3037840"/>
                </a:cubicBezTo>
                <a:cubicBezTo>
                  <a:pt x="1188719" y="3032760"/>
                  <a:pt x="1193799" y="3027680"/>
                  <a:pt x="1197609" y="3025140"/>
                </a:cubicBezTo>
                <a:lnTo>
                  <a:pt x="1212849" y="3036570"/>
                </a:lnTo>
                <a:cubicBezTo>
                  <a:pt x="1209039" y="3039110"/>
                  <a:pt x="1203959" y="3041650"/>
                  <a:pt x="1198879" y="3044190"/>
                </a:cubicBezTo>
                <a:close/>
                <a:moveTo>
                  <a:pt x="3445509" y="2828290"/>
                </a:moveTo>
                <a:cubicBezTo>
                  <a:pt x="3444239" y="2829560"/>
                  <a:pt x="3445509" y="2832100"/>
                  <a:pt x="3445509" y="2834640"/>
                </a:cubicBezTo>
                <a:lnTo>
                  <a:pt x="3426459" y="2838450"/>
                </a:lnTo>
                <a:cubicBezTo>
                  <a:pt x="3423919" y="2827020"/>
                  <a:pt x="3428999" y="2820670"/>
                  <a:pt x="3440429" y="2819400"/>
                </a:cubicBezTo>
                <a:cubicBezTo>
                  <a:pt x="3444239" y="2819400"/>
                  <a:pt x="3449319" y="2816860"/>
                  <a:pt x="3455669" y="2816860"/>
                </a:cubicBezTo>
                <a:cubicBezTo>
                  <a:pt x="3451859" y="2820670"/>
                  <a:pt x="3448049" y="2823210"/>
                  <a:pt x="3445509" y="2828290"/>
                </a:cubicBezTo>
                <a:close/>
                <a:moveTo>
                  <a:pt x="3470909" y="2825750"/>
                </a:moveTo>
                <a:cubicBezTo>
                  <a:pt x="3465829" y="2824480"/>
                  <a:pt x="3462019" y="2820670"/>
                  <a:pt x="3458209" y="2818130"/>
                </a:cubicBezTo>
                <a:cubicBezTo>
                  <a:pt x="3463289" y="2811780"/>
                  <a:pt x="3467099" y="2807970"/>
                  <a:pt x="3469639" y="2804160"/>
                </a:cubicBezTo>
                <a:cubicBezTo>
                  <a:pt x="3474719" y="2810510"/>
                  <a:pt x="3479799" y="2815590"/>
                  <a:pt x="3484879" y="2823210"/>
                </a:cubicBezTo>
                <a:cubicBezTo>
                  <a:pt x="3481069" y="2824480"/>
                  <a:pt x="3475989" y="2825750"/>
                  <a:pt x="3470909" y="2825750"/>
                </a:cubicBezTo>
                <a:close/>
                <a:moveTo>
                  <a:pt x="3604259" y="1967230"/>
                </a:moveTo>
                <a:cubicBezTo>
                  <a:pt x="3604259" y="1964690"/>
                  <a:pt x="3604259" y="1963420"/>
                  <a:pt x="3602989" y="1960880"/>
                </a:cubicBezTo>
                <a:lnTo>
                  <a:pt x="3629659" y="1957070"/>
                </a:lnTo>
                <a:cubicBezTo>
                  <a:pt x="3629659" y="1959610"/>
                  <a:pt x="3630929" y="1962150"/>
                  <a:pt x="3630929" y="1964690"/>
                </a:cubicBezTo>
                <a:cubicBezTo>
                  <a:pt x="3620769" y="1964690"/>
                  <a:pt x="3611879" y="1965960"/>
                  <a:pt x="3604259" y="1967230"/>
                </a:cubicBezTo>
                <a:close/>
                <a:moveTo>
                  <a:pt x="3670299" y="1969770"/>
                </a:moveTo>
                <a:cubicBezTo>
                  <a:pt x="3662679" y="1969770"/>
                  <a:pt x="3653789" y="1969770"/>
                  <a:pt x="3646169" y="1967230"/>
                </a:cubicBezTo>
                <a:cubicBezTo>
                  <a:pt x="3642359" y="1965960"/>
                  <a:pt x="3641089" y="1960880"/>
                  <a:pt x="3637279" y="1958340"/>
                </a:cubicBezTo>
                <a:cubicBezTo>
                  <a:pt x="3638549" y="1957070"/>
                  <a:pt x="3638549" y="1955800"/>
                  <a:pt x="3639819" y="1954530"/>
                </a:cubicBezTo>
                <a:cubicBezTo>
                  <a:pt x="3651249" y="1957070"/>
                  <a:pt x="3661409" y="1958340"/>
                  <a:pt x="3671569" y="1960880"/>
                </a:cubicBezTo>
                <a:cubicBezTo>
                  <a:pt x="3670299" y="1964690"/>
                  <a:pt x="3670299" y="1968500"/>
                  <a:pt x="3670299" y="1969770"/>
                </a:cubicBezTo>
                <a:close/>
                <a:moveTo>
                  <a:pt x="3727449" y="1968500"/>
                </a:moveTo>
                <a:cubicBezTo>
                  <a:pt x="3718559" y="1967230"/>
                  <a:pt x="3709669" y="1960880"/>
                  <a:pt x="3700779" y="1969770"/>
                </a:cubicBezTo>
                <a:cubicBezTo>
                  <a:pt x="3699509" y="1971040"/>
                  <a:pt x="3691889" y="1967230"/>
                  <a:pt x="3688079" y="1965960"/>
                </a:cubicBezTo>
                <a:cubicBezTo>
                  <a:pt x="3688079" y="1964690"/>
                  <a:pt x="3689349" y="1962150"/>
                  <a:pt x="3689349" y="1960880"/>
                </a:cubicBezTo>
                <a:lnTo>
                  <a:pt x="3731259" y="1960880"/>
                </a:lnTo>
                <a:cubicBezTo>
                  <a:pt x="3732529" y="1960880"/>
                  <a:pt x="3733799" y="1964690"/>
                  <a:pt x="3735069" y="1967230"/>
                </a:cubicBezTo>
                <a:cubicBezTo>
                  <a:pt x="3731259" y="1967230"/>
                  <a:pt x="3728719" y="1968500"/>
                  <a:pt x="3727449" y="1968500"/>
                </a:cubicBezTo>
                <a:close/>
                <a:moveTo>
                  <a:pt x="3848099" y="2598420"/>
                </a:moveTo>
                <a:cubicBezTo>
                  <a:pt x="3846829" y="2599690"/>
                  <a:pt x="3846829" y="2600960"/>
                  <a:pt x="3846829" y="2599690"/>
                </a:cubicBezTo>
                <a:cubicBezTo>
                  <a:pt x="3845559" y="2599690"/>
                  <a:pt x="3845559" y="2598420"/>
                  <a:pt x="3848099" y="2598420"/>
                </a:cubicBezTo>
                <a:close/>
                <a:moveTo>
                  <a:pt x="132079" y="2529840"/>
                </a:moveTo>
                <a:cubicBezTo>
                  <a:pt x="130809" y="2529840"/>
                  <a:pt x="130809" y="2531110"/>
                  <a:pt x="129539" y="2531110"/>
                </a:cubicBezTo>
                <a:cubicBezTo>
                  <a:pt x="129539" y="2531110"/>
                  <a:pt x="130809" y="2529840"/>
                  <a:pt x="132079" y="2529840"/>
                </a:cubicBezTo>
                <a:close/>
                <a:moveTo>
                  <a:pt x="615949" y="2769870"/>
                </a:moveTo>
                <a:cubicBezTo>
                  <a:pt x="621029" y="2772410"/>
                  <a:pt x="626109" y="2774950"/>
                  <a:pt x="629919" y="2776220"/>
                </a:cubicBezTo>
                <a:cubicBezTo>
                  <a:pt x="612139" y="2786380"/>
                  <a:pt x="600709" y="2783840"/>
                  <a:pt x="589279" y="2766060"/>
                </a:cubicBezTo>
                <a:cubicBezTo>
                  <a:pt x="593089" y="2766060"/>
                  <a:pt x="595629" y="2764790"/>
                  <a:pt x="599439" y="2764790"/>
                </a:cubicBezTo>
                <a:cubicBezTo>
                  <a:pt x="604519" y="2766060"/>
                  <a:pt x="610869" y="2767330"/>
                  <a:pt x="615949" y="2769870"/>
                </a:cubicBezTo>
                <a:close/>
                <a:moveTo>
                  <a:pt x="2835909" y="2874010"/>
                </a:moveTo>
                <a:cubicBezTo>
                  <a:pt x="2832099" y="2872740"/>
                  <a:pt x="2829559" y="2872740"/>
                  <a:pt x="2824479" y="2871470"/>
                </a:cubicBezTo>
                <a:cubicBezTo>
                  <a:pt x="2819399" y="2870200"/>
                  <a:pt x="2813049" y="2866390"/>
                  <a:pt x="2805429" y="2863850"/>
                </a:cubicBezTo>
                <a:cubicBezTo>
                  <a:pt x="2810509" y="2862580"/>
                  <a:pt x="2814319" y="2860040"/>
                  <a:pt x="2819399" y="2858770"/>
                </a:cubicBezTo>
                <a:cubicBezTo>
                  <a:pt x="2833369" y="2854960"/>
                  <a:pt x="2839719" y="2861310"/>
                  <a:pt x="2835909" y="2874010"/>
                </a:cubicBezTo>
                <a:close/>
                <a:moveTo>
                  <a:pt x="2590799" y="2903220"/>
                </a:moveTo>
                <a:cubicBezTo>
                  <a:pt x="2598419" y="2904490"/>
                  <a:pt x="2607309" y="2904490"/>
                  <a:pt x="2616199" y="2905760"/>
                </a:cubicBezTo>
                <a:cubicBezTo>
                  <a:pt x="2612389" y="2918460"/>
                  <a:pt x="2602229" y="2914650"/>
                  <a:pt x="2594609" y="2913380"/>
                </a:cubicBezTo>
                <a:cubicBezTo>
                  <a:pt x="2592069" y="2913380"/>
                  <a:pt x="2589529" y="2908300"/>
                  <a:pt x="2586989" y="2905760"/>
                </a:cubicBezTo>
                <a:cubicBezTo>
                  <a:pt x="2588259" y="2904490"/>
                  <a:pt x="2589529" y="2903220"/>
                  <a:pt x="2590799" y="2903220"/>
                </a:cubicBezTo>
                <a:close/>
                <a:moveTo>
                  <a:pt x="219709" y="2604770"/>
                </a:moveTo>
                <a:cubicBezTo>
                  <a:pt x="220979" y="2608580"/>
                  <a:pt x="222249" y="2611120"/>
                  <a:pt x="223519" y="2616200"/>
                </a:cubicBezTo>
                <a:cubicBezTo>
                  <a:pt x="215899" y="2616200"/>
                  <a:pt x="209549" y="2616200"/>
                  <a:pt x="203199" y="2614930"/>
                </a:cubicBezTo>
                <a:lnTo>
                  <a:pt x="203199" y="2606040"/>
                </a:lnTo>
                <a:cubicBezTo>
                  <a:pt x="208279" y="2606040"/>
                  <a:pt x="213359" y="2606040"/>
                  <a:pt x="219709" y="2604770"/>
                </a:cubicBezTo>
                <a:close/>
                <a:moveTo>
                  <a:pt x="715009" y="2762250"/>
                </a:moveTo>
                <a:cubicBezTo>
                  <a:pt x="722629" y="2763520"/>
                  <a:pt x="730249" y="2763520"/>
                  <a:pt x="739139" y="2764790"/>
                </a:cubicBezTo>
                <a:cubicBezTo>
                  <a:pt x="734059" y="2769870"/>
                  <a:pt x="713739" y="2773680"/>
                  <a:pt x="709929" y="2769870"/>
                </a:cubicBezTo>
                <a:cubicBezTo>
                  <a:pt x="709929" y="2768600"/>
                  <a:pt x="708659" y="2766060"/>
                  <a:pt x="709929" y="2764790"/>
                </a:cubicBezTo>
                <a:cubicBezTo>
                  <a:pt x="711199" y="2763520"/>
                  <a:pt x="713739" y="2762250"/>
                  <a:pt x="715009" y="276225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g1c0d571eb8a_0_245"/>
          <p:cNvSpPr txBox="1"/>
          <p:nvPr/>
        </p:nvSpPr>
        <p:spPr>
          <a:xfrm>
            <a:off x="4571999" y="515244"/>
            <a:ext cx="82806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5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10">
                <a:latin typeface="Abhaya Libre"/>
                <a:ea typeface="Abhaya Libre"/>
                <a:cs typeface="Abhaya Libre"/>
                <a:sym typeface="Abhaya Libre"/>
              </a:rPr>
              <a:t>4. Allergan</a:t>
            </a:r>
            <a:endParaRPr/>
          </a:p>
        </p:txBody>
      </p:sp>
      <p:grpSp>
        <p:nvGrpSpPr>
          <p:cNvPr id="463" name="Google Shape;463;g1c0d571eb8a_0_245"/>
          <p:cNvGrpSpPr/>
          <p:nvPr/>
        </p:nvGrpSpPr>
        <p:grpSpPr>
          <a:xfrm>
            <a:off x="8813875" y="1726875"/>
            <a:ext cx="8428036" cy="8086278"/>
            <a:chOff x="0" y="33"/>
            <a:chExt cx="11237381" cy="10781704"/>
          </a:xfrm>
        </p:grpSpPr>
        <p:sp>
          <p:nvSpPr>
            <p:cNvPr id="464" name="Google Shape;464;g1c0d571eb8a_0_245"/>
            <p:cNvSpPr txBox="1"/>
            <p:nvPr/>
          </p:nvSpPr>
          <p:spPr>
            <a:xfrm>
              <a:off x="0" y="7334640"/>
              <a:ext cx="11040000" cy="34470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Njihova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strategija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je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prerasla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od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očuvanja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vode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do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energije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smanjenja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otpada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emisija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u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direktnom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radu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lancu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snabdevanja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. U 2016.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godini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je po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peti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put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osvojio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nagradu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EnergySTAR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Agencije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za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zaštitu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životne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sredine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odajući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priznanje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za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njena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dostignuća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u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energetskoj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efikasnosti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.</a:t>
              </a:r>
              <a:endParaRPr dirty="0"/>
            </a:p>
          </p:txBody>
        </p:sp>
        <p:sp>
          <p:nvSpPr>
            <p:cNvPr id="465" name="Google Shape;465;g1c0d571eb8a_0_245"/>
            <p:cNvSpPr txBox="1"/>
            <p:nvPr/>
          </p:nvSpPr>
          <p:spPr>
            <a:xfrm>
              <a:off x="3908100" y="3198122"/>
              <a:ext cx="7131900" cy="41365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Farmaceutska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kompanija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sedištem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u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Kaliforniji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započela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je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svoju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posvećenost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održivosti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pre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više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od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dve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decenije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politikom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očuvanja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vode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zasnovanom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izveštavanju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benchmarkingu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. (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uporednoj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proceni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)</a:t>
              </a:r>
              <a:endParaRPr dirty="0"/>
            </a:p>
          </p:txBody>
        </p:sp>
        <p:sp>
          <p:nvSpPr>
            <p:cNvPr id="466" name="Google Shape;466;g1c0d571eb8a_0_245"/>
            <p:cNvSpPr txBox="1"/>
            <p:nvPr/>
          </p:nvSpPr>
          <p:spPr>
            <a:xfrm>
              <a:off x="0" y="33"/>
              <a:ext cx="8544600" cy="27576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Venov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dijagram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između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zaštite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životne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sredine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botoksa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ima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malo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preklapanja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ali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kompanija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Allergan,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proizvođač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botoksa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je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blizu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vrha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Newsweek </a:t>
              </a:r>
              <a:r>
                <a:rPr lang="en-US" sz="2400" u="sng" dirty="0" err="1">
                  <a:solidFill>
                    <a:schemeClr val="hlink"/>
                  </a:solidFill>
                  <a:latin typeface="Abhaya Libre"/>
                  <a:ea typeface="Abhaya Libre"/>
                  <a:cs typeface="Abhaya Libre"/>
                  <a:sym typeface="Abhaya Libre"/>
                  <a:hlinkClick r:id="rId8"/>
                </a:rPr>
                <a:t>rankiranja</a:t>
              </a:r>
              <a:r>
                <a:rPr lang="en-US" sz="2400" u="sng" dirty="0">
                  <a:solidFill>
                    <a:schemeClr val="hlink"/>
                  </a:solidFill>
                  <a:latin typeface="Abhaya Libre"/>
                  <a:ea typeface="Abhaya Libre"/>
                  <a:cs typeface="Abhaya Libre"/>
                  <a:sym typeface="Abhaya Libre"/>
                  <a:hlinkClick r:id="rId8"/>
                </a:rPr>
                <a:t> </a:t>
              </a:r>
              <a:r>
                <a:rPr lang="en-US" sz="2400" u="sng" dirty="0" err="1">
                  <a:solidFill>
                    <a:schemeClr val="hlink"/>
                  </a:solidFill>
                  <a:latin typeface="Abhaya Libre"/>
                  <a:ea typeface="Abhaya Libre"/>
                  <a:cs typeface="Abhaya Libre"/>
                  <a:sym typeface="Abhaya Libre"/>
                  <a:hlinkClick r:id="rId8"/>
                </a:rPr>
                <a:t>zelenih</a:t>
              </a:r>
              <a:r>
                <a:rPr lang="en-US" sz="2400" u="sng" dirty="0">
                  <a:solidFill>
                    <a:schemeClr val="hlink"/>
                  </a:solidFill>
                  <a:latin typeface="Abhaya Libre"/>
                  <a:ea typeface="Abhaya Libre"/>
                  <a:cs typeface="Abhaya Libre"/>
                  <a:sym typeface="Abhaya Libre"/>
                  <a:hlinkClick r:id="rId8"/>
                </a:rPr>
                <a:t> </a:t>
              </a:r>
              <a:r>
                <a:rPr lang="en-US" sz="2400" u="sng" dirty="0" err="1">
                  <a:solidFill>
                    <a:schemeClr val="hlink"/>
                  </a:solidFill>
                  <a:latin typeface="Abhaya Libre"/>
                  <a:ea typeface="Abhaya Libre"/>
                  <a:cs typeface="Abhaya Libre"/>
                  <a:sym typeface="Abhaya Libre"/>
                  <a:hlinkClick r:id="rId8"/>
                </a:rPr>
                <a:t>kompanija</a:t>
              </a:r>
              <a:r>
                <a:rPr lang="en-US" sz="2400" u="sng" dirty="0">
                  <a:solidFill>
                    <a:schemeClr val="hlink"/>
                  </a:solidFill>
                  <a:latin typeface="Abhaya Libre"/>
                  <a:ea typeface="Abhaya Libre"/>
                  <a:cs typeface="Abhaya Libre"/>
                  <a:sym typeface="Abhaya Libre"/>
                  <a:hlinkClick r:id="rId8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godinama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.</a:t>
              </a:r>
              <a:endParaRPr dirty="0"/>
            </a:p>
          </p:txBody>
        </p:sp>
        <p:pic>
          <p:nvPicPr>
            <p:cNvPr id="467" name="Google Shape;467;g1c0d571eb8a_0_24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935857" y="94767"/>
              <a:ext cx="2301524" cy="23101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8" name="Google Shape;468;g1c0d571eb8a_0_245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84010" y="3808798"/>
              <a:ext cx="2548822" cy="24054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69" name="Google Shape;469;g1c0d571eb8a_0_24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374453" y="2747847"/>
            <a:ext cx="3710725" cy="47913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g1c0d571eb8a_0_2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196164">
            <a:off x="-5974143" y="8370333"/>
            <a:ext cx="10675281" cy="11378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g1c0d571eb8a_0_2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836636">
            <a:off x="0" y="-2006961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g1c0d571eb8a_0_2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18708" y="0"/>
            <a:ext cx="1869291" cy="1869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g1c0d571eb8a_0_26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96030" y="9326916"/>
            <a:ext cx="3710719" cy="77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g1c0d571eb8a_0_26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9614497">
            <a:off x="17215841" y="8047725"/>
            <a:ext cx="4352147" cy="4346443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g1c0d571eb8a_0_264"/>
          <p:cNvSpPr/>
          <p:nvPr/>
        </p:nvSpPr>
        <p:spPr>
          <a:xfrm>
            <a:off x="487250" y="1869300"/>
            <a:ext cx="7481854" cy="6560274"/>
          </a:xfrm>
          <a:custGeom>
            <a:avLst/>
            <a:gdLst/>
            <a:ahLst/>
            <a:cxnLst/>
            <a:rect l="l" t="t" r="r" b="b"/>
            <a:pathLst>
              <a:path w="4215129" h="3083560" extrusionOk="0">
                <a:moveTo>
                  <a:pt x="4196079" y="1511300"/>
                </a:moveTo>
                <a:cubicBezTo>
                  <a:pt x="4199889" y="1508760"/>
                  <a:pt x="4203699" y="1507490"/>
                  <a:pt x="4206239" y="1503680"/>
                </a:cubicBezTo>
                <a:cubicBezTo>
                  <a:pt x="4208779" y="1501140"/>
                  <a:pt x="4213859" y="1497330"/>
                  <a:pt x="4213859" y="1493520"/>
                </a:cubicBezTo>
                <a:cubicBezTo>
                  <a:pt x="4213859" y="1490980"/>
                  <a:pt x="4208779" y="1487170"/>
                  <a:pt x="4206239" y="1484630"/>
                </a:cubicBezTo>
                <a:lnTo>
                  <a:pt x="4194809" y="1473200"/>
                </a:lnTo>
                <a:cubicBezTo>
                  <a:pt x="4197349" y="1470660"/>
                  <a:pt x="4202429" y="1469390"/>
                  <a:pt x="4202429" y="1465580"/>
                </a:cubicBezTo>
                <a:cubicBezTo>
                  <a:pt x="4204969" y="1455420"/>
                  <a:pt x="4208779" y="1445260"/>
                  <a:pt x="4208779" y="1435100"/>
                </a:cubicBezTo>
                <a:cubicBezTo>
                  <a:pt x="4208779" y="1430020"/>
                  <a:pt x="4199889" y="1426210"/>
                  <a:pt x="4194809" y="1419860"/>
                </a:cubicBezTo>
                <a:cubicBezTo>
                  <a:pt x="4199889" y="1419860"/>
                  <a:pt x="4202429" y="1419860"/>
                  <a:pt x="4206239" y="1418590"/>
                </a:cubicBezTo>
                <a:lnTo>
                  <a:pt x="4206239" y="1414780"/>
                </a:lnTo>
                <a:lnTo>
                  <a:pt x="4194809" y="1414780"/>
                </a:lnTo>
                <a:cubicBezTo>
                  <a:pt x="4187189" y="1409700"/>
                  <a:pt x="4179569" y="1399540"/>
                  <a:pt x="4177029" y="1400810"/>
                </a:cubicBezTo>
                <a:cubicBezTo>
                  <a:pt x="4163059" y="1408430"/>
                  <a:pt x="4163059" y="1398270"/>
                  <a:pt x="4160519" y="1390650"/>
                </a:cubicBezTo>
                <a:cubicBezTo>
                  <a:pt x="4155439" y="1391920"/>
                  <a:pt x="4150359" y="1393190"/>
                  <a:pt x="4146549" y="1391920"/>
                </a:cubicBezTo>
                <a:cubicBezTo>
                  <a:pt x="4137659" y="1390650"/>
                  <a:pt x="4128769" y="1386840"/>
                  <a:pt x="4119879" y="1386840"/>
                </a:cubicBezTo>
                <a:cubicBezTo>
                  <a:pt x="4108449" y="1385570"/>
                  <a:pt x="4095749" y="1385570"/>
                  <a:pt x="4083049" y="1384300"/>
                </a:cubicBezTo>
                <a:cubicBezTo>
                  <a:pt x="4063999" y="1381760"/>
                  <a:pt x="4044949" y="1379220"/>
                  <a:pt x="4025899" y="1376680"/>
                </a:cubicBezTo>
                <a:cubicBezTo>
                  <a:pt x="4024629" y="1376680"/>
                  <a:pt x="4022089" y="1379220"/>
                  <a:pt x="4020819" y="1379220"/>
                </a:cubicBezTo>
                <a:cubicBezTo>
                  <a:pt x="4010659" y="1377950"/>
                  <a:pt x="4000499" y="1376680"/>
                  <a:pt x="3991609" y="1374140"/>
                </a:cubicBezTo>
                <a:cubicBezTo>
                  <a:pt x="3989069" y="1372870"/>
                  <a:pt x="3987799" y="1366520"/>
                  <a:pt x="3987799" y="1363980"/>
                </a:cubicBezTo>
                <a:cubicBezTo>
                  <a:pt x="4001769" y="1353820"/>
                  <a:pt x="4015740" y="1343660"/>
                  <a:pt x="4024629" y="1337310"/>
                </a:cubicBezTo>
                <a:cubicBezTo>
                  <a:pt x="4034789" y="1336040"/>
                  <a:pt x="4041139" y="1334770"/>
                  <a:pt x="4050029" y="1334770"/>
                </a:cubicBezTo>
                <a:cubicBezTo>
                  <a:pt x="4042409" y="1324610"/>
                  <a:pt x="4037329" y="1319530"/>
                  <a:pt x="4030979" y="1311910"/>
                </a:cubicBezTo>
                <a:cubicBezTo>
                  <a:pt x="4027169" y="1313180"/>
                  <a:pt x="4023359" y="1314450"/>
                  <a:pt x="4017009" y="1316990"/>
                </a:cubicBezTo>
                <a:cubicBezTo>
                  <a:pt x="4017009" y="1310640"/>
                  <a:pt x="4017009" y="1304290"/>
                  <a:pt x="4018279" y="1304290"/>
                </a:cubicBezTo>
                <a:cubicBezTo>
                  <a:pt x="4023359" y="1303020"/>
                  <a:pt x="4030979" y="1301750"/>
                  <a:pt x="4034789" y="1304290"/>
                </a:cubicBezTo>
                <a:cubicBezTo>
                  <a:pt x="4039869" y="1308100"/>
                  <a:pt x="4042409" y="1314450"/>
                  <a:pt x="4047489" y="1322070"/>
                </a:cubicBezTo>
                <a:cubicBezTo>
                  <a:pt x="4050029" y="1322070"/>
                  <a:pt x="4055109" y="1323340"/>
                  <a:pt x="4060189" y="1323340"/>
                </a:cubicBezTo>
                <a:cubicBezTo>
                  <a:pt x="4058919" y="1306830"/>
                  <a:pt x="4058919" y="1306830"/>
                  <a:pt x="4044949" y="1282700"/>
                </a:cubicBezTo>
                <a:cubicBezTo>
                  <a:pt x="4062729" y="1282700"/>
                  <a:pt x="4067809" y="1277620"/>
                  <a:pt x="4063999" y="1259840"/>
                </a:cubicBezTo>
                <a:cubicBezTo>
                  <a:pt x="4075429" y="1258570"/>
                  <a:pt x="4088129" y="1257300"/>
                  <a:pt x="4099559" y="1257300"/>
                </a:cubicBezTo>
                <a:cubicBezTo>
                  <a:pt x="4098289" y="1254760"/>
                  <a:pt x="4095749" y="1249680"/>
                  <a:pt x="4094479" y="1245870"/>
                </a:cubicBezTo>
                <a:cubicBezTo>
                  <a:pt x="4099559" y="1247140"/>
                  <a:pt x="4103369" y="1248410"/>
                  <a:pt x="4105909" y="1249680"/>
                </a:cubicBezTo>
                <a:cubicBezTo>
                  <a:pt x="4107179" y="1243330"/>
                  <a:pt x="4107179" y="1236980"/>
                  <a:pt x="4108449" y="1231900"/>
                </a:cubicBezTo>
                <a:cubicBezTo>
                  <a:pt x="4109719" y="1225550"/>
                  <a:pt x="4110989" y="1217930"/>
                  <a:pt x="4112259" y="1211580"/>
                </a:cubicBezTo>
                <a:cubicBezTo>
                  <a:pt x="4112259" y="1209040"/>
                  <a:pt x="4110989" y="1205230"/>
                  <a:pt x="4112259" y="1201420"/>
                </a:cubicBezTo>
                <a:cubicBezTo>
                  <a:pt x="4116069" y="1191260"/>
                  <a:pt x="4117339" y="1176020"/>
                  <a:pt x="4113529" y="1168400"/>
                </a:cubicBezTo>
                <a:cubicBezTo>
                  <a:pt x="4116069" y="1165860"/>
                  <a:pt x="4117339" y="1162050"/>
                  <a:pt x="4117339" y="1159510"/>
                </a:cubicBezTo>
                <a:cubicBezTo>
                  <a:pt x="4117339" y="1149350"/>
                  <a:pt x="4117339" y="1137920"/>
                  <a:pt x="4116069" y="1127760"/>
                </a:cubicBezTo>
                <a:cubicBezTo>
                  <a:pt x="4114799" y="1117600"/>
                  <a:pt x="4113529" y="1108710"/>
                  <a:pt x="4112259" y="1098550"/>
                </a:cubicBezTo>
                <a:cubicBezTo>
                  <a:pt x="4110989" y="1096010"/>
                  <a:pt x="4110989" y="1093470"/>
                  <a:pt x="4112259" y="1089660"/>
                </a:cubicBezTo>
                <a:cubicBezTo>
                  <a:pt x="4116069" y="1079500"/>
                  <a:pt x="4118609" y="1069340"/>
                  <a:pt x="4110989" y="1059180"/>
                </a:cubicBezTo>
                <a:cubicBezTo>
                  <a:pt x="4108449" y="1056640"/>
                  <a:pt x="4109719" y="1050290"/>
                  <a:pt x="4110989" y="1046480"/>
                </a:cubicBezTo>
                <a:cubicBezTo>
                  <a:pt x="4114799" y="1032510"/>
                  <a:pt x="4107179" y="1021080"/>
                  <a:pt x="4093209" y="1018540"/>
                </a:cubicBezTo>
                <a:lnTo>
                  <a:pt x="4088129" y="1018540"/>
                </a:lnTo>
                <a:cubicBezTo>
                  <a:pt x="4089399" y="1014730"/>
                  <a:pt x="4090669" y="1013460"/>
                  <a:pt x="4091939" y="1010920"/>
                </a:cubicBezTo>
                <a:cubicBezTo>
                  <a:pt x="4088129" y="1009650"/>
                  <a:pt x="4084319" y="1009650"/>
                  <a:pt x="4081779" y="1007110"/>
                </a:cubicBezTo>
                <a:cubicBezTo>
                  <a:pt x="4079239" y="1005840"/>
                  <a:pt x="4077969" y="1002030"/>
                  <a:pt x="4075429" y="1000760"/>
                </a:cubicBezTo>
                <a:cubicBezTo>
                  <a:pt x="4065269" y="995680"/>
                  <a:pt x="4053839" y="990600"/>
                  <a:pt x="4042409" y="985520"/>
                </a:cubicBezTo>
                <a:cubicBezTo>
                  <a:pt x="4038599" y="984250"/>
                  <a:pt x="4033519" y="984250"/>
                  <a:pt x="4029709" y="984250"/>
                </a:cubicBezTo>
                <a:cubicBezTo>
                  <a:pt x="4027169" y="985520"/>
                  <a:pt x="4025899" y="980440"/>
                  <a:pt x="4023359" y="980440"/>
                </a:cubicBezTo>
                <a:cubicBezTo>
                  <a:pt x="4005579" y="976630"/>
                  <a:pt x="3987799" y="974090"/>
                  <a:pt x="3970019" y="969010"/>
                </a:cubicBezTo>
                <a:cubicBezTo>
                  <a:pt x="3956049" y="963930"/>
                  <a:pt x="3939539" y="974090"/>
                  <a:pt x="3925569" y="963930"/>
                </a:cubicBezTo>
                <a:cubicBezTo>
                  <a:pt x="3924299" y="962660"/>
                  <a:pt x="3921759" y="965200"/>
                  <a:pt x="3920489" y="965200"/>
                </a:cubicBezTo>
                <a:cubicBezTo>
                  <a:pt x="3909059" y="962660"/>
                  <a:pt x="3898899" y="969010"/>
                  <a:pt x="3887469" y="965200"/>
                </a:cubicBezTo>
                <a:cubicBezTo>
                  <a:pt x="3876039" y="961390"/>
                  <a:pt x="3863339" y="960120"/>
                  <a:pt x="3858259" y="948690"/>
                </a:cubicBezTo>
                <a:cubicBezTo>
                  <a:pt x="3853179" y="937260"/>
                  <a:pt x="3849369" y="925830"/>
                  <a:pt x="3849369" y="914400"/>
                </a:cubicBezTo>
                <a:cubicBezTo>
                  <a:pt x="3850639" y="900430"/>
                  <a:pt x="3856989" y="885190"/>
                  <a:pt x="3832859" y="887730"/>
                </a:cubicBezTo>
                <a:cubicBezTo>
                  <a:pt x="3834129" y="885190"/>
                  <a:pt x="3834129" y="882650"/>
                  <a:pt x="3835399" y="881380"/>
                </a:cubicBezTo>
                <a:cubicBezTo>
                  <a:pt x="3761739" y="873760"/>
                  <a:pt x="3688079" y="867410"/>
                  <a:pt x="3615689" y="859790"/>
                </a:cubicBezTo>
                <a:cubicBezTo>
                  <a:pt x="3613149" y="850900"/>
                  <a:pt x="3610609" y="840740"/>
                  <a:pt x="3608069" y="826770"/>
                </a:cubicBezTo>
                <a:cubicBezTo>
                  <a:pt x="3622039" y="842010"/>
                  <a:pt x="3634739" y="850900"/>
                  <a:pt x="3652519" y="849630"/>
                </a:cubicBezTo>
                <a:cubicBezTo>
                  <a:pt x="3653789" y="839470"/>
                  <a:pt x="3652519" y="831850"/>
                  <a:pt x="3642359" y="825500"/>
                </a:cubicBezTo>
                <a:cubicBezTo>
                  <a:pt x="3641089" y="824230"/>
                  <a:pt x="3639819" y="819150"/>
                  <a:pt x="3641089" y="816610"/>
                </a:cubicBezTo>
                <a:cubicBezTo>
                  <a:pt x="3646169" y="803910"/>
                  <a:pt x="3651249" y="792480"/>
                  <a:pt x="3655059" y="781050"/>
                </a:cubicBezTo>
                <a:cubicBezTo>
                  <a:pt x="3660139" y="784860"/>
                  <a:pt x="3663949" y="787400"/>
                  <a:pt x="3669029" y="789940"/>
                </a:cubicBezTo>
                <a:lnTo>
                  <a:pt x="3671569" y="787400"/>
                </a:lnTo>
                <a:lnTo>
                  <a:pt x="3656329" y="764540"/>
                </a:lnTo>
                <a:cubicBezTo>
                  <a:pt x="3666489" y="767080"/>
                  <a:pt x="3675379" y="768350"/>
                  <a:pt x="3686809" y="770890"/>
                </a:cubicBezTo>
                <a:cubicBezTo>
                  <a:pt x="3682999" y="763270"/>
                  <a:pt x="3679189" y="758190"/>
                  <a:pt x="3679189" y="758190"/>
                </a:cubicBezTo>
                <a:cubicBezTo>
                  <a:pt x="3685539" y="753110"/>
                  <a:pt x="3691889" y="748030"/>
                  <a:pt x="3700779" y="741680"/>
                </a:cubicBezTo>
                <a:cubicBezTo>
                  <a:pt x="3700779" y="740410"/>
                  <a:pt x="3702049" y="732790"/>
                  <a:pt x="3705859" y="731520"/>
                </a:cubicBezTo>
                <a:cubicBezTo>
                  <a:pt x="3713479" y="727710"/>
                  <a:pt x="3716019" y="734060"/>
                  <a:pt x="3718559" y="740410"/>
                </a:cubicBezTo>
                <a:cubicBezTo>
                  <a:pt x="3719829" y="744220"/>
                  <a:pt x="3727449" y="745490"/>
                  <a:pt x="3732529" y="746760"/>
                </a:cubicBezTo>
                <a:cubicBezTo>
                  <a:pt x="3737609" y="748030"/>
                  <a:pt x="3743959" y="748030"/>
                  <a:pt x="3750309" y="746760"/>
                </a:cubicBezTo>
                <a:cubicBezTo>
                  <a:pt x="3760469" y="746760"/>
                  <a:pt x="3770629" y="745490"/>
                  <a:pt x="3784599" y="744220"/>
                </a:cubicBezTo>
                <a:cubicBezTo>
                  <a:pt x="3774440" y="741680"/>
                  <a:pt x="3766819" y="739140"/>
                  <a:pt x="3760469" y="737870"/>
                </a:cubicBezTo>
                <a:cubicBezTo>
                  <a:pt x="3760469" y="736600"/>
                  <a:pt x="3760469" y="735330"/>
                  <a:pt x="3759199" y="734060"/>
                </a:cubicBezTo>
                <a:cubicBezTo>
                  <a:pt x="3769359" y="731520"/>
                  <a:pt x="3779519" y="728980"/>
                  <a:pt x="3788409" y="726440"/>
                </a:cubicBezTo>
                <a:cubicBezTo>
                  <a:pt x="3798569" y="728980"/>
                  <a:pt x="3807459" y="732790"/>
                  <a:pt x="3815079" y="735330"/>
                </a:cubicBezTo>
                <a:cubicBezTo>
                  <a:pt x="3817619" y="758190"/>
                  <a:pt x="3832859" y="739140"/>
                  <a:pt x="3841749" y="741680"/>
                </a:cubicBezTo>
                <a:cubicBezTo>
                  <a:pt x="3839209" y="736600"/>
                  <a:pt x="3835399" y="731520"/>
                  <a:pt x="3831590" y="725170"/>
                </a:cubicBezTo>
                <a:cubicBezTo>
                  <a:pt x="3848099" y="727710"/>
                  <a:pt x="3864610" y="727710"/>
                  <a:pt x="3876040" y="740410"/>
                </a:cubicBezTo>
                <a:cubicBezTo>
                  <a:pt x="3877310" y="741680"/>
                  <a:pt x="3882390" y="740410"/>
                  <a:pt x="3884930" y="739140"/>
                </a:cubicBezTo>
                <a:cubicBezTo>
                  <a:pt x="3888740" y="740410"/>
                  <a:pt x="3895090" y="742950"/>
                  <a:pt x="3897630" y="741680"/>
                </a:cubicBezTo>
                <a:cubicBezTo>
                  <a:pt x="3901440" y="737870"/>
                  <a:pt x="3901440" y="731520"/>
                  <a:pt x="3905250" y="723900"/>
                </a:cubicBezTo>
                <a:cubicBezTo>
                  <a:pt x="3914140" y="739140"/>
                  <a:pt x="3923030" y="730250"/>
                  <a:pt x="3931920" y="723900"/>
                </a:cubicBezTo>
                <a:cubicBezTo>
                  <a:pt x="3930650" y="727710"/>
                  <a:pt x="3930650" y="730250"/>
                  <a:pt x="3930650" y="730250"/>
                </a:cubicBezTo>
                <a:cubicBezTo>
                  <a:pt x="3938270" y="734060"/>
                  <a:pt x="3944620" y="736600"/>
                  <a:pt x="3953510" y="740410"/>
                </a:cubicBezTo>
                <a:cubicBezTo>
                  <a:pt x="3959860" y="737870"/>
                  <a:pt x="3967480" y="728980"/>
                  <a:pt x="3978910" y="737870"/>
                </a:cubicBezTo>
                <a:cubicBezTo>
                  <a:pt x="3980180" y="739140"/>
                  <a:pt x="3985260" y="736600"/>
                  <a:pt x="3989069" y="736600"/>
                </a:cubicBezTo>
                <a:cubicBezTo>
                  <a:pt x="3992879" y="735330"/>
                  <a:pt x="3995419" y="735330"/>
                  <a:pt x="3996690" y="734060"/>
                </a:cubicBezTo>
                <a:cubicBezTo>
                  <a:pt x="3999230" y="725170"/>
                  <a:pt x="4000499" y="717550"/>
                  <a:pt x="4004310" y="709930"/>
                </a:cubicBezTo>
                <a:cubicBezTo>
                  <a:pt x="4008120" y="702310"/>
                  <a:pt x="4006850" y="694690"/>
                  <a:pt x="3999230" y="692150"/>
                </a:cubicBezTo>
                <a:cubicBezTo>
                  <a:pt x="3996690" y="690880"/>
                  <a:pt x="3994150" y="690880"/>
                  <a:pt x="3992880" y="689610"/>
                </a:cubicBezTo>
                <a:cubicBezTo>
                  <a:pt x="4004310" y="678180"/>
                  <a:pt x="4014470" y="670560"/>
                  <a:pt x="4030980" y="675640"/>
                </a:cubicBezTo>
                <a:cubicBezTo>
                  <a:pt x="4034790" y="676910"/>
                  <a:pt x="4039870" y="671830"/>
                  <a:pt x="4046220" y="668020"/>
                </a:cubicBezTo>
                <a:cubicBezTo>
                  <a:pt x="4042410" y="664210"/>
                  <a:pt x="4039870" y="662940"/>
                  <a:pt x="4037330" y="661670"/>
                </a:cubicBezTo>
                <a:cubicBezTo>
                  <a:pt x="4047490" y="640080"/>
                  <a:pt x="4064000" y="654050"/>
                  <a:pt x="4079240" y="654050"/>
                </a:cubicBezTo>
                <a:cubicBezTo>
                  <a:pt x="4074160" y="650240"/>
                  <a:pt x="4071619" y="646430"/>
                  <a:pt x="4069080" y="645160"/>
                </a:cubicBezTo>
                <a:cubicBezTo>
                  <a:pt x="4076700" y="641350"/>
                  <a:pt x="4084320" y="638810"/>
                  <a:pt x="4090670" y="635000"/>
                </a:cubicBezTo>
                <a:cubicBezTo>
                  <a:pt x="4091940" y="629920"/>
                  <a:pt x="4090670" y="624840"/>
                  <a:pt x="4091940" y="622300"/>
                </a:cubicBezTo>
                <a:cubicBezTo>
                  <a:pt x="4098290" y="612140"/>
                  <a:pt x="4094480" y="604520"/>
                  <a:pt x="4084320" y="599440"/>
                </a:cubicBezTo>
                <a:cubicBezTo>
                  <a:pt x="4080510" y="596900"/>
                  <a:pt x="4076700" y="591820"/>
                  <a:pt x="4074160" y="588010"/>
                </a:cubicBezTo>
                <a:cubicBezTo>
                  <a:pt x="4077970" y="588010"/>
                  <a:pt x="4083050" y="586740"/>
                  <a:pt x="4088130" y="586740"/>
                </a:cubicBezTo>
                <a:lnTo>
                  <a:pt x="4088130" y="571500"/>
                </a:lnTo>
                <a:cubicBezTo>
                  <a:pt x="4090670" y="571500"/>
                  <a:pt x="4093210" y="571500"/>
                  <a:pt x="4095750" y="572770"/>
                </a:cubicBezTo>
                <a:cubicBezTo>
                  <a:pt x="4097020" y="557530"/>
                  <a:pt x="4098290" y="542290"/>
                  <a:pt x="4100830" y="525780"/>
                </a:cubicBezTo>
                <a:cubicBezTo>
                  <a:pt x="4086860" y="518160"/>
                  <a:pt x="4094480" y="509270"/>
                  <a:pt x="4102100" y="497840"/>
                </a:cubicBezTo>
                <a:cubicBezTo>
                  <a:pt x="4102100" y="497840"/>
                  <a:pt x="4099560" y="496570"/>
                  <a:pt x="4097020" y="496570"/>
                </a:cubicBezTo>
                <a:cubicBezTo>
                  <a:pt x="4098290" y="491490"/>
                  <a:pt x="4100830" y="486410"/>
                  <a:pt x="4102100" y="481330"/>
                </a:cubicBezTo>
                <a:cubicBezTo>
                  <a:pt x="4104640" y="471170"/>
                  <a:pt x="4100830" y="469900"/>
                  <a:pt x="4089400" y="474980"/>
                </a:cubicBezTo>
                <a:cubicBezTo>
                  <a:pt x="4088130" y="472440"/>
                  <a:pt x="4086860" y="468630"/>
                  <a:pt x="4084320" y="466090"/>
                </a:cubicBezTo>
                <a:cubicBezTo>
                  <a:pt x="4083050" y="467360"/>
                  <a:pt x="4083050" y="468630"/>
                  <a:pt x="4081780" y="469900"/>
                </a:cubicBezTo>
                <a:cubicBezTo>
                  <a:pt x="4076700" y="468630"/>
                  <a:pt x="4072890" y="466090"/>
                  <a:pt x="4067810" y="464820"/>
                </a:cubicBezTo>
                <a:cubicBezTo>
                  <a:pt x="4042410" y="454660"/>
                  <a:pt x="4015740" y="457200"/>
                  <a:pt x="3990340" y="455930"/>
                </a:cubicBezTo>
                <a:cubicBezTo>
                  <a:pt x="3986530" y="455930"/>
                  <a:pt x="3981450" y="459740"/>
                  <a:pt x="3977640" y="459740"/>
                </a:cubicBezTo>
                <a:cubicBezTo>
                  <a:pt x="3962400" y="458470"/>
                  <a:pt x="3948430" y="453390"/>
                  <a:pt x="3934460" y="452120"/>
                </a:cubicBezTo>
                <a:cubicBezTo>
                  <a:pt x="3915410" y="450850"/>
                  <a:pt x="3896360" y="450850"/>
                  <a:pt x="3877310" y="450850"/>
                </a:cubicBezTo>
                <a:cubicBezTo>
                  <a:pt x="3863340" y="450850"/>
                  <a:pt x="3860800" y="443230"/>
                  <a:pt x="3862070" y="433070"/>
                </a:cubicBezTo>
                <a:cubicBezTo>
                  <a:pt x="3867150" y="429260"/>
                  <a:pt x="3872230" y="421640"/>
                  <a:pt x="3872230" y="420370"/>
                </a:cubicBezTo>
                <a:cubicBezTo>
                  <a:pt x="3855720" y="407670"/>
                  <a:pt x="3870960" y="398780"/>
                  <a:pt x="3874770" y="388620"/>
                </a:cubicBezTo>
                <a:cubicBezTo>
                  <a:pt x="3873500" y="363220"/>
                  <a:pt x="3872230" y="337820"/>
                  <a:pt x="3870960" y="311150"/>
                </a:cubicBezTo>
                <a:cubicBezTo>
                  <a:pt x="3873500" y="309880"/>
                  <a:pt x="3878580" y="308610"/>
                  <a:pt x="3882390" y="307340"/>
                </a:cubicBezTo>
                <a:cubicBezTo>
                  <a:pt x="3881120" y="303530"/>
                  <a:pt x="3878580" y="299720"/>
                  <a:pt x="3878580" y="295910"/>
                </a:cubicBezTo>
                <a:cubicBezTo>
                  <a:pt x="3882390" y="280670"/>
                  <a:pt x="3883660" y="265430"/>
                  <a:pt x="3867150" y="254000"/>
                </a:cubicBezTo>
                <a:cubicBezTo>
                  <a:pt x="3874770" y="248920"/>
                  <a:pt x="3881120" y="245110"/>
                  <a:pt x="3888740" y="240030"/>
                </a:cubicBezTo>
                <a:cubicBezTo>
                  <a:pt x="3887470" y="238760"/>
                  <a:pt x="3886200" y="236220"/>
                  <a:pt x="3886200" y="234950"/>
                </a:cubicBezTo>
                <a:cubicBezTo>
                  <a:pt x="3886200" y="233680"/>
                  <a:pt x="3884930" y="233680"/>
                  <a:pt x="3883660" y="233680"/>
                </a:cubicBezTo>
                <a:cubicBezTo>
                  <a:pt x="3870960" y="233680"/>
                  <a:pt x="3865880" y="231140"/>
                  <a:pt x="3864610" y="218440"/>
                </a:cubicBezTo>
                <a:cubicBezTo>
                  <a:pt x="3864610" y="215900"/>
                  <a:pt x="3864610" y="212090"/>
                  <a:pt x="3867150" y="209550"/>
                </a:cubicBezTo>
                <a:cubicBezTo>
                  <a:pt x="3872230" y="205740"/>
                  <a:pt x="3877310" y="201930"/>
                  <a:pt x="3883660" y="199390"/>
                </a:cubicBezTo>
                <a:cubicBezTo>
                  <a:pt x="3886200" y="198120"/>
                  <a:pt x="3891280" y="199390"/>
                  <a:pt x="3893820" y="200660"/>
                </a:cubicBezTo>
                <a:cubicBezTo>
                  <a:pt x="3907790" y="208280"/>
                  <a:pt x="3909060" y="208280"/>
                  <a:pt x="3911600" y="191770"/>
                </a:cubicBezTo>
                <a:cubicBezTo>
                  <a:pt x="3914140" y="193040"/>
                  <a:pt x="3916680" y="194310"/>
                  <a:pt x="3920490" y="195580"/>
                </a:cubicBezTo>
                <a:cubicBezTo>
                  <a:pt x="3919220" y="190500"/>
                  <a:pt x="3919220" y="186690"/>
                  <a:pt x="3916680" y="182880"/>
                </a:cubicBezTo>
                <a:cubicBezTo>
                  <a:pt x="3916680" y="181610"/>
                  <a:pt x="3914140" y="180340"/>
                  <a:pt x="3911600" y="179070"/>
                </a:cubicBezTo>
                <a:cubicBezTo>
                  <a:pt x="3914140" y="177800"/>
                  <a:pt x="3916680" y="175260"/>
                  <a:pt x="3919220" y="176530"/>
                </a:cubicBezTo>
                <a:cubicBezTo>
                  <a:pt x="3931920" y="180340"/>
                  <a:pt x="3939540" y="171450"/>
                  <a:pt x="3948430" y="166370"/>
                </a:cubicBezTo>
                <a:cubicBezTo>
                  <a:pt x="3940810" y="156210"/>
                  <a:pt x="3933190" y="147320"/>
                  <a:pt x="3926840" y="137160"/>
                </a:cubicBezTo>
                <a:cubicBezTo>
                  <a:pt x="3937000" y="132080"/>
                  <a:pt x="3944620" y="129540"/>
                  <a:pt x="3952240" y="125730"/>
                </a:cubicBezTo>
                <a:cubicBezTo>
                  <a:pt x="3935730" y="97790"/>
                  <a:pt x="3935730" y="97790"/>
                  <a:pt x="3947160" y="86360"/>
                </a:cubicBezTo>
                <a:cubicBezTo>
                  <a:pt x="3947160" y="85090"/>
                  <a:pt x="3945890" y="83820"/>
                  <a:pt x="3945890" y="82550"/>
                </a:cubicBezTo>
                <a:cubicBezTo>
                  <a:pt x="3942080" y="83820"/>
                  <a:pt x="3937000" y="85090"/>
                  <a:pt x="3933190" y="87630"/>
                </a:cubicBezTo>
                <a:lnTo>
                  <a:pt x="3931920" y="86360"/>
                </a:lnTo>
                <a:cubicBezTo>
                  <a:pt x="3937000" y="81280"/>
                  <a:pt x="3942080" y="77470"/>
                  <a:pt x="3947160" y="72390"/>
                </a:cubicBezTo>
                <a:cubicBezTo>
                  <a:pt x="3947160" y="68580"/>
                  <a:pt x="3949700" y="59690"/>
                  <a:pt x="3947160" y="57150"/>
                </a:cubicBezTo>
                <a:cubicBezTo>
                  <a:pt x="3937000" y="48260"/>
                  <a:pt x="3948430" y="39370"/>
                  <a:pt x="3945890" y="30480"/>
                </a:cubicBezTo>
                <a:cubicBezTo>
                  <a:pt x="3944620" y="27940"/>
                  <a:pt x="3945890" y="21590"/>
                  <a:pt x="3944620" y="21590"/>
                </a:cubicBezTo>
                <a:cubicBezTo>
                  <a:pt x="3937000" y="17780"/>
                  <a:pt x="3928110" y="11430"/>
                  <a:pt x="3919220" y="11430"/>
                </a:cubicBezTo>
                <a:cubicBezTo>
                  <a:pt x="3898900" y="10160"/>
                  <a:pt x="3878580" y="12700"/>
                  <a:pt x="3858260" y="12700"/>
                </a:cubicBezTo>
                <a:lnTo>
                  <a:pt x="3793490" y="12700"/>
                </a:lnTo>
                <a:cubicBezTo>
                  <a:pt x="3778250" y="12700"/>
                  <a:pt x="3765550" y="8890"/>
                  <a:pt x="3750310" y="5080"/>
                </a:cubicBezTo>
                <a:cubicBezTo>
                  <a:pt x="3732530" y="0"/>
                  <a:pt x="3713480" y="3810"/>
                  <a:pt x="3694430" y="5080"/>
                </a:cubicBezTo>
                <a:cubicBezTo>
                  <a:pt x="3653790" y="6350"/>
                  <a:pt x="3613150" y="6350"/>
                  <a:pt x="3572510" y="7620"/>
                </a:cubicBezTo>
                <a:cubicBezTo>
                  <a:pt x="3553460" y="7620"/>
                  <a:pt x="3533140" y="10160"/>
                  <a:pt x="3514090" y="11430"/>
                </a:cubicBezTo>
                <a:cubicBezTo>
                  <a:pt x="3489960" y="12700"/>
                  <a:pt x="3465830" y="11430"/>
                  <a:pt x="3441700" y="12700"/>
                </a:cubicBezTo>
                <a:cubicBezTo>
                  <a:pt x="3416300" y="13970"/>
                  <a:pt x="3390900" y="16510"/>
                  <a:pt x="3365500" y="17780"/>
                </a:cubicBezTo>
                <a:cubicBezTo>
                  <a:pt x="3335020" y="19050"/>
                  <a:pt x="3304540" y="19050"/>
                  <a:pt x="3274060" y="20320"/>
                </a:cubicBezTo>
                <a:lnTo>
                  <a:pt x="3178810" y="24130"/>
                </a:lnTo>
                <a:cubicBezTo>
                  <a:pt x="3149600" y="25400"/>
                  <a:pt x="3121660" y="25400"/>
                  <a:pt x="3092450" y="25400"/>
                </a:cubicBezTo>
                <a:cubicBezTo>
                  <a:pt x="3070860" y="25400"/>
                  <a:pt x="3048000" y="26670"/>
                  <a:pt x="3026410" y="27940"/>
                </a:cubicBezTo>
                <a:lnTo>
                  <a:pt x="2961640" y="31750"/>
                </a:lnTo>
                <a:cubicBezTo>
                  <a:pt x="2946400" y="33020"/>
                  <a:pt x="2931160" y="33020"/>
                  <a:pt x="2914650" y="34290"/>
                </a:cubicBezTo>
                <a:cubicBezTo>
                  <a:pt x="2889250" y="35560"/>
                  <a:pt x="2863850" y="35560"/>
                  <a:pt x="2838450" y="36830"/>
                </a:cubicBezTo>
                <a:cubicBezTo>
                  <a:pt x="2809240" y="38100"/>
                  <a:pt x="2781300" y="40640"/>
                  <a:pt x="2753360" y="41910"/>
                </a:cubicBezTo>
                <a:cubicBezTo>
                  <a:pt x="2724150" y="44450"/>
                  <a:pt x="2696210" y="46990"/>
                  <a:pt x="2667000" y="49530"/>
                </a:cubicBezTo>
                <a:cubicBezTo>
                  <a:pt x="2655570" y="50800"/>
                  <a:pt x="2644140" y="50800"/>
                  <a:pt x="2631440" y="52070"/>
                </a:cubicBezTo>
                <a:lnTo>
                  <a:pt x="2594610" y="52070"/>
                </a:lnTo>
                <a:cubicBezTo>
                  <a:pt x="2552700" y="54610"/>
                  <a:pt x="2512060" y="58420"/>
                  <a:pt x="2470150" y="60960"/>
                </a:cubicBezTo>
                <a:cubicBezTo>
                  <a:pt x="2444750" y="62230"/>
                  <a:pt x="2418080" y="63500"/>
                  <a:pt x="2392680" y="66040"/>
                </a:cubicBezTo>
                <a:cubicBezTo>
                  <a:pt x="2377440" y="67310"/>
                  <a:pt x="2360930" y="69850"/>
                  <a:pt x="2345690" y="71120"/>
                </a:cubicBezTo>
                <a:lnTo>
                  <a:pt x="2242819" y="78740"/>
                </a:lnTo>
                <a:cubicBezTo>
                  <a:pt x="2221230" y="80010"/>
                  <a:pt x="2200909" y="85090"/>
                  <a:pt x="2180590" y="86360"/>
                </a:cubicBezTo>
                <a:cubicBezTo>
                  <a:pt x="2148840" y="88900"/>
                  <a:pt x="2115819" y="90170"/>
                  <a:pt x="2084069" y="92710"/>
                </a:cubicBezTo>
                <a:cubicBezTo>
                  <a:pt x="2076449" y="92710"/>
                  <a:pt x="2067559" y="93980"/>
                  <a:pt x="2059940" y="93980"/>
                </a:cubicBezTo>
                <a:cubicBezTo>
                  <a:pt x="2032000" y="96520"/>
                  <a:pt x="2005330" y="99060"/>
                  <a:pt x="1977390" y="101600"/>
                </a:cubicBezTo>
                <a:cubicBezTo>
                  <a:pt x="1962150" y="102870"/>
                  <a:pt x="1945640" y="105410"/>
                  <a:pt x="1930400" y="106680"/>
                </a:cubicBezTo>
                <a:cubicBezTo>
                  <a:pt x="1911350" y="107950"/>
                  <a:pt x="1892300" y="109220"/>
                  <a:pt x="1874520" y="110490"/>
                </a:cubicBezTo>
                <a:cubicBezTo>
                  <a:pt x="1838960" y="114300"/>
                  <a:pt x="1802130" y="118110"/>
                  <a:pt x="1766570" y="121920"/>
                </a:cubicBezTo>
                <a:cubicBezTo>
                  <a:pt x="1760220" y="123190"/>
                  <a:pt x="1755140" y="127000"/>
                  <a:pt x="1748790" y="127000"/>
                </a:cubicBezTo>
                <a:cubicBezTo>
                  <a:pt x="1719580" y="129540"/>
                  <a:pt x="1690370" y="129540"/>
                  <a:pt x="1662430" y="133350"/>
                </a:cubicBezTo>
                <a:cubicBezTo>
                  <a:pt x="1647190" y="135890"/>
                  <a:pt x="1630680" y="129540"/>
                  <a:pt x="1616710" y="142240"/>
                </a:cubicBezTo>
                <a:cubicBezTo>
                  <a:pt x="1611630" y="146050"/>
                  <a:pt x="1597660" y="139700"/>
                  <a:pt x="1588770" y="140970"/>
                </a:cubicBezTo>
                <a:cubicBezTo>
                  <a:pt x="1553210" y="144780"/>
                  <a:pt x="1517650" y="149860"/>
                  <a:pt x="1483360" y="153670"/>
                </a:cubicBezTo>
                <a:cubicBezTo>
                  <a:pt x="1455420" y="157480"/>
                  <a:pt x="1428750" y="160020"/>
                  <a:pt x="1400810" y="163830"/>
                </a:cubicBezTo>
                <a:cubicBezTo>
                  <a:pt x="1390650" y="165100"/>
                  <a:pt x="1380490" y="168910"/>
                  <a:pt x="1371600" y="170180"/>
                </a:cubicBezTo>
                <a:cubicBezTo>
                  <a:pt x="1346200" y="172720"/>
                  <a:pt x="1320800" y="175260"/>
                  <a:pt x="1296670" y="177800"/>
                </a:cubicBezTo>
                <a:cubicBezTo>
                  <a:pt x="1296670" y="182880"/>
                  <a:pt x="1296670" y="185420"/>
                  <a:pt x="1295400" y="187960"/>
                </a:cubicBezTo>
                <a:cubicBezTo>
                  <a:pt x="1292860" y="185420"/>
                  <a:pt x="1290320" y="181610"/>
                  <a:pt x="1287780" y="176530"/>
                </a:cubicBezTo>
                <a:cubicBezTo>
                  <a:pt x="1282700" y="190500"/>
                  <a:pt x="1272540" y="181610"/>
                  <a:pt x="1264920" y="182880"/>
                </a:cubicBezTo>
                <a:cubicBezTo>
                  <a:pt x="1250950" y="185420"/>
                  <a:pt x="1235710" y="189230"/>
                  <a:pt x="1221740" y="190500"/>
                </a:cubicBezTo>
                <a:cubicBezTo>
                  <a:pt x="1196340" y="194310"/>
                  <a:pt x="1170940" y="196850"/>
                  <a:pt x="1145540" y="199390"/>
                </a:cubicBezTo>
                <a:cubicBezTo>
                  <a:pt x="1123950" y="201930"/>
                  <a:pt x="1102360" y="207010"/>
                  <a:pt x="1080770" y="210820"/>
                </a:cubicBezTo>
                <a:cubicBezTo>
                  <a:pt x="1043940" y="217170"/>
                  <a:pt x="1005840" y="220980"/>
                  <a:pt x="969010" y="227330"/>
                </a:cubicBezTo>
                <a:cubicBezTo>
                  <a:pt x="943610" y="231140"/>
                  <a:pt x="918210" y="237490"/>
                  <a:pt x="891540" y="241300"/>
                </a:cubicBezTo>
                <a:cubicBezTo>
                  <a:pt x="864870" y="246380"/>
                  <a:pt x="836930" y="250190"/>
                  <a:pt x="810260" y="255270"/>
                </a:cubicBezTo>
                <a:cubicBezTo>
                  <a:pt x="791210" y="259080"/>
                  <a:pt x="772160" y="264160"/>
                  <a:pt x="753110" y="267970"/>
                </a:cubicBezTo>
                <a:cubicBezTo>
                  <a:pt x="715010" y="274320"/>
                  <a:pt x="675640" y="280670"/>
                  <a:pt x="637540" y="287020"/>
                </a:cubicBezTo>
                <a:cubicBezTo>
                  <a:pt x="623570" y="289560"/>
                  <a:pt x="610870" y="294640"/>
                  <a:pt x="596900" y="297180"/>
                </a:cubicBezTo>
                <a:cubicBezTo>
                  <a:pt x="572770" y="302260"/>
                  <a:pt x="548640" y="304800"/>
                  <a:pt x="524510" y="309880"/>
                </a:cubicBezTo>
                <a:cubicBezTo>
                  <a:pt x="506730" y="313690"/>
                  <a:pt x="490220" y="320040"/>
                  <a:pt x="473710" y="322580"/>
                </a:cubicBezTo>
                <a:cubicBezTo>
                  <a:pt x="438150" y="330200"/>
                  <a:pt x="402590" y="335280"/>
                  <a:pt x="367030" y="341630"/>
                </a:cubicBezTo>
                <a:cubicBezTo>
                  <a:pt x="351790" y="344170"/>
                  <a:pt x="336550" y="349250"/>
                  <a:pt x="321310" y="353060"/>
                </a:cubicBezTo>
                <a:cubicBezTo>
                  <a:pt x="297180" y="359410"/>
                  <a:pt x="271780" y="364490"/>
                  <a:pt x="247650" y="370840"/>
                </a:cubicBezTo>
                <a:cubicBezTo>
                  <a:pt x="241300" y="372110"/>
                  <a:pt x="234950" y="375920"/>
                  <a:pt x="227330" y="377190"/>
                </a:cubicBezTo>
                <a:cubicBezTo>
                  <a:pt x="219710" y="378460"/>
                  <a:pt x="212090" y="378460"/>
                  <a:pt x="204470" y="379730"/>
                </a:cubicBezTo>
                <a:cubicBezTo>
                  <a:pt x="189230" y="383540"/>
                  <a:pt x="173990" y="387350"/>
                  <a:pt x="160020" y="391160"/>
                </a:cubicBezTo>
                <a:cubicBezTo>
                  <a:pt x="129540" y="398780"/>
                  <a:pt x="114300" y="401320"/>
                  <a:pt x="100330" y="408940"/>
                </a:cubicBezTo>
                <a:cubicBezTo>
                  <a:pt x="87630" y="415290"/>
                  <a:pt x="69850" y="414020"/>
                  <a:pt x="64770" y="434340"/>
                </a:cubicBezTo>
                <a:cubicBezTo>
                  <a:pt x="62230" y="440690"/>
                  <a:pt x="55880" y="444500"/>
                  <a:pt x="67310" y="447040"/>
                </a:cubicBezTo>
                <a:cubicBezTo>
                  <a:pt x="68580" y="447040"/>
                  <a:pt x="71120" y="450850"/>
                  <a:pt x="69850" y="452120"/>
                </a:cubicBezTo>
                <a:cubicBezTo>
                  <a:pt x="67310" y="459740"/>
                  <a:pt x="64770" y="467360"/>
                  <a:pt x="62230" y="477520"/>
                </a:cubicBezTo>
                <a:cubicBezTo>
                  <a:pt x="62230" y="477520"/>
                  <a:pt x="64770" y="478790"/>
                  <a:pt x="67310" y="481330"/>
                </a:cubicBezTo>
                <a:cubicBezTo>
                  <a:pt x="59690" y="488950"/>
                  <a:pt x="59690" y="516890"/>
                  <a:pt x="64770" y="525780"/>
                </a:cubicBezTo>
                <a:cubicBezTo>
                  <a:pt x="67310" y="530860"/>
                  <a:pt x="68580" y="537210"/>
                  <a:pt x="69850" y="543560"/>
                </a:cubicBezTo>
                <a:cubicBezTo>
                  <a:pt x="54610" y="547370"/>
                  <a:pt x="72390" y="556260"/>
                  <a:pt x="67310" y="561340"/>
                </a:cubicBezTo>
                <a:cubicBezTo>
                  <a:pt x="69850" y="561340"/>
                  <a:pt x="72390" y="561340"/>
                  <a:pt x="76200" y="562610"/>
                </a:cubicBezTo>
                <a:cubicBezTo>
                  <a:pt x="73660" y="566420"/>
                  <a:pt x="71120" y="568960"/>
                  <a:pt x="69850" y="570230"/>
                </a:cubicBezTo>
                <a:cubicBezTo>
                  <a:pt x="72390" y="572770"/>
                  <a:pt x="76200" y="574040"/>
                  <a:pt x="78740" y="576580"/>
                </a:cubicBezTo>
                <a:cubicBezTo>
                  <a:pt x="64770" y="595630"/>
                  <a:pt x="64770" y="604520"/>
                  <a:pt x="81280" y="621030"/>
                </a:cubicBezTo>
                <a:cubicBezTo>
                  <a:pt x="82550" y="622300"/>
                  <a:pt x="85090" y="624840"/>
                  <a:pt x="85090" y="626110"/>
                </a:cubicBezTo>
                <a:cubicBezTo>
                  <a:pt x="81280" y="640080"/>
                  <a:pt x="82550" y="652780"/>
                  <a:pt x="91440" y="664210"/>
                </a:cubicBezTo>
                <a:cubicBezTo>
                  <a:pt x="91440" y="664210"/>
                  <a:pt x="90170" y="668020"/>
                  <a:pt x="87630" y="670560"/>
                </a:cubicBezTo>
                <a:cubicBezTo>
                  <a:pt x="91440" y="669290"/>
                  <a:pt x="93980" y="668020"/>
                  <a:pt x="96520" y="668020"/>
                </a:cubicBezTo>
                <a:lnTo>
                  <a:pt x="92710" y="690880"/>
                </a:lnTo>
                <a:lnTo>
                  <a:pt x="106680" y="690880"/>
                </a:lnTo>
                <a:cubicBezTo>
                  <a:pt x="110490" y="695960"/>
                  <a:pt x="114300" y="699770"/>
                  <a:pt x="114300" y="701040"/>
                </a:cubicBezTo>
                <a:cubicBezTo>
                  <a:pt x="118110" y="697230"/>
                  <a:pt x="120650" y="695960"/>
                  <a:pt x="121920" y="694690"/>
                </a:cubicBezTo>
                <a:cubicBezTo>
                  <a:pt x="128270" y="704850"/>
                  <a:pt x="133350" y="712470"/>
                  <a:pt x="137160" y="720090"/>
                </a:cubicBezTo>
                <a:cubicBezTo>
                  <a:pt x="135890" y="728980"/>
                  <a:pt x="133350" y="736600"/>
                  <a:pt x="132080" y="741680"/>
                </a:cubicBezTo>
                <a:cubicBezTo>
                  <a:pt x="125730" y="741680"/>
                  <a:pt x="119380" y="740410"/>
                  <a:pt x="115570" y="742950"/>
                </a:cubicBezTo>
                <a:cubicBezTo>
                  <a:pt x="111760" y="745490"/>
                  <a:pt x="111760" y="751840"/>
                  <a:pt x="109220" y="755650"/>
                </a:cubicBezTo>
                <a:cubicBezTo>
                  <a:pt x="109220" y="756920"/>
                  <a:pt x="118110" y="773430"/>
                  <a:pt x="116840" y="774700"/>
                </a:cubicBezTo>
                <a:cubicBezTo>
                  <a:pt x="115570" y="783590"/>
                  <a:pt x="113030" y="792480"/>
                  <a:pt x="111760" y="802640"/>
                </a:cubicBezTo>
                <a:cubicBezTo>
                  <a:pt x="116840" y="806450"/>
                  <a:pt x="123190" y="811530"/>
                  <a:pt x="128270" y="815340"/>
                </a:cubicBezTo>
                <a:cubicBezTo>
                  <a:pt x="119380" y="820420"/>
                  <a:pt x="113030" y="825500"/>
                  <a:pt x="106680" y="829310"/>
                </a:cubicBezTo>
                <a:cubicBezTo>
                  <a:pt x="109220" y="830580"/>
                  <a:pt x="110490" y="831850"/>
                  <a:pt x="113030" y="833120"/>
                </a:cubicBezTo>
                <a:cubicBezTo>
                  <a:pt x="114300" y="838200"/>
                  <a:pt x="116840" y="843280"/>
                  <a:pt x="116840" y="848360"/>
                </a:cubicBezTo>
                <a:cubicBezTo>
                  <a:pt x="116840" y="853440"/>
                  <a:pt x="113030" y="862330"/>
                  <a:pt x="115570" y="863600"/>
                </a:cubicBezTo>
                <a:cubicBezTo>
                  <a:pt x="127000" y="869950"/>
                  <a:pt x="120650" y="889000"/>
                  <a:pt x="135890" y="891540"/>
                </a:cubicBezTo>
                <a:cubicBezTo>
                  <a:pt x="137160" y="891540"/>
                  <a:pt x="137160" y="894080"/>
                  <a:pt x="139700" y="896620"/>
                </a:cubicBezTo>
                <a:cubicBezTo>
                  <a:pt x="135890" y="896620"/>
                  <a:pt x="133350" y="896620"/>
                  <a:pt x="128270" y="897890"/>
                </a:cubicBezTo>
                <a:cubicBezTo>
                  <a:pt x="142240" y="908050"/>
                  <a:pt x="138430" y="916940"/>
                  <a:pt x="133350" y="924560"/>
                </a:cubicBezTo>
                <a:cubicBezTo>
                  <a:pt x="128270" y="925830"/>
                  <a:pt x="124460" y="927100"/>
                  <a:pt x="120650" y="928370"/>
                </a:cubicBezTo>
                <a:cubicBezTo>
                  <a:pt x="121920" y="930910"/>
                  <a:pt x="121920" y="932180"/>
                  <a:pt x="123190" y="934720"/>
                </a:cubicBezTo>
                <a:cubicBezTo>
                  <a:pt x="124460" y="935990"/>
                  <a:pt x="130810" y="952500"/>
                  <a:pt x="130810" y="955040"/>
                </a:cubicBezTo>
                <a:cubicBezTo>
                  <a:pt x="128270" y="961390"/>
                  <a:pt x="127000" y="967740"/>
                  <a:pt x="125730" y="974090"/>
                </a:cubicBezTo>
                <a:cubicBezTo>
                  <a:pt x="133350" y="974090"/>
                  <a:pt x="139700" y="975360"/>
                  <a:pt x="142240" y="975360"/>
                </a:cubicBezTo>
                <a:cubicBezTo>
                  <a:pt x="139700" y="976630"/>
                  <a:pt x="135890" y="979170"/>
                  <a:pt x="133350" y="980440"/>
                </a:cubicBezTo>
                <a:cubicBezTo>
                  <a:pt x="134620" y="982980"/>
                  <a:pt x="135890" y="985520"/>
                  <a:pt x="138430" y="986790"/>
                </a:cubicBezTo>
                <a:cubicBezTo>
                  <a:pt x="148590" y="985520"/>
                  <a:pt x="158750" y="984250"/>
                  <a:pt x="170180" y="982980"/>
                </a:cubicBezTo>
                <a:cubicBezTo>
                  <a:pt x="168910" y="989330"/>
                  <a:pt x="167640" y="994410"/>
                  <a:pt x="165100" y="999490"/>
                </a:cubicBezTo>
                <a:cubicBezTo>
                  <a:pt x="171450" y="999490"/>
                  <a:pt x="179070" y="1000760"/>
                  <a:pt x="185420" y="1000760"/>
                </a:cubicBezTo>
                <a:lnTo>
                  <a:pt x="185420" y="1007110"/>
                </a:lnTo>
                <a:cubicBezTo>
                  <a:pt x="176530" y="1008380"/>
                  <a:pt x="167640" y="1010920"/>
                  <a:pt x="160020" y="1012190"/>
                </a:cubicBezTo>
                <a:cubicBezTo>
                  <a:pt x="191770" y="1027430"/>
                  <a:pt x="220980" y="1013460"/>
                  <a:pt x="255270" y="1008380"/>
                </a:cubicBezTo>
                <a:cubicBezTo>
                  <a:pt x="261620" y="1014730"/>
                  <a:pt x="267970" y="1009650"/>
                  <a:pt x="273050" y="999490"/>
                </a:cubicBezTo>
                <a:cubicBezTo>
                  <a:pt x="279400" y="1008380"/>
                  <a:pt x="284480" y="1005840"/>
                  <a:pt x="297180" y="988060"/>
                </a:cubicBezTo>
                <a:cubicBezTo>
                  <a:pt x="298450" y="988060"/>
                  <a:pt x="299720" y="989330"/>
                  <a:pt x="300990" y="989330"/>
                </a:cubicBezTo>
                <a:cubicBezTo>
                  <a:pt x="299720" y="994410"/>
                  <a:pt x="297180" y="998220"/>
                  <a:pt x="295910" y="1003300"/>
                </a:cubicBezTo>
                <a:cubicBezTo>
                  <a:pt x="303530" y="1000760"/>
                  <a:pt x="309880" y="999490"/>
                  <a:pt x="317500" y="996950"/>
                </a:cubicBezTo>
                <a:lnTo>
                  <a:pt x="344170" y="993140"/>
                </a:lnTo>
                <a:cubicBezTo>
                  <a:pt x="358140" y="990600"/>
                  <a:pt x="372110" y="989330"/>
                  <a:pt x="384810" y="986790"/>
                </a:cubicBezTo>
                <a:cubicBezTo>
                  <a:pt x="389890" y="985520"/>
                  <a:pt x="394970" y="981710"/>
                  <a:pt x="400050" y="980440"/>
                </a:cubicBezTo>
                <a:cubicBezTo>
                  <a:pt x="405130" y="979170"/>
                  <a:pt x="412750" y="975360"/>
                  <a:pt x="415290" y="977900"/>
                </a:cubicBezTo>
                <a:cubicBezTo>
                  <a:pt x="425450" y="986790"/>
                  <a:pt x="434340" y="996950"/>
                  <a:pt x="444500" y="1005840"/>
                </a:cubicBezTo>
                <a:cubicBezTo>
                  <a:pt x="445770" y="1003300"/>
                  <a:pt x="447040" y="999490"/>
                  <a:pt x="447040" y="999490"/>
                </a:cubicBezTo>
                <a:cubicBezTo>
                  <a:pt x="455930" y="1002030"/>
                  <a:pt x="462280" y="1003300"/>
                  <a:pt x="471170" y="1005840"/>
                </a:cubicBezTo>
                <a:cubicBezTo>
                  <a:pt x="472440" y="1009650"/>
                  <a:pt x="474980" y="1014730"/>
                  <a:pt x="474980" y="1017270"/>
                </a:cubicBezTo>
                <a:cubicBezTo>
                  <a:pt x="488950" y="1018540"/>
                  <a:pt x="500380" y="1019810"/>
                  <a:pt x="510540" y="1021080"/>
                </a:cubicBezTo>
                <a:cubicBezTo>
                  <a:pt x="510540" y="1022350"/>
                  <a:pt x="511810" y="1023620"/>
                  <a:pt x="511810" y="1024890"/>
                </a:cubicBezTo>
                <a:lnTo>
                  <a:pt x="488950" y="1032510"/>
                </a:lnTo>
                <a:cubicBezTo>
                  <a:pt x="487680" y="1028700"/>
                  <a:pt x="486410" y="1027430"/>
                  <a:pt x="483870" y="1021080"/>
                </a:cubicBezTo>
                <a:cubicBezTo>
                  <a:pt x="485140" y="1035050"/>
                  <a:pt x="486410" y="1043940"/>
                  <a:pt x="486410" y="1055370"/>
                </a:cubicBezTo>
                <a:cubicBezTo>
                  <a:pt x="497840" y="1046480"/>
                  <a:pt x="513080" y="1056640"/>
                  <a:pt x="520700" y="1041400"/>
                </a:cubicBezTo>
                <a:cubicBezTo>
                  <a:pt x="520700" y="1040130"/>
                  <a:pt x="525780" y="1040130"/>
                  <a:pt x="527050" y="1041400"/>
                </a:cubicBezTo>
                <a:cubicBezTo>
                  <a:pt x="537210" y="1042670"/>
                  <a:pt x="547370" y="1043940"/>
                  <a:pt x="557530" y="1046480"/>
                </a:cubicBezTo>
                <a:cubicBezTo>
                  <a:pt x="556260" y="1043940"/>
                  <a:pt x="556260" y="1041400"/>
                  <a:pt x="554990" y="1038860"/>
                </a:cubicBezTo>
                <a:cubicBezTo>
                  <a:pt x="561340" y="1040130"/>
                  <a:pt x="566420" y="1041400"/>
                  <a:pt x="570230" y="1042670"/>
                </a:cubicBezTo>
                <a:cubicBezTo>
                  <a:pt x="570230" y="1043940"/>
                  <a:pt x="571500" y="1045210"/>
                  <a:pt x="571500" y="1046480"/>
                </a:cubicBezTo>
                <a:cubicBezTo>
                  <a:pt x="562610" y="1051560"/>
                  <a:pt x="553720" y="1057910"/>
                  <a:pt x="544830" y="1062990"/>
                </a:cubicBezTo>
                <a:cubicBezTo>
                  <a:pt x="530860" y="1071880"/>
                  <a:pt x="518160" y="1083310"/>
                  <a:pt x="504190" y="1087120"/>
                </a:cubicBezTo>
                <a:cubicBezTo>
                  <a:pt x="480060" y="1092200"/>
                  <a:pt x="455930" y="1101090"/>
                  <a:pt x="430530" y="1102360"/>
                </a:cubicBezTo>
                <a:lnTo>
                  <a:pt x="424180" y="1102360"/>
                </a:lnTo>
                <a:cubicBezTo>
                  <a:pt x="397510" y="1107440"/>
                  <a:pt x="372110" y="1112520"/>
                  <a:pt x="345440" y="1117600"/>
                </a:cubicBezTo>
                <a:cubicBezTo>
                  <a:pt x="341630" y="1118870"/>
                  <a:pt x="339090" y="1120140"/>
                  <a:pt x="335280" y="1120140"/>
                </a:cubicBezTo>
                <a:cubicBezTo>
                  <a:pt x="318770" y="1122680"/>
                  <a:pt x="302260" y="1123950"/>
                  <a:pt x="287020" y="1126490"/>
                </a:cubicBezTo>
                <a:cubicBezTo>
                  <a:pt x="270510" y="1130300"/>
                  <a:pt x="252730" y="1132840"/>
                  <a:pt x="236220" y="1139190"/>
                </a:cubicBezTo>
                <a:cubicBezTo>
                  <a:pt x="223520" y="1143000"/>
                  <a:pt x="207010" y="1141730"/>
                  <a:pt x="201930" y="1154430"/>
                </a:cubicBezTo>
                <a:cubicBezTo>
                  <a:pt x="196850" y="1154430"/>
                  <a:pt x="191770" y="1153160"/>
                  <a:pt x="189230" y="1154430"/>
                </a:cubicBezTo>
                <a:cubicBezTo>
                  <a:pt x="170180" y="1162050"/>
                  <a:pt x="151130" y="1169670"/>
                  <a:pt x="133350" y="1178560"/>
                </a:cubicBezTo>
                <a:cubicBezTo>
                  <a:pt x="127000" y="1183640"/>
                  <a:pt x="121920" y="1186180"/>
                  <a:pt x="119380" y="1191260"/>
                </a:cubicBezTo>
                <a:cubicBezTo>
                  <a:pt x="118110" y="1195070"/>
                  <a:pt x="121920" y="1201420"/>
                  <a:pt x="123190" y="1203960"/>
                </a:cubicBezTo>
                <a:cubicBezTo>
                  <a:pt x="120650" y="1205230"/>
                  <a:pt x="115570" y="1206500"/>
                  <a:pt x="115570" y="1207770"/>
                </a:cubicBezTo>
                <a:cubicBezTo>
                  <a:pt x="115570" y="1215390"/>
                  <a:pt x="115570" y="1223010"/>
                  <a:pt x="118110" y="1229360"/>
                </a:cubicBezTo>
                <a:cubicBezTo>
                  <a:pt x="121920" y="1238250"/>
                  <a:pt x="133350" y="1245870"/>
                  <a:pt x="120650" y="1257300"/>
                </a:cubicBezTo>
                <a:cubicBezTo>
                  <a:pt x="118110" y="1258570"/>
                  <a:pt x="120650" y="1264920"/>
                  <a:pt x="120650" y="1270000"/>
                </a:cubicBezTo>
                <a:cubicBezTo>
                  <a:pt x="124460" y="1268730"/>
                  <a:pt x="127000" y="1268730"/>
                  <a:pt x="130810" y="1268730"/>
                </a:cubicBezTo>
                <a:cubicBezTo>
                  <a:pt x="118110" y="1290320"/>
                  <a:pt x="118110" y="1297940"/>
                  <a:pt x="130810" y="1301750"/>
                </a:cubicBezTo>
                <a:cubicBezTo>
                  <a:pt x="130810" y="1309370"/>
                  <a:pt x="128270" y="1316990"/>
                  <a:pt x="130810" y="1322070"/>
                </a:cubicBezTo>
                <a:cubicBezTo>
                  <a:pt x="138430" y="1334770"/>
                  <a:pt x="148590" y="1347470"/>
                  <a:pt x="157480" y="1358900"/>
                </a:cubicBezTo>
                <a:cubicBezTo>
                  <a:pt x="156210" y="1360170"/>
                  <a:pt x="153670" y="1361440"/>
                  <a:pt x="152400" y="1361440"/>
                </a:cubicBezTo>
                <a:cubicBezTo>
                  <a:pt x="157480" y="1367790"/>
                  <a:pt x="162560" y="1374140"/>
                  <a:pt x="166370" y="1377950"/>
                </a:cubicBezTo>
                <a:cubicBezTo>
                  <a:pt x="161290" y="1385570"/>
                  <a:pt x="157480" y="1391920"/>
                  <a:pt x="152400" y="1398270"/>
                </a:cubicBezTo>
                <a:cubicBezTo>
                  <a:pt x="158750" y="1400810"/>
                  <a:pt x="162560" y="1402080"/>
                  <a:pt x="167640" y="1403350"/>
                </a:cubicBezTo>
                <a:cubicBezTo>
                  <a:pt x="158750" y="1405890"/>
                  <a:pt x="151130" y="1408430"/>
                  <a:pt x="139700" y="1413510"/>
                </a:cubicBezTo>
                <a:cubicBezTo>
                  <a:pt x="161290" y="1418590"/>
                  <a:pt x="162560" y="1433830"/>
                  <a:pt x="165100" y="1449070"/>
                </a:cubicBezTo>
                <a:cubicBezTo>
                  <a:pt x="165100" y="1450340"/>
                  <a:pt x="171450" y="1451610"/>
                  <a:pt x="175260" y="1452880"/>
                </a:cubicBezTo>
                <a:cubicBezTo>
                  <a:pt x="175260" y="1455420"/>
                  <a:pt x="172720" y="1459230"/>
                  <a:pt x="173990" y="1461770"/>
                </a:cubicBezTo>
                <a:cubicBezTo>
                  <a:pt x="179070" y="1468120"/>
                  <a:pt x="187960" y="1471930"/>
                  <a:pt x="189230" y="1479550"/>
                </a:cubicBezTo>
                <a:cubicBezTo>
                  <a:pt x="196850" y="1501140"/>
                  <a:pt x="210820" y="1497330"/>
                  <a:pt x="226060" y="1492250"/>
                </a:cubicBezTo>
                <a:lnTo>
                  <a:pt x="233680" y="1503680"/>
                </a:lnTo>
                <a:cubicBezTo>
                  <a:pt x="236220" y="1502410"/>
                  <a:pt x="238760" y="1499870"/>
                  <a:pt x="240030" y="1498600"/>
                </a:cubicBezTo>
                <a:cubicBezTo>
                  <a:pt x="241300" y="1506220"/>
                  <a:pt x="254000" y="1515110"/>
                  <a:pt x="257810" y="1510030"/>
                </a:cubicBezTo>
                <a:cubicBezTo>
                  <a:pt x="266700" y="1497330"/>
                  <a:pt x="276860" y="1504950"/>
                  <a:pt x="287020" y="1506220"/>
                </a:cubicBezTo>
                <a:cubicBezTo>
                  <a:pt x="292100" y="1507490"/>
                  <a:pt x="299720" y="1508760"/>
                  <a:pt x="302260" y="1506220"/>
                </a:cubicBezTo>
                <a:cubicBezTo>
                  <a:pt x="308610" y="1499870"/>
                  <a:pt x="327660" y="1506220"/>
                  <a:pt x="322580" y="1488440"/>
                </a:cubicBezTo>
                <a:cubicBezTo>
                  <a:pt x="321310" y="1484630"/>
                  <a:pt x="316230" y="1480820"/>
                  <a:pt x="311150" y="1477010"/>
                </a:cubicBezTo>
                <a:lnTo>
                  <a:pt x="347980" y="1477010"/>
                </a:lnTo>
                <a:cubicBezTo>
                  <a:pt x="349250" y="1480820"/>
                  <a:pt x="349250" y="1485900"/>
                  <a:pt x="350520" y="1489710"/>
                </a:cubicBezTo>
                <a:cubicBezTo>
                  <a:pt x="344170" y="1490980"/>
                  <a:pt x="337820" y="1492250"/>
                  <a:pt x="331470" y="1494790"/>
                </a:cubicBezTo>
                <a:cubicBezTo>
                  <a:pt x="331470" y="1496060"/>
                  <a:pt x="332740" y="1497330"/>
                  <a:pt x="332740" y="1499870"/>
                </a:cubicBezTo>
                <a:cubicBezTo>
                  <a:pt x="335280" y="1499870"/>
                  <a:pt x="339090" y="1498600"/>
                  <a:pt x="341630" y="1498600"/>
                </a:cubicBezTo>
                <a:cubicBezTo>
                  <a:pt x="351790" y="1502410"/>
                  <a:pt x="365760" y="1492250"/>
                  <a:pt x="374650" y="1504950"/>
                </a:cubicBezTo>
                <a:cubicBezTo>
                  <a:pt x="391160" y="1527810"/>
                  <a:pt x="420370" y="1534160"/>
                  <a:pt x="447040" y="1521460"/>
                </a:cubicBezTo>
                <a:cubicBezTo>
                  <a:pt x="449580" y="1520190"/>
                  <a:pt x="454660" y="1524000"/>
                  <a:pt x="458470" y="1525270"/>
                </a:cubicBezTo>
                <a:cubicBezTo>
                  <a:pt x="459740" y="1525270"/>
                  <a:pt x="459740" y="1525270"/>
                  <a:pt x="461010" y="1526540"/>
                </a:cubicBezTo>
                <a:cubicBezTo>
                  <a:pt x="462280" y="1524000"/>
                  <a:pt x="462280" y="1521460"/>
                  <a:pt x="462280" y="1522730"/>
                </a:cubicBezTo>
                <a:cubicBezTo>
                  <a:pt x="471170" y="1522730"/>
                  <a:pt x="480060" y="1525270"/>
                  <a:pt x="488950" y="1524000"/>
                </a:cubicBezTo>
                <a:cubicBezTo>
                  <a:pt x="502920" y="1522730"/>
                  <a:pt x="516890" y="1517650"/>
                  <a:pt x="530860" y="1516380"/>
                </a:cubicBezTo>
                <a:cubicBezTo>
                  <a:pt x="552450" y="1513840"/>
                  <a:pt x="574040" y="1513840"/>
                  <a:pt x="595630" y="1508760"/>
                </a:cubicBezTo>
                <a:cubicBezTo>
                  <a:pt x="604520" y="1506220"/>
                  <a:pt x="610870" y="1507490"/>
                  <a:pt x="617220" y="1510030"/>
                </a:cubicBezTo>
                <a:cubicBezTo>
                  <a:pt x="577850" y="1526540"/>
                  <a:pt x="538480" y="1543050"/>
                  <a:pt x="499110" y="1558290"/>
                </a:cubicBezTo>
                <a:cubicBezTo>
                  <a:pt x="499110" y="1559560"/>
                  <a:pt x="500380" y="1560830"/>
                  <a:pt x="500380" y="1562100"/>
                </a:cubicBezTo>
                <a:cubicBezTo>
                  <a:pt x="502920" y="1562100"/>
                  <a:pt x="505460" y="1563370"/>
                  <a:pt x="510540" y="1564640"/>
                </a:cubicBezTo>
                <a:cubicBezTo>
                  <a:pt x="501650" y="1568450"/>
                  <a:pt x="497840" y="1569720"/>
                  <a:pt x="491490" y="1572260"/>
                </a:cubicBezTo>
                <a:cubicBezTo>
                  <a:pt x="502920" y="1579880"/>
                  <a:pt x="487680" y="1588770"/>
                  <a:pt x="494030" y="1598930"/>
                </a:cubicBezTo>
                <a:cubicBezTo>
                  <a:pt x="499110" y="1609090"/>
                  <a:pt x="495300" y="1624330"/>
                  <a:pt x="518160" y="1620520"/>
                </a:cubicBezTo>
                <a:cubicBezTo>
                  <a:pt x="495300" y="1631950"/>
                  <a:pt x="494030" y="1648460"/>
                  <a:pt x="509270" y="1666240"/>
                </a:cubicBezTo>
                <a:cubicBezTo>
                  <a:pt x="511810" y="1668780"/>
                  <a:pt x="513080" y="1673860"/>
                  <a:pt x="511810" y="1676400"/>
                </a:cubicBezTo>
                <a:cubicBezTo>
                  <a:pt x="509270" y="1685290"/>
                  <a:pt x="505460" y="1692910"/>
                  <a:pt x="502920" y="1699260"/>
                </a:cubicBezTo>
                <a:cubicBezTo>
                  <a:pt x="494030" y="1699260"/>
                  <a:pt x="488950" y="1697990"/>
                  <a:pt x="483870" y="1697990"/>
                </a:cubicBezTo>
                <a:cubicBezTo>
                  <a:pt x="471170" y="1699260"/>
                  <a:pt x="458470" y="1701800"/>
                  <a:pt x="445770" y="1704340"/>
                </a:cubicBezTo>
                <a:cubicBezTo>
                  <a:pt x="405130" y="1711960"/>
                  <a:pt x="363220" y="1719580"/>
                  <a:pt x="322580" y="1727200"/>
                </a:cubicBezTo>
                <a:cubicBezTo>
                  <a:pt x="288290" y="1733550"/>
                  <a:pt x="255270" y="1746250"/>
                  <a:pt x="220980" y="1748790"/>
                </a:cubicBezTo>
                <a:cubicBezTo>
                  <a:pt x="196850" y="1750060"/>
                  <a:pt x="175260" y="1762760"/>
                  <a:pt x="152400" y="1764030"/>
                </a:cubicBezTo>
                <a:cubicBezTo>
                  <a:pt x="137160" y="1765300"/>
                  <a:pt x="121920" y="1771650"/>
                  <a:pt x="107950" y="1778000"/>
                </a:cubicBezTo>
                <a:cubicBezTo>
                  <a:pt x="100330" y="1780540"/>
                  <a:pt x="93980" y="1786890"/>
                  <a:pt x="87630" y="1790700"/>
                </a:cubicBezTo>
                <a:cubicBezTo>
                  <a:pt x="86360" y="1790700"/>
                  <a:pt x="82550" y="1789430"/>
                  <a:pt x="81280" y="1790700"/>
                </a:cubicBezTo>
                <a:cubicBezTo>
                  <a:pt x="71120" y="1795780"/>
                  <a:pt x="62230" y="1800860"/>
                  <a:pt x="52070" y="1804670"/>
                </a:cubicBezTo>
                <a:cubicBezTo>
                  <a:pt x="44450" y="1808480"/>
                  <a:pt x="38100" y="1812290"/>
                  <a:pt x="30480" y="1816100"/>
                </a:cubicBezTo>
                <a:cubicBezTo>
                  <a:pt x="30480" y="1817370"/>
                  <a:pt x="31750" y="1818640"/>
                  <a:pt x="31750" y="1819910"/>
                </a:cubicBezTo>
                <a:cubicBezTo>
                  <a:pt x="29210" y="1819910"/>
                  <a:pt x="25400" y="1818640"/>
                  <a:pt x="21590" y="1817370"/>
                </a:cubicBezTo>
                <a:cubicBezTo>
                  <a:pt x="22860" y="1824990"/>
                  <a:pt x="24130" y="1830070"/>
                  <a:pt x="25400" y="1836420"/>
                </a:cubicBezTo>
                <a:cubicBezTo>
                  <a:pt x="24130" y="1836420"/>
                  <a:pt x="24130" y="1836420"/>
                  <a:pt x="22860" y="1837690"/>
                </a:cubicBezTo>
                <a:cubicBezTo>
                  <a:pt x="21590" y="1835150"/>
                  <a:pt x="20320" y="1832610"/>
                  <a:pt x="19050" y="1831340"/>
                </a:cubicBezTo>
                <a:cubicBezTo>
                  <a:pt x="7620" y="1844040"/>
                  <a:pt x="0" y="1855470"/>
                  <a:pt x="17780" y="1863090"/>
                </a:cubicBezTo>
                <a:cubicBezTo>
                  <a:pt x="16510" y="1869440"/>
                  <a:pt x="16510" y="1874520"/>
                  <a:pt x="16510" y="1878330"/>
                </a:cubicBezTo>
                <a:lnTo>
                  <a:pt x="20320" y="1905000"/>
                </a:lnTo>
                <a:cubicBezTo>
                  <a:pt x="21590" y="1916430"/>
                  <a:pt x="19050" y="1927860"/>
                  <a:pt x="33020" y="1931671"/>
                </a:cubicBezTo>
                <a:cubicBezTo>
                  <a:pt x="29210" y="1938021"/>
                  <a:pt x="29210" y="1967231"/>
                  <a:pt x="34290" y="1968500"/>
                </a:cubicBezTo>
                <a:cubicBezTo>
                  <a:pt x="43180" y="1972310"/>
                  <a:pt x="45720" y="1983740"/>
                  <a:pt x="53340" y="1988821"/>
                </a:cubicBezTo>
                <a:cubicBezTo>
                  <a:pt x="54610" y="1990091"/>
                  <a:pt x="55880" y="1992631"/>
                  <a:pt x="55880" y="1992631"/>
                </a:cubicBezTo>
                <a:cubicBezTo>
                  <a:pt x="45720" y="2004060"/>
                  <a:pt x="60960" y="1998981"/>
                  <a:pt x="63500" y="2004060"/>
                </a:cubicBezTo>
                <a:cubicBezTo>
                  <a:pt x="60960" y="2010410"/>
                  <a:pt x="55880" y="2016760"/>
                  <a:pt x="54610" y="2024381"/>
                </a:cubicBezTo>
                <a:cubicBezTo>
                  <a:pt x="53340" y="2032001"/>
                  <a:pt x="54610" y="2038351"/>
                  <a:pt x="66040" y="2034541"/>
                </a:cubicBezTo>
                <a:cubicBezTo>
                  <a:pt x="64770" y="2045971"/>
                  <a:pt x="63500" y="2056131"/>
                  <a:pt x="62230" y="2067561"/>
                </a:cubicBezTo>
                <a:cubicBezTo>
                  <a:pt x="63500" y="2067561"/>
                  <a:pt x="64770" y="2066291"/>
                  <a:pt x="64770" y="2066291"/>
                </a:cubicBezTo>
                <a:cubicBezTo>
                  <a:pt x="68580" y="2075181"/>
                  <a:pt x="71120" y="2082801"/>
                  <a:pt x="74930" y="2090421"/>
                </a:cubicBezTo>
                <a:cubicBezTo>
                  <a:pt x="81280" y="2090421"/>
                  <a:pt x="87630" y="2091691"/>
                  <a:pt x="95250" y="2092960"/>
                </a:cubicBezTo>
                <a:lnTo>
                  <a:pt x="95250" y="2096771"/>
                </a:lnTo>
                <a:cubicBezTo>
                  <a:pt x="91440" y="2098041"/>
                  <a:pt x="87630" y="2099310"/>
                  <a:pt x="83820" y="2100581"/>
                </a:cubicBezTo>
                <a:cubicBezTo>
                  <a:pt x="85090" y="2101851"/>
                  <a:pt x="87630" y="2101851"/>
                  <a:pt x="87630" y="2101851"/>
                </a:cubicBezTo>
                <a:cubicBezTo>
                  <a:pt x="88900" y="2120901"/>
                  <a:pt x="105410" y="2118361"/>
                  <a:pt x="116840" y="2123441"/>
                </a:cubicBezTo>
                <a:cubicBezTo>
                  <a:pt x="121920" y="2125981"/>
                  <a:pt x="128270" y="2127251"/>
                  <a:pt x="132080" y="2125981"/>
                </a:cubicBezTo>
                <a:cubicBezTo>
                  <a:pt x="139700" y="2122171"/>
                  <a:pt x="144780" y="2123441"/>
                  <a:pt x="144780" y="2131060"/>
                </a:cubicBezTo>
                <a:cubicBezTo>
                  <a:pt x="144780" y="2134871"/>
                  <a:pt x="142240" y="2139950"/>
                  <a:pt x="140970" y="2142490"/>
                </a:cubicBezTo>
                <a:cubicBezTo>
                  <a:pt x="149860" y="2142490"/>
                  <a:pt x="163830" y="2146300"/>
                  <a:pt x="171450" y="2141220"/>
                </a:cubicBezTo>
                <a:cubicBezTo>
                  <a:pt x="189230" y="2129790"/>
                  <a:pt x="205740" y="2139950"/>
                  <a:pt x="222250" y="2136140"/>
                </a:cubicBezTo>
                <a:cubicBezTo>
                  <a:pt x="231140" y="2133600"/>
                  <a:pt x="238760" y="2133600"/>
                  <a:pt x="251460" y="2131060"/>
                </a:cubicBezTo>
                <a:cubicBezTo>
                  <a:pt x="257810" y="2136140"/>
                  <a:pt x="264160" y="2134871"/>
                  <a:pt x="265430" y="2128521"/>
                </a:cubicBezTo>
                <a:cubicBezTo>
                  <a:pt x="275590" y="2128521"/>
                  <a:pt x="284480" y="2128521"/>
                  <a:pt x="293370" y="2127250"/>
                </a:cubicBezTo>
                <a:cubicBezTo>
                  <a:pt x="307340" y="2124710"/>
                  <a:pt x="320040" y="2120900"/>
                  <a:pt x="334010" y="2119630"/>
                </a:cubicBezTo>
                <a:cubicBezTo>
                  <a:pt x="342900" y="2118360"/>
                  <a:pt x="353060" y="2120900"/>
                  <a:pt x="363220" y="2119630"/>
                </a:cubicBezTo>
                <a:cubicBezTo>
                  <a:pt x="368300" y="2118360"/>
                  <a:pt x="372110" y="2110740"/>
                  <a:pt x="377190" y="2106930"/>
                </a:cubicBezTo>
                <a:cubicBezTo>
                  <a:pt x="382270" y="2119630"/>
                  <a:pt x="392430" y="2120900"/>
                  <a:pt x="408940" y="2112010"/>
                </a:cubicBezTo>
                <a:cubicBezTo>
                  <a:pt x="402590" y="2106930"/>
                  <a:pt x="394970" y="2103120"/>
                  <a:pt x="388620" y="2099310"/>
                </a:cubicBezTo>
                <a:cubicBezTo>
                  <a:pt x="394970" y="2096770"/>
                  <a:pt x="400050" y="2092960"/>
                  <a:pt x="405130" y="2091690"/>
                </a:cubicBezTo>
                <a:cubicBezTo>
                  <a:pt x="410210" y="2091690"/>
                  <a:pt x="414020" y="2092960"/>
                  <a:pt x="417830" y="2092960"/>
                </a:cubicBezTo>
                <a:cubicBezTo>
                  <a:pt x="421640" y="2092960"/>
                  <a:pt x="425450" y="2092960"/>
                  <a:pt x="429260" y="2091690"/>
                </a:cubicBezTo>
                <a:cubicBezTo>
                  <a:pt x="433070" y="2090420"/>
                  <a:pt x="435610" y="2089150"/>
                  <a:pt x="438150" y="2086610"/>
                </a:cubicBezTo>
                <a:cubicBezTo>
                  <a:pt x="438150" y="2090420"/>
                  <a:pt x="439420" y="2095500"/>
                  <a:pt x="439420" y="2099310"/>
                </a:cubicBezTo>
                <a:cubicBezTo>
                  <a:pt x="439420" y="2103120"/>
                  <a:pt x="436880" y="2106930"/>
                  <a:pt x="435610" y="2110740"/>
                </a:cubicBezTo>
                <a:cubicBezTo>
                  <a:pt x="439420" y="2110740"/>
                  <a:pt x="443230" y="2110740"/>
                  <a:pt x="448310" y="2109470"/>
                </a:cubicBezTo>
                <a:cubicBezTo>
                  <a:pt x="453390" y="2117090"/>
                  <a:pt x="439420" y="2133600"/>
                  <a:pt x="458470" y="2134870"/>
                </a:cubicBezTo>
                <a:cubicBezTo>
                  <a:pt x="457200" y="2139950"/>
                  <a:pt x="455930" y="2143760"/>
                  <a:pt x="454660" y="2148840"/>
                </a:cubicBezTo>
                <a:cubicBezTo>
                  <a:pt x="462280" y="2148840"/>
                  <a:pt x="469900" y="2150110"/>
                  <a:pt x="481330" y="2151380"/>
                </a:cubicBezTo>
                <a:cubicBezTo>
                  <a:pt x="476250" y="2157730"/>
                  <a:pt x="472440" y="2162810"/>
                  <a:pt x="467360" y="2167890"/>
                </a:cubicBezTo>
                <a:cubicBezTo>
                  <a:pt x="471170" y="2166620"/>
                  <a:pt x="474980" y="2166620"/>
                  <a:pt x="482600" y="2165350"/>
                </a:cubicBezTo>
                <a:cubicBezTo>
                  <a:pt x="466090" y="2180590"/>
                  <a:pt x="483870" y="2181860"/>
                  <a:pt x="490220" y="2190750"/>
                </a:cubicBezTo>
                <a:cubicBezTo>
                  <a:pt x="494030" y="2180590"/>
                  <a:pt x="496570" y="2174240"/>
                  <a:pt x="497840" y="2169160"/>
                </a:cubicBezTo>
                <a:cubicBezTo>
                  <a:pt x="504190" y="2175510"/>
                  <a:pt x="511810" y="2183130"/>
                  <a:pt x="519430" y="2192020"/>
                </a:cubicBezTo>
                <a:cubicBezTo>
                  <a:pt x="520700" y="2192020"/>
                  <a:pt x="523240" y="2189480"/>
                  <a:pt x="524510" y="2190750"/>
                </a:cubicBezTo>
                <a:cubicBezTo>
                  <a:pt x="538480" y="2197100"/>
                  <a:pt x="544830" y="2190750"/>
                  <a:pt x="549910" y="2178050"/>
                </a:cubicBezTo>
                <a:cubicBezTo>
                  <a:pt x="551180" y="2175510"/>
                  <a:pt x="557530" y="2174240"/>
                  <a:pt x="558800" y="2172970"/>
                </a:cubicBezTo>
                <a:cubicBezTo>
                  <a:pt x="556260" y="2180590"/>
                  <a:pt x="552450" y="2188210"/>
                  <a:pt x="548640" y="2197100"/>
                </a:cubicBezTo>
                <a:cubicBezTo>
                  <a:pt x="533400" y="2199640"/>
                  <a:pt x="515620" y="2203450"/>
                  <a:pt x="497840" y="2207260"/>
                </a:cubicBezTo>
                <a:cubicBezTo>
                  <a:pt x="481330" y="2211070"/>
                  <a:pt x="464820" y="2217420"/>
                  <a:pt x="447040" y="2219960"/>
                </a:cubicBezTo>
                <a:cubicBezTo>
                  <a:pt x="422910" y="2223770"/>
                  <a:pt x="398780" y="2226310"/>
                  <a:pt x="373380" y="2230120"/>
                </a:cubicBezTo>
                <a:cubicBezTo>
                  <a:pt x="344170" y="2235200"/>
                  <a:pt x="314960" y="2240280"/>
                  <a:pt x="285750" y="2246630"/>
                </a:cubicBezTo>
                <a:cubicBezTo>
                  <a:pt x="261620" y="2251710"/>
                  <a:pt x="238760" y="2259330"/>
                  <a:pt x="214630" y="2264410"/>
                </a:cubicBezTo>
                <a:cubicBezTo>
                  <a:pt x="198120" y="2268220"/>
                  <a:pt x="181610" y="2269490"/>
                  <a:pt x="166370" y="2275840"/>
                </a:cubicBezTo>
                <a:cubicBezTo>
                  <a:pt x="151130" y="2282190"/>
                  <a:pt x="129540" y="2280920"/>
                  <a:pt x="124460" y="2302510"/>
                </a:cubicBezTo>
                <a:cubicBezTo>
                  <a:pt x="115570" y="2297430"/>
                  <a:pt x="109220" y="2299970"/>
                  <a:pt x="107950" y="2308860"/>
                </a:cubicBezTo>
                <a:cubicBezTo>
                  <a:pt x="107950" y="2311400"/>
                  <a:pt x="106680" y="2313940"/>
                  <a:pt x="104140" y="2313940"/>
                </a:cubicBezTo>
                <a:cubicBezTo>
                  <a:pt x="90170" y="2317750"/>
                  <a:pt x="93980" y="2325370"/>
                  <a:pt x="100330" y="2332990"/>
                </a:cubicBezTo>
                <a:cubicBezTo>
                  <a:pt x="107950" y="2341880"/>
                  <a:pt x="107950" y="2350770"/>
                  <a:pt x="106680" y="2360930"/>
                </a:cubicBezTo>
                <a:cubicBezTo>
                  <a:pt x="104140" y="2374900"/>
                  <a:pt x="101600" y="2390140"/>
                  <a:pt x="99060" y="2404110"/>
                </a:cubicBezTo>
                <a:cubicBezTo>
                  <a:pt x="99060" y="2407920"/>
                  <a:pt x="102870" y="2411730"/>
                  <a:pt x="105410" y="2415540"/>
                </a:cubicBezTo>
                <a:lnTo>
                  <a:pt x="109220" y="2423160"/>
                </a:lnTo>
                <a:lnTo>
                  <a:pt x="109220" y="2444750"/>
                </a:lnTo>
                <a:cubicBezTo>
                  <a:pt x="114300" y="2444750"/>
                  <a:pt x="120650" y="2443480"/>
                  <a:pt x="127000" y="2443480"/>
                </a:cubicBezTo>
                <a:cubicBezTo>
                  <a:pt x="127000" y="2443480"/>
                  <a:pt x="127000" y="2444750"/>
                  <a:pt x="128270" y="2444750"/>
                </a:cubicBezTo>
                <a:cubicBezTo>
                  <a:pt x="124460" y="2446020"/>
                  <a:pt x="121920" y="2447290"/>
                  <a:pt x="118110" y="2449830"/>
                </a:cubicBezTo>
                <a:cubicBezTo>
                  <a:pt x="125730" y="2458720"/>
                  <a:pt x="111760" y="2481580"/>
                  <a:pt x="142240" y="2476500"/>
                </a:cubicBezTo>
                <a:cubicBezTo>
                  <a:pt x="133350" y="2484120"/>
                  <a:pt x="128270" y="2489200"/>
                  <a:pt x="124460" y="2491740"/>
                </a:cubicBezTo>
                <a:cubicBezTo>
                  <a:pt x="127000" y="2498090"/>
                  <a:pt x="129540" y="2501900"/>
                  <a:pt x="130810" y="2505710"/>
                </a:cubicBezTo>
                <a:cubicBezTo>
                  <a:pt x="125730" y="2509520"/>
                  <a:pt x="121920" y="2513330"/>
                  <a:pt x="118110" y="2515870"/>
                </a:cubicBezTo>
                <a:cubicBezTo>
                  <a:pt x="123190" y="2520950"/>
                  <a:pt x="128270" y="2524760"/>
                  <a:pt x="130810" y="2528570"/>
                </a:cubicBezTo>
                <a:cubicBezTo>
                  <a:pt x="135890" y="2523490"/>
                  <a:pt x="140970" y="2518410"/>
                  <a:pt x="146050" y="2518410"/>
                </a:cubicBezTo>
                <a:cubicBezTo>
                  <a:pt x="151130" y="2518410"/>
                  <a:pt x="157480" y="2527300"/>
                  <a:pt x="163830" y="2532380"/>
                </a:cubicBezTo>
                <a:cubicBezTo>
                  <a:pt x="163830" y="2533650"/>
                  <a:pt x="160020" y="2534920"/>
                  <a:pt x="158750" y="2534920"/>
                </a:cubicBezTo>
                <a:cubicBezTo>
                  <a:pt x="149860" y="2524760"/>
                  <a:pt x="140970" y="2523490"/>
                  <a:pt x="132080" y="2534920"/>
                </a:cubicBezTo>
                <a:cubicBezTo>
                  <a:pt x="132080" y="2534920"/>
                  <a:pt x="130810" y="2534920"/>
                  <a:pt x="130810" y="2533650"/>
                </a:cubicBezTo>
                <a:cubicBezTo>
                  <a:pt x="130810" y="2532380"/>
                  <a:pt x="130810" y="2532380"/>
                  <a:pt x="129540" y="2531110"/>
                </a:cubicBezTo>
                <a:cubicBezTo>
                  <a:pt x="124460" y="2536190"/>
                  <a:pt x="125730" y="2540000"/>
                  <a:pt x="132080" y="2543810"/>
                </a:cubicBezTo>
                <a:cubicBezTo>
                  <a:pt x="140970" y="2548890"/>
                  <a:pt x="139700" y="2552700"/>
                  <a:pt x="134620" y="2559050"/>
                </a:cubicBezTo>
                <a:cubicBezTo>
                  <a:pt x="137160" y="2560320"/>
                  <a:pt x="140970" y="2562860"/>
                  <a:pt x="140970" y="2564130"/>
                </a:cubicBezTo>
                <a:cubicBezTo>
                  <a:pt x="140970" y="2570480"/>
                  <a:pt x="153670" y="2574290"/>
                  <a:pt x="143510" y="2581910"/>
                </a:cubicBezTo>
                <a:cubicBezTo>
                  <a:pt x="148590" y="2588260"/>
                  <a:pt x="151130" y="2594610"/>
                  <a:pt x="162560" y="2597150"/>
                </a:cubicBezTo>
                <a:cubicBezTo>
                  <a:pt x="172720" y="2599690"/>
                  <a:pt x="175260" y="2594610"/>
                  <a:pt x="181610" y="2593340"/>
                </a:cubicBezTo>
                <a:cubicBezTo>
                  <a:pt x="187960" y="2592070"/>
                  <a:pt x="195580" y="2595880"/>
                  <a:pt x="201930" y="2597150"/>
                </a:cubicBezTo>
                <a:cubicBezTo>
                  <a:pt x="204470" y="2597150"/>
                  <a:pt x="207010" y="2593340"/>
                  <a:pt x="207010" y="2592070"/>
                </a:cubicBezTo>
                <a:cubicBezTo>
                  <a:pt x="215900" y="2593340"/>
                  <a:pt x="224790" y="2595880"/>
                  <a:pt x="232410" y="2594610"/>
                </a:cubicBezTo>
                <a:cubicBezTo>
                  <a:pt x="243840" y="2593340"/>
                  <a:pt x="250190" y="2597150"/>
                  <a:pt x="251460" y="2607310"/>
                </a:cubicBezTo>
                <a:cubicBezTo>
                  <a:pt x="252730" y="2618740"/>
                  <a:pt x="259080" y="2620010"/>
                  <a:pt x="267970" y="2618740"/>
                </a:cubicBezTo>
                <a:cubicBezTo>
                  <a:pt x="275590" y="2617470"/>
                  <a:pt x="281940" y="2614930"/>
                  <a:pt x="289560" y="2613660"/>
                </a:cubicBezTo>
                <a:cubicBezTo>
                  <a:pt x="285750" y="2609850"/>
                  <a:pt x="280670" y="2606040"/>
                  <a:pt x="274320" y="2600960"/>
                </a:cubicBezTo>
                <a:cubicBezTo>
                  <a:pt x="280670" y="2599690"/>
                  <a:pt x="287020" y="2597150"/>
                  <a:pt x="292100" y="2597150"/>
                </a:cubicBezTo>
                <a:cubicBezTo>
                  <a:pt x="302260" y="2595880"/>
                  <a:pt x="311150" y="2594610"/>
                  <a:pt x="321310" y="2594610"/>
                </a:cubicBezTo>
                <a:cubicBezTo>
                  <a:pt x="325120" y="2594610"/>
                  <a:pt x="328930" y="2597150"/>
                  <a:pt x="332740" y="2600960"/>
                </a:cubicBezTo>
                <a:cubicBezTo>
                  <a:pt x="316230" y="2600960"/>
                  <a:pt x="300990" y="2600960"/>
                  <a:pt x="289560" y="2613660"/>
                </a:cubicBezTo>
                <a:cubicBezTo>
                  <a:pt x="293370" y="2614930"/>
                  <a:pt x="298450" y="2616200"/>
                  <a:pt x="302260" y="2616200"/>
                </a:cubicBezTo>
                <a:cubicBezTo>
                  <a:pt x="323850" y="2614930"/>
                  <a:pt x="346710" y="2613660"/>
                  <a:pt x="368300" y="2612390"/>
                </a:cubicBezTo>
                <a:cubicBezTo>
                  <a:pt x="389890" y="2611120"/>
                  <a:pt x="410210" y="2608580"/>
                  <a:pt x="433070" y="2607310"/>
                </a:cubicBezTo>
                <a:cubicBezTo>
                  <a:pt x="439420" y="2633980"/>
                  <a:pt x="445770" y="2659380"/>
                  <a:pt x="450850" y="2684780"/>
                </a:cubicBezTo>
                <a:cubicBezTo>
                  <a:pt x="448310" y="2686050"/>
                  <a:pt x="445770" y="2687320"/>
                  <a:pt x="443230" y="2687320"/>
                </a:cubicBezTo>
                <a:cubicBezTo>
                  <a:pt x="447040" y="2692400"/>
                  <a:pt x="452120" y="2697480"/>
                  <a:pt x="453390" y="2702560"/>
                </a:cubicBezTo>
                <a:cubicBezTo>
                  <a:pt x="454660" y="2710180"/>
                  <a:pt x="453390" y="2717800"/>
                  <a:pt x="453390" y="2722880"/>
                </a:cubicBezTo>
                <a:cubicBezTo>
                  <a:pt x="462280" y="2725420"/>
                  <a:pt x="467360" y="2726690"/>
                  <a:pt x="473710" y="2727960"/>
                </a:cubicBezTo>
                <a:cubicBezTo>
                  <a:pt x="472440" y="2727960"/>
                  <a:pt x="471170" y="2729230"/>
                  <a:pt x="468630" y="2729230"/>
                </a:cubicBezTo>
                <a:cubicBezTo>
                  <a:pt x="469900" y="2738120"/>
                  <a:pt x="472440" y="2748280"/>
                  <a:pt x="473710" y="2760980"/>
                </a:cubicBezTo>
                <a:lnTo>
                  <a:pt x="494030" y="2760980"/>
                </a:lnTo>
                <a:cubicBezTo>
                  <a:pt x="497840" y="2760980"/>
                  <a:pt x="501650" y="2763520"/>
                  <a:pt x="502920" y="2764790"/>
                </a:cubicBezTo>
                <a:cubicBezTo>
                  <a:pt x="508000" y="2780030"/>
                  <a:pt x="519430" y="2785110"/>
                  <a:pt x="534670" y="2781300"/>
                </a:cubicBezTo>
                <a:cubicBezTo>
                  <a:pt x="541020" y="2780030"/>
                  <a:pt x="548640" y="2780030"/>
                  <a:pt x="554990" y="2780030"/>
                </a:cubicBezTo>
                <a:lnTo>
                  <a:pt x="570230" y="2780030"/>
                </a:lnTo>
                <a:cubicBezTo>
                  <a:pt x="575310" y="2780030"/>
                  <a:pt x="580390" y="2778760"/>
                  <a:pt x="585470" y="2777490"/>
                </a:cubicBezTo>
                <a:cubicBezTo>
                  <a:pt x="586740" y="2773680"/>
                  <a:pt x="586740" y="2769870"/>
                  <a:pt x="588010" y="2764790"/>
                </a:cubicBezTo>
                <a:cubicBezTo>
                  <a:pt x="591820" y="2764790"/>
                  <a:pt x="594360" y="2763520"/>
                  <a:pt x="598170" y="2763520"/>
                </a:cubicBezTo>
                <a:cubicBezTo>
                  <a:pt x="622300" y="2760980"/>
                  <a:pt x="647700" y="2757170"/>
                  <a:pt x="673100" y="2754630"/>
                </a:cubicBezTo>
                <a:cubicBezTo>
                  <a:pt x="673100" y="2754630"/>
                  <a:pt x="674370" y="2757170"/>
                  <a:pt x="675640" y="2760980"/>
                </a:cubicBezTo>
                <a:cubicBezTo>
                  <a:pt x="671830" y="2762250"/>
                  <a:pt x="669290" y="2763520"/>
                  <a:pt x="666750" y="2764790"/>
                </a:cubicBezTo>
                <a:cubicBezTo>
                  <a:pt x="676910" y="2774950"/>
                  <a:pt x="690880" y="2776220"/>
                  <a:pt x="699770" y="2768600"/>
                </a:cubicBezTo>
                <a:cubicBezTo>
                  <a:pt x="694690" y="2764790"/>
                  <a:pt x="690880" y="2762250"/>
                  <a:pt x="684530" y="2758440"/>
                </a:cubicBezTo>
                <a:lnTo>
                  <a:pt x="688340" y="2754630"/>
                </a:lnTo>
                <a:lnTo>
                  <a:pt x="698500" y="2754630"/>
                </a:lnTo>
                <a:lnTo>
                  <a:pt x="698500" y="2753360"/>
                </a:lnTo>
                <a:cubicBezTo>
                  <a:pt x="703580" y="2754630"/>
                  <a:pt x="707390" y="2757170"/>
                  <a:pt x="712470" y="2753360"/>
                </a:cubicBezTo>
                <a:lnTo>
                  <a:pt x="717550" y="2753360"/>
                </a:lnTo>
                <a:lnTo>
                  <a:pt x="762000" y="2755900"/>
                </a:lnTo>
                <a:cubicBezTo>
                  <a:pt x="767080" y="2755900"/>
                  <a:pt x="769620" y="2754630"/>
                  <a:pt x="772160" y="2752090"/>
                </a:cubicBezTo>
                <a:cubicBezTo>
                  <a:pt x="778510" y="2762250"/>
                  <a:pt x="783590" y="2771140"/>
                  <a:pt x="789940" y="2782570"/>
                </a:cubicBezTo>
                <a:cubicBezTo>
                  <a:pt x="788670" y="2782570"/>
                  <a:pt x="786130" y="2783840"/>
                  <a:pt x="783590" y="2783840"/>
                </a:cubicBezTo>
                <a:cubicBezTo>
                  <a:pt x="800100" y="2810510"/>
                  <a:pt x="810260" y="2838450"/>
                  <a:pt x="795020" y="2868930"/>
                </a:cubicBezTo>
                <a:cubicBezTo>
                  <a:pt x="796290" y="2879090"/>
                  <a:pt x="798830" y="2889250"/>
                  <a:pt x="800100" y="2901950"/>
                </a:cubicBezTo>
                <a:lnTo>
                  <a:pt x="812800" y="2901950"/>
                </a:lnTo>
                <a:cubicBezTo>
                  <a:pt x="810260" y="2908300"/>
                  <a:pt x="807720" y="2912110"/>
                  <a:pt x="806450" y="2915920"/>
                </a:cubicBezTo>
                <a:cubicBezTo>
                  <a:pt x="806450" y="2922270"/>
                  <a:pt x="820420" y="2924810"/>
                  <a:pt x="810260" y="2933700"/>
                </a:cubicBezTo>
                <a:lnTo>
                  <a:pt x="812800" y="2938780"/>
                </a:lnTo>
                <a:cubicBezTo>
                  <a:pt x="825500" y="2955290"/>
                  <a:pt x="839470" y="2970530"/>
                  <a:pt x="853440" y="2989580"/>
                </a:cubicBezTo>
                <a:cubicBezTo>
                  <a:pt x="843280" y="2994660"/>
                  <a:pt x="834390" y="2999740"/>
                  <a:pt x="822960" y="3004820"/>
                </a:cubicBezTo>
                <a:cubicBezTo>
                  <a:pt x="834390" y="3006090"/>
                  <a:pt x="835660" y="3012440"/>
                  <a:pt x="831850" y="3021330"/>
                </a:cubicBezTo>
                <a:cubicBezTo>
                  <a:pt x="830580" y="3023870"/>
                  <a:pt x="833120" y="3030220"/>
                  <a:pt x="834390" y="3031490"/>
                </a:cubicBezTo>
                <a:cubicBezTo>
                  <a:pt x="848360" y="3035300"/>
                  <a:pt x="861060" y="3049270"/>
                  <a:pt x="877570" y="3044190"/>
                </a:cubicBezTo>
                <a:cubicBezTo>
                  <a:pt x="877570" y="3046730"/>
                  <a:pt x="876300" y="3050540"/>
                  <a:pt x="875030" y="3051810"/>
                </a:cubicBezTo>
                <a:cubicBezTo>
                  <a:pt x="864870" y="3056890"/>
                  <a:pt x="854710" y="3060700"/>
                  <a:pt x="844550" y="3065780"/>
                </a:cubicBezTo>
                <a:lnTo>
                  <a:pt x="859790" y="3073400"/>
                </a:lnTo>
                <a:cubicBezTo>
                  <a:pt x="862330" y="3069590"/>
                  <a:pt x="863600" y="3065780"/>
                  <a:pt x="866140" y="3061970"/>
                </a:cubicBezTo>
                <a:cubicBezTo>
                  <a:pt x="873760" y="3065780"/>
                  <a:pt x="880110" y="3068320"/>
                  <a:pt x="887730" y="3072130"/>
                </a:cubicBezTo>
                <a:cubicBezTo>
                  <a:pt x="883919" y="3074670"/>
                  <a:pt x="881380" y="3075940"/>
                  <a:pt x="878840" y="3077210"/>
                </a:cubicBezTo>
                <a:cubicBezTo>
                  <a:pt x="881380" y="3078480"/>
                  <a:pt x="883920" y="3081020"/>
                  <a:pt x="887730" y="3082290"/>
                </a:cubicBezTo>
                <a:cubicBezTo>
                  <a:pt x="891539" y="3083560"/>
                  <a:pt x="895349" y="3082290"/>
                  <a:pt x="897890" y="3083560"/>
                </a:cubicBezTo>
                <a:cubicBezTo>
                  <a:pt x="904240" y="3077210"/>
                  <a:pt x="909320" y="3069590"/>
                  <a:pt x="915670" y="3065780"/>
                </a:cubicBezTo>
                <a:cubicBezTo>
                  <a:pt x="923290" y="3061970"/>
                  <a:pt x="1130300" y="3040380"/>
                  <a:pt x="1137920" y="3039110"/>
                </a:cubicBezTo>
                <a:cubicBezTo>
                  <a:pt x="1148080" y="3037840"/>
                  <a:pt x="1159510" y="3039110"/>
                  <a:pt x="1169670" y="3040380"/>
                </a:cubicBezTo>
                <a:lnTo>
                  <a:pt x="1143000" y="3051810"/>
                </a:lnTo>
                <a:lnTo>
                  <a:pt x="1146810" y="3059430"/>
                </a:lnTo>
                <a:cubicBezTo>
                  <a:pt x="1159510" y="3058160"/>
                  <a:pt x="1169670" y="3058160"/>
                  <a:pt x="1179830" y="3055620"/>
                </a:cubicBezTo>
                <a:cubicBezTo>
                  <a:pt x="1186180" y="3054350"/>
                  <a:pt x="1196340" y="3055620"/>
                  <a:pt x="1197610" y="3045460"/>
                </a:cubicBezTo>
                <a:cubicBezTo>
                  <a:pt x="1206500" y="3051810"/>
                  <a:pt x="1215390" y="3053080"/>
                  <a:pt x="1226820" y="3048000"/>
                </a:cubicBezTo>
                <a:cubicBezTo>
                  <a:pt x="1233170" y="3045460"/>
                  <a:pt x="1240790" y="3045460"/>
                  <a:pt x="1247140" y="3044190"/>
                </a:cubicBezTo>
                <a:cubicBezTo>
                  <a:pt x="1262380" y="3042920"/>
                  <a:pt x="1277620" y="3041650"/>
                  <a:pt x="1292860" y="3039110"/>
                </a:cubicBezTo>
                <a:lnTo>
                  <a:pt x="1308100" y="3039110"/>
                </a:lnTo>
                <a:cubicBezTo>
                  <a:pt x="1309370" y="3036570"/>
                  <a:pt x="1309370" y="3032760"/>
                  <a:pt x="1309370" y="3032760"/>
                </a:cubicBezTo>
                <a:cubicBezTo>
                  <a:pt x="1323340" y="3032760"/>
                  <a:pt x="1334770" y="3034030"/>
                  <a:pt x="1347470" y="3034030"/>
                </a:cubicBezTo>
                <a:cubicBezTo>
                  <a:pt x="1361440" y="3034030"/>
                  <a:pt x="1367790" y="3025140"/>
                  <a:pt x="1362710" y="3011170"/>
                </a:cubicBezTo>
                <a:cubicBezTo>
                  <a:pt x="1366520" y="3011170"/>
                  <a:pt x="1371599" y="3012440"/>
                  <a:pt x="1374140" y="3012440"/>
                </a:cubicBezTo>
                <a:cubicBezTo>
                  <a:pt x="1375410" y="3017520"/>
                  <a:pt x="1374140" y="3023870"/>
                  <a:pt x="1376680" y="3025140"/>
                </a:cubicBezTo>
                <a:cubicBezTo>
                  <a:pt x="1380490" y="3027680"/>
                  <a:pt x="1386840" y="3027680"/>
                  <a:pt x="1391919" y="3026410"/>
                </a:cubicBezTo>
                <a:cubicBezTo>
                  <a:pt x="1398269" y="3025140"/>
                  <a:pt x="1405889" y="3018790"/>
                  <a:pt x="1408430" y="3021330"/>
                </a:cubicBezTo>
                <a:cubicBezTo>
                  <a:pt x="1421130" y="3031490"/>
                  <a:pt x="1430019" y="3022600"/>
                  <a:pt x="1436369" y="3017520"/>
                </a:cubicBezTo>
                <a:cubicBezTo>
                  <a:pt x="1441449" y="3018790"/>
                  <a:pt x="1443989" y="3022600"/>
                  <a:pt x="1446530" y="3021330"/>
                </a:cubicBezTo>
                <a:cubicBezTo>
                  <a:pt x="1452880" y="3020060"/>
                  <a:pt x="1460499" y="3018790"/>
                  <a:pt x="1466849" y="3017520"/>
                </a:cubicBezTo>
                <a:cubicBezTo>
                  <a:pt x="1480819" y="3013710"/>
                  <a:pt x="1496060" y="3011170"/>
                  <a:pt x="1510030" y="3011170"/>
                </a:cubicBezTo>
                <a:cubicBezTo>
                  <a:pt x="1529080" y="3009900"/>
                  <a:pt x="1546860" y="3004820"/>
                  <a:pt x="1565910" y="3003550"/>
                </a:cubicBezTo>
                <a:cubicBezTo>
                  <a:pt x="1574799" y="3002280"/>
                  <a:pt x="1583690" y="3004820"/>
                  <a:pt x="1592580" y="3006090"/>
                </a:cubicBezTo>
                <a:cubicBezTo>
                  <a:pt x="1595119" y="3006090"/>
                  <a:pt x="1598930" y="3006090"/>
                  <a:pt x="1598930" y="3004820"/>
                </a:cubicBezTo>
                <a:cubicBezTo>
                  <a:pt x="1598930" y="2992120"/>
                  <a:pt x="1619249" y="2998470"/>
                  <a:pt x="1616710" y="2984500"/>
                </a:cubicBezTo>
                <a:cubicBezTo>
                  <a:pt x="1619249" y="2985770"/>
                  <a:pt x="1621790" y="2985770"/>
                  <a:pt x="1623060" y="2988310"/>
                </a:cubicBezTo>
                <a:cubicBezTo>
                  <a:pt x="1626870" y="2992120"/>
                  <a:pt x="1629410" y="2995930"/>
                  <a:pt x="1633220" y="2999740"/>
                </a:cubicBezTo>
                <a:cubicBezTo>
                  <a:pt x="1633220" y="2994660"/>
                  <a:pt x="1633220" y="2990850"/>
                  <a:pt x="1631950" y="2985770"/>
                </a:cubicBezTo>
                <a:cubicBezTo>
                  <a:pt x="1644650" y="2992120"/>
                  <a:pt x="1657350" y="2998470"/>
                  <a:pt x="1666240" y="3003550"/>
                </a:cubicBezTo>
                <a:cubicBezTo>
                  <a:pt x="1675130" y="2997200"/>
                  <a:pt x="1682750" y="2994660"/>
                  <a:pt x="1687830" y="2988310"/>
                </a:cubicBezTo>
                <a:cubicBezTo>
                  <a:pt x="1692909" y="2980690"/>
                  <a:pt x="1691640" y="2979420"/>
                  <a:pt x="1700530" y="2985770"/>
                </a:cubicBezTo>
                <a:cubicBezTo>
                  <a:pt x="1699259" y="2987040"/>
                  <a:pt x="1696719" y="2988310"/>
                  <a:pt x="1694180" y="2990850"/>
                </a:cubicBezTo>
                <a:cubicBezTo>
                  <a:pt x="1709419" y="2987040"/>
                  <a:pt x="1723390" y="2979420"/>
                  <a:pt x="1738630" y="2980690"/>
                </a:cubicBezTo>
                <a:cubicBezTo>
                  <a:pt x="1753869" y="2980690"/>
                  <a:pt x="1769109" y="2983230"/>
                  <a:pt x="1783080" y="2974340"/>
                </a:cubicBezTo>
                <a:cubicBezTo>
                  <a:pt x="1784350" y="2978150"/>
                  <a:pt x="1784350" y="2981960"/>
                  <a:pt x="1786890" y="2983230"/>
                </a:cubicBezTo>
                <a:cubicBezTo>
                  <a:pt x="1790700" y="2985770"/>
                  <a:pt x="1797050" y="2987040"/>
                  <a:pt x="1798319" y="2985770"/>
                </a:cubicBezTo>
                <a:cubicBezTo>
                  <a:pt x="1805940" y="2974340"/>
                  <a:pt x="1818640" y="2975610"/>
                  <a:pt x="1826259" y="2981960"/>
                </a:cubicBezTo>
                <a:cubicBezTo>
                  <a:pt x="1836419" y="2989580"/>
                  <a:pt x="1842769" y="2983230"/>
                  <a:pt x="1851659" y="2981960"/>
                </a:cubicBezTo>
                <a:cubicBezTo>
                  <a:pt x="1844039" y="2978150"/>
                  <a:pt x="1837689" y="2974340"/>
                  <a:pt x="1831339" y="2971800"/>
                </a:cubicBezTo>
                <a:cubicBezTo>
                  <a:pt x="1832609" y="2970530"/>
                  <a:pt x="1832609" y="2969260"/>
                  <a:pt x="1833879" y="2967990"/>
                </a:cubicBezTo>
                <a:cubicBezTo>
                  <a:pt x="1837689" y="2969260"/>
                  <a:pt x="1842769" y="2970530"/>
                  <a:pt x="1846579" y="2973070"/>
                </a:cubicBezTo>
                <a:cubicBezTo>
                  <a:pt x="1847849" y="2967990"/>
                  <a:pt x="1850389" y="2964180"/>
                  <a:pt x="1851659" y="2960370"/>
                </a:cubicBezTo>
                <a:cubicBezTo>
                  <a:pt x="1864359" y="2966720"/>
                  <a:pt x="1875789" y="2971799"/>
                  <a:pt x="1889759" y="2962909"/>
                </a:cubicBezTo>
                <a:cubicBezTo>
                  <a:pt x="1892299" y="2961639"/>
                  <a:pt x="1902459" y="2954020"/>
                  <a:pt x="1899919" y="2966720"/>
                </a:cubicBezTo>
                <a:cubicBezTo>
                  <a:pt x="1893569" y="2970530"/>
                  <a:pt x="1887219" y="2974340"/>
                  <a:pt x="1880869" y="2976880"/>
                </a:cubicBezTo>
                <a:cubicBezTo>
                  <a:pt x="1880869" y="2978150"/>
                  <a:pt x="1882139" y="2978150"/>
                  <a:pt x="1882139" y="2979420"/>
                </a:cubicBezTo>
                <a:cubicBezTo>
                  <a:pt x="1889759" y="2978149"/>
                  <a:pt x="1898649" y="2976880"/>
                  <a:pt x="1907539" y="2975609"/>
                </a:cubicBezTo>
                <a:cubicBezTo>
                  <a:pt x="1904999" y="2971799"/>
                  <a:pt x="1903729" y="2969259"/>
                  <a:pt x="1902459" y="2966720"/>
                </a:cubicBezTo>
                <a:cubicBezTo>
                  <a:pt x="1911349" y="2967990"/>
                  <a:pt x="1921509" y="2969259"/>
                  <a:pt x="1930399" y="2967990"/>
                </a:cubicBezTo>
                <a:cubicBezTo>
                  <a:pt x="1949449" y="2966720"/>
                  <a:pt x="1963419" y="2947670"/>
                  <a:pt x="1986279" y="2955290"/>
                </a:cubicBezTo>
                <a:cubicBezTo>
                  <a:pt x="1993899" y="2957830"/>
                  <a:pt x="2011679" y="2955290"/>
                  <a:pt x="2012949" y="2938780"/>
                </a:cubicBezTo>
                <a:cubicBezTo>
                  <a:pt x="2012949" y="2942590"/>
                  <a:pt x="2012949" y="2947670"/>
                  <a:pt x="2014219" y="2950209"/>
                </a:cubicBezTo>
                <a:cubicBezTo>
                  <a:pt x="2026919" y="2946399"/>
                  <a:pt x="2038349" y="2942589"/>
                  <a:pt x="2051049" y="2938780"/>
                </a:cubicBezTo>
                <a:cubicBezTo>
                  <a:pt x="2051049" y="2940050"/>
                  <a:pt x="2048509" y="2943859"/>
                  <a:pt x="2049779" y="2946400"/>
                </a:cubicBezTo>
                <a:cubicBezTo>
                  <a:pt x="2049779" y="2950210"/>
                  <a:pt x="2052319" y="2954020"/>
                  <a:pt x="2054859" y="2956560"/>
                </a:cubicBezTo>
                <a:cubicBezTo>
                  <a:pt x="2056129" y="2957830"/>
                  <a:pt x="2062479" y="2956560"/>
                  <a:pt x="2062479" y="2955290"/>
                </a:cubicBezTo>
                <a:cubicBezTo>
                  <a:pt x="2065019" y="2943860"/>
                  <a:pt x="2073909" y="2945130"/>
                  <a:pt x="2082799" y="2945130"/>
                </a:cubicBezTo>
                <a:cubicBezTo>
                  <a:pt x="2090419" y="2945130"/>
                  <a:pt x="2099309" y="2943859"/>
                  <a:pt x="2108199" y="2942590"/>
                </a:cubicBezTo>
                <a:cubicBezTo>
                  <a:pt x="2112009" y="2936240"/>
                  <a:pt x="2114549" y="2926080"/>
                  <a:pt x="2127249" y="2938780"/>
                </a:cubicBezTo>
                <a:cubicBezTo>
                  <a:pt x="2132329" y="2943859"/>
                  <a:pt x="2145029" y="2942590"/>
                  <a:pt x="2146299" y="2932430"/>
                </a:cubicBezTo>
                <a:lnTo>
                  <a:pt x="2199639" y="2932430"/>
                </a:lnTo>
                <a:lnTo>
                  <a:pt x="2199639" y="2934970"/>
                </a:lnTo>
                <a:cubicBezTo>
                  <a:pt x="2205989" y="2933699"/>
                  <a:pt x="2212339" y="2931159"/>
                  <a:pt x="2217419" y="2929890"/>
                </a:cubicBezTo>
                <a:cubicBezTo>
                  <a:pt x="2221229" y="2936240"/>
                  <a:pt x="2225039" y="2942590"/>
                  <a:pt x="2230119" y="2950210"/>
                </a:cubicBezTo>
                <a:cubicBezTo>
                  <a:pt x="2239009" y="2926080"/>
                  <a:pt x="2249169" y="2921000"/>
                  <a:pt x="2266949" y="2929890"/>
                </a:cubicBezTo>
                <a:cubicBezTo>
                  <a:pt x="2269489" y="2931160"/>
                  <a:pt x="2269489" y="2937510"/>
                  <a:pt x="2270759" y="2942590"/>
                </a:cubicBezTo>
                <a:cubicBezTo>
                  <a:pt x="2272029" y="2941320"/>
                  <a:pt x="2279649" y="2938780"/>
                  <a:pt x="2279649" y="2937510"/>
                </a:cubicBezTo>
                <a:cubicBezTo>
                  <a:pt x="2278379" y="2927350"/>
                  <a:pt x="2292349" y="2934970"/>
                  <a:pt x="2291079" y="2927350"/>
                </a:cubicBezTo>
                <a:cubicBezTo>
                  <a:pt x="2302509" y="2932430"/>
                  <a:pt x="2305049" y="2924810"/>
                  <a:pt x="2307589" y="2919730"/>
                </a:cubicBezTo>
                <a:cubicBezTo>
                  <a:pt x="2302509" y="2915920"/>
                  <a:pt x="2299969" y="2913380"/>
                  <a:pt x="2296159" y="2909570"/>
                </a:cubicBezTo>
                <a:cubicBezTo>
                  <a:pt x="2297429" y="2908299"/>
                  <a:pt x="2297429" y="2907030"/>
                  <a:pt x="2298699" y="2905759"/>
                </a:cubicBezTo>
                <a:cubicBezTo>
                  <a:pt x="2308859" y="2912109"/>
                  <a:pt x="2319019" y="2918459"/>
                  <a:pt x="2325369" y="2922270"/>
                </a:cubicBezTo>
                <a:cubicBezTo>
                  <a:pt x="2335529" y="2920999"/>
                  <a:pt x="2344419" y="2920999"/>
                  <a:pt x="2353309" y="2919730"/>
                </a:cubicBezTo>
                <a:cubicBezTo>
                  <a:pt x="2362199" y="2918460"/>
                  <a:pt x="2371089" y="2914650"/>
                  <a:pt x="2381249" y="2912109"/>
                </a:cubicBezTo>
                <a:cubicBezTo>
                  <a:pt x="2382519" y="2914649"/>
                  <a:pt x="2383789" y="2915920"/>
                  <a:pt x="2385059" y="2918459"/>
                </a:cubicBezTo>
                <a:cubicBezTo>
                  <a:pt x="2388869" y="2913380"/>
                  <a:pt x="2391409" y="2908299"/>
                  <a:pt x="2396489" y="2899409"/>
                </a:cubicBezTo>
                <a:lnTo>
                  <a:pt x="2396489" y="2919730"/>
                </a:lnTo>
                <a:cubicBezTo>
                  <a:pt x="2407919" y="2912109"/>
                  <a:pt x="2416809" y="2905759"/>
                  <a:pt x="2424429" y="2899409"/>
                </a:cubicBezTo>
                <a:cubicBezTo>
                  <a:pt x="2429509" y="2908299"/>
                  <a:pt x="2433319" y="2917189"/>
                  <a:pt x="2437129" y="2924809"/>
                </a:cubicBezTo>
                <a:cubicBezTo>
                  <a:pt x="2438399" y="2924809"/>
                  <a:pt x="2438399" y="2923539"/>
                  <a:pt x="2439669" y="2923539"/>
                </a:cubicBezTo>
                <a:cubicBezTo>
                  <a:pt x="2438399" y="2918459"/>
                  <a:pt x="2437129" y="2913379"/>
                  <a:pt x="2434589" y="2907029"/>
                </a:cubicBezTo>
                <a:lnTo>
                  <a:pt x="2499359" y="2907029"/>
                </a:lnTo>
                <a:cubicBezTo>
                  <a:pt x="2505709" y="2895599"/>
                  <a:pt x="2519679" y="2894329"/>
                  <a:pt x="2531109" y="2905759"/>
                </a:cubicBezTo>
                <a:cubicBezTo>
                  <a:pt x="2547619" y="2922269"/>
                  <a:pt x="2550159" y="2922269"/>
                  <a:pt x="2560319" y="2898139"/>
                </a:cubicBezTo>
                <a:cubicBezTo>
                  <a:pt x="2565399" y="2900679"/>
                  <a:pt x="2570479" y="2903219"/>
                  <a:pt x="2576829" y="2907029"/>
                </a:cubicBezTo>
                <a:cubicBezTo>
                  <a:pt x="2584449" y="2890519"/>
                  <a:pt x="2597149" y="2890519"/>
                  <a:pt x="2612389" y="2895599"/>
                </a:cubicBezTo>
                <a:cubicBezTo>
                  <a:pt x="2620009" y="2898139"/>
                  <a:pt x="2628899" y="2893059"/>
                  <a:pt x="2637789" y="2890519"/>
                </a:cubicBezTo>
                <a:lnTo>
                  <a:pt x="2644139" y="2896869"/>
                </a:lnTo>
                <a:cubicBezTo>
                  <a:pt x="2651759" y="2894329"/>
                  <a:pt x="2658109" y="2893059"/>
                  <a:pt x="2664459" y="2890519"/>
                </a:cubicBezTo>
                <a:cubicBezTo>
                  <a:pt x="2665730" y="2894329"/>
                  <a:pt x="2665730" y="2896869"/>
                  <a:pt x="2666999" y="2903219"/>
                </a:cubicBezTo>
                <a:cubicBezTo>
                  <a:pt x="2672079" y="2898139"/>
                  <a:pt x="2675889" y="2893059"/>
                  <a:pt x="2682239" y="2886709"/>
                </a:cubicBezTo>
                <a:cubicBezTo>
                  <a:pt x="2687319" y="2893059"/>
                  <a:pt x="2691129" y="2899409"/>
                  <a:pt x="2696209" y="2905759"/>
                </a:cubicBezTo>
                <a:cubicBezTo>
                  <a:pt x="2705099" y="2905759"/>
                  <a:pt x="2719069" y="2913379"/>
                  <a:pt x="2721609" y="2893059"/>
                </a:cubicBezTo>
                <a:cubicBezTo>
                  <a:pt x="2721609" y="2890519"/>
                  <a:pt x="2729230" y="2886709"/>
                  <a:pt x="2733039" y="2885439"/>
                </a:cubicBezTo>
                <a:cubicBezTo>
                  <a:pt x="2740659" y="2884169"/>
                  <a:pt x="2748279" y="2882899"/>
                  <a:pt x="2755899" y="2882899"/>
                </a:cubicBezTo>
                <a:cubicBezTo>
                  <a:pt x="2753359" y="2877819"/>
                  <a:pt x="2750819" y="2874009"/>
                  <a:pt x="2747009" y="2867659"/>
                </a:cubicBezTo>
                <a:cubicBezTo>
                  <a:pt x="2757169" y="2870199"/>
                  <a:pt x="2764789" y="2870199"/>
                  <a:pt x="2771139" y="2872739"/>
                </a:cubicBezTo>
                <a:cubicBezTo>
                  <a:pt x="2785109" y="2879089"/>
                  <a:pt x="2796539" y="2879089"/>
                  <a:pt x="2810509" y="2868929"/>
                </a:cubicBezTo>
                <a:cubicBezTo>
                  <a:pt x="2807969" y="2867659"/>
                  <a:pt x="2805430" y="2865119"/>
                  <a:pt x="2802889" y="2863849"/>
                </a:cubicBezTo>
                <a:cubicBezTo>
                  <a:pt x="2804159" y="2860039"/>
                  <a:pt x="2806699" y="2856229"/>
                  <a:pt x="2807969" y="2852419"/>
                </a:cubicBezTo>
                <a:cubicBezTo>
                  <a:pt x="2813049" y="2837179"/>
                  <a:pt x="2825749" y="2847339"/>
                  <a:pt x="2834639" y="2843529"/>
                </a:cubicBezTo>
                <a:cubicBezTo>
                  <a:pt x="2834639" y="2843529"/>
                  <a:pt x="2839719" y="2848609"/>
                  <a:pt x="2840989" y="2852419"/>
                </a:cubicBezTo>
                <a:cubicBezTo>
                  <a:pt x="2844799" y="2860039"/>
                  <a:pt x="2847339" y="2868929"/>
                  <a:pt x="2851149" y="2877819"/>
                </a:cubicBezTo>
                <a:cubicBezTo>
                  <a:pt x="2874009" y="2863849"/>
                  <a:pt x="2894329" y="2868929"/>
                  <a:pt x="2914649" y="2871469"/>
                </a:cubicBezTo>
                <a:cubicBezTo>
                  <a:pt x="2909569" y="2868929"/>
                  <a:pt x="2905759" y="2866389"/>
                  <a:pt x="2901949" y="2863849"/>
                </a:cubicBezTo>
                <a:cubicBezTo>
                  <a:pt x="2901949" y="2862579"/>
                  <a:pt x="2903219" y="2861309"/>
                  <a:pt x="2903219" y="2860039"/>
                </a:cubicBezTo>
                <a:cubicBezTo>
                  <a:pt x="2908299" y="2861309"/>
                  <a:pt x="2914649" y="2863849"/>
                  <a:pt x="2919730" y="2865119"/>
                </a:cubicBezTo>
                <a:cubicBezTo>
                  <a:pt x="2919730" y="2863849"/>
                  <a:pt x="2919730" y="2862579"/>
                  <a:pt x="2918459" y="2861309"/>
                </a:cubicBezTo>
                <a:cubicBezTo>
                  <a:pt x="2922269" y="2860039"/>
                  <a:pt x="2928619" y="2857499"/>
                  <a:pt x="2929889" y="2858769"/>
                </a:cubicBezTo>
                <a:cubicBezTo>
                  <a:pt x="2937509" y="2874009"/>
                  <a:pt x="2950209" y="2862579"/>
                  <a:pt x="2961639" y="2866389"/>
                </a:cubicBezTo>
                <a:cubicBezTo>
                  <a:pt x="2959099" y="2856229"/>
                  <a:pt x="2957829" y="2848609"/>
                  <a:pt x="2956559" y="2843529"/>
                </a:cubicBezTo>
                <a:cubicBezTo>
                  <a:pt x="2961639" y="2838449"/>
                  <a:pt x="2966719" y="2834639"/>
                  <a:pt x="2974339" y="2829559"/>
                </a:cubicBezTo>
                <a:cubicBezTo>
                  <a:pt x="2974339" y="2835909"/>
                  <a:pt x="2973069" y="2842259"/>
                  <a:pt x="2973069" y="2848609"/>
                </a:cubicBezTo>
                <a:cubicBezTo>
                  <a:pt x="2973069" y="2854959"/>
                  <a:pt x="2974339" y="2861309"/>
                  <a:pt x="2976879" y="2865119"/>
                </a:cubicBezTo>
                <a:cubicBezTo>
                  <a:pt x="2978149" y="2867659"/>
                  <a:pt x="2985769" y="2865119"/>
                  <a:pt x="2990849" y="2863849"/>
                </a:cubicBezTo>
                <a:cubicBezTo>
                  <a:pt x="2999739" y="2860039"/>
                  <a:pt x="3008629" y="2854959"/>
                  <a:pt x="3017519" y="2865119"/>
                </a:cubicBezTo>
                <a:cubicBezTo>
                  <a:pt x="3018790" y="2866389"/>
                  <a:pt x="3023869" y="2865119"/>
                  <a:pt x="3026409" y="2862579"/>
                </a:cubicBezTo>
                <a:cubicBezTo>
                  <a:pt x="3032759" y="2856229"/>
                  <a:pt x="3037839" y="2847339"/>
                  <a:pt x="3045459" y="2861309"/>
                </a:cubicBezTo>
                <a:cubicBezTo>
                  <a:pt x="3046730" y="2862579"/>
                  <a:pt x="3054349" y="2862579"/>
                  <a:pt x="3058159" y="2861309"/>
                </a:cubicBezTo>
                <a:cubicBezTo>
                  <a:pt x="3067049" y="2857499"/>
                  <a:pt x="3074669" y="2853689"/>
                  <a:pt x="3083559" y="2848609"/>
                </a:cubicBezTo>
                <a:cubicBezTo>
                  <a:pt x="3082289" y="2852419"/>
                  <a:pt x="3081019" y="2854959"/>
                  <a:pt x="3081019" y="2857499"/>
                </a:cubicBezTo>
                <a:cubicBezTo>
                  <a:pt x="3091180" y="2862579"/>
                  <a:pt x="3100069" y="2865119"/>
                  <a:pt x="3107690" y="2853689"/>
                </a:cubicBezTo>
                <a:cubicBezTo>
                  <a:pt x="3110230" y="2849879"/>
                  <a:pt x="3119119" y="2849879"/>
                  <a:pt x="3125469" y="2848609"/>
                </a:cubicBezTo>
                <a:cubicBezTo>
                  <a:pt x="3121659" y="2844799"/>
                  <a:pt x="3116580" y="2842259"/>
                  <a:pt x="3111499" y="2838449"/>
                </a:cubicBezTo>
                <a:cubicBezTo>
                  <a:pt x="3133089" y="2825749"/>
                  <a:pt x="3135629" y="2827019"/>
                  <a:pt x="3135629" y="2844799"/>
                </a:cubicBezTo>
                <a:cubicBezTo>
                  <a:pt x="3138169" y="2839719"/>
                  <a:pt x="3139439" y="2835909"/>
                  <a:pt x="3143249" y="2828289"/>
                </a:cubicBezTo>
                <a:cubicBezTo>
                  <a:pt x="3162299" y="2829559"/>
                  <a:pt x="3181349" y="2832099"/>
                  <a:pt x="3201669" y="2833369"/>
                </a:cubicBezTo>
                <a:lnTo>
                  <a:pt x="3201669" y="2839719"/>
                </a:lnTo>
                <a:lnTo>
                  <a:pt x="3194049" y="2839719"/>
                </a:lnTo>
                <a:cubicBezTo>
                  <a:pt x="3178809" y="2840989"/>
                  <a:pt x="3163569" y="2840989"/>
                  <a:pt x="3148329" y="2842259"/>
                </a:cubicBezTo>
                <a:cubicBezTo>
                  <a:pt x="3153409" y="2844799"/>
                  <a:pt x="3159759" y="2848609"/>
                  <a:pt x="3164839" y="2851149"/>
                </a:cubicBezTo>
                <a:cubicBezTo>
                  <a:pt x="3167379" y="2844799"/>
                  <a:pt x="3168649" y="2846069"/>
                  <a:pt x="3174999" y="2848609"/>
                </a:cubicBezTo>
                <a:cubicBezTo>
                  <a:pt x="3183889" y="2851149"/>
                  <a:pt x="3194049" y="2851149"/>
                  <a:pt x="3204209" y="2852419"/>
                </a:cubicBezTo>
                <a:cubicBezTo>
                  <a:pt x="3209289" y="2852419"/>
                  <a:pt x="3214369" y="2853689"/>
                  <a:pt x="3220719" y="2854959"/>
                </a:cubicBezTo>
                <a:cubicBezTo>
                  <a:pt x="3221990" y="2851149"/>
                  <a:pt x="3224530" y="2846069"/>
                  <a:pt x="3227069" y="2839719"/>
                </a:cubicBezTo>
                <a:cubicBezTo>
                  <a:pt x="3241040" y="2862579"/>
                  <a:pt x="3251199" y="2861309"/>
                  <a:pt x="3267710" y="2838449"/>
                </a:cubicBezTo>
                <a:cubicBezTo>
                  <a:pt x="3267710" y="2842259"/>
                  <a:pt x="3268980" y="2844799"/>
                  <a:pt x="3268980" y="2847339"/>
                </a:cubicBezTo>
                <a:cubicBezTo>
                  <a:pt x="3274060" y="2847339"/>
                  <a:pt x="3277870" y="2847339"/>
                  <a:pt x="3282950" y="2846069"/>
                </a:cubicBezTo>
                <a:cubicBezTo>
                  <a:pt x="3281680" y="2848609"/>
                  <a:pt x="3280410" y="2851149"/>
                  <a:pt x="3279140" y="2852419"/>
                </a:cubicBezTo>
                <a:lnTo>
                  <a:pt x="3281680" y="2854959"/>
                </a:lnTo>
                <a:cubicBezTo>
                  <a:pt x="3285490" y="2851149"/>
                  <a:pt x="3289300" y="2847339"/>
                  <a:pt x="3295650" y="2842259"/>
                </a:cubicBezTo>
                <a:cubicBezTo>
                  <a:pt x="3300730" y="2844799"/>
                  <a:pt x="3307080" y="2847339"/>
                  <a:pt x="3312160" y="2849879"/>
                </a:cubicBezTo>
                <a:cubicBezTo>
                  <a:pt x="3317240" y="2846069"/>
                  <a:pt x="3323590" y="2842259"/>
                  <a:pt x="3329940" y="2838449"/>
                </a:cubicBezTo>
                <a:cubicBezTo>
                  <a:pt x="3338830" y="2856229"/>
                  <a:pt x="3350260" y="2858769"/>
                  <a:pt x="3360420" y="2846069"/>
                </a:cubicBezTo>
                <a:cubicBezTo>
                  <a:pt x="3375660" y="2847339"/>
                  <a:pt x="3388360" y="2848609"/>
                  <a:pt x="3397250" y="2848609"/>
                </a:cubicBezTo>
                <a:cubicBezTo>
                  <a:pt x="3398520" y="2839719"/>
                  <a:pt x="3399790" y="2833369"/>
                  <a:pt x="3401060" y="2827019"/>
                </a:cubicBezTo>
                <a:cubicBezTo>
                  <a:pt x="3406140" y="2828289"/>
                  <a:pt x="3409950" y="2829559"/>
                  <a:pt x="3415030" y="2830829"/>
                </a:cubicBezTo>
                <a:cubicBezTo>
                  <a:pt x="3417570" y="2832099"/>
                  <a:pt x="3420110" y="2834639"/>
                  <a:pt x="3422650" y="2835909"/>
                </a:cubicBezTo>
                <a:cubicBezTo>
                  <a:pt x="3418840" y="2837179"/>
                  <a:pt x="3415030" y="2837179"/>
                  <a:pt x="3411220" y="2838449"/>
                </a:cubicBezTo>
                <a:cubicBezTo>
                  <a:pt x="3422650" y="2848609"/>
                  <a:pt x="3431540" y="2846069"/>
                  <a:pt x="3440430" y="2838449"/>
                </a:cubicBezTo>
                <a:cubicBezTo>
                  <a:pt x="3436620" y="2848609"/>
                  <a:pt x="3448050" y="2847339"/>
                  <a:pt x="3449320" y="2847339"/>
                </a:cubicBezTo>
                <a:cubicBezTo>
                  <a:pt x="3465830" y="2840989"/>
                  <a:pt x="3481070" y="2837179"/>
                  <a:pt x="3498850" y="2847339"/>
                </a:cubicBezTo>
                <a:cubicBezTo>
                  <a:pt x="3501390" y="2834639"/>
                  <a:pt x="3503930" y="2824479"/>
                  <a:pt x="3505200" y="2814319"/>
                </a:cubicBezTo>
                <a:cubicBezTo>
                  <a:pt x="3511550" y="2815589"/>
                  <a:pt x="3516630" y="2815589"/>
                  <a:pt x="3522980" y="2816859"/>
                </a:cubicBezTo>
                <a:cubicBezTo>
                  <a:pt x="3528060" y="2816859"/>
                  <a:pt x="3533140" y="2818129"/>
                  <a:pt x="3538220" y="2818129"/>
                </a:cubicBezTo>
                <a:lnTo>
                  <a:pt x="3538220" y="2821939"/>
                </a:lnTo>
                <a:cubicBezTo>
                  <a:pt x="3533140" y="2823209"/>
                  <a:pt x="3529330" y="2824479"/>
                  <a:pt x="3524250" y="2825749"/>
                </a:cubicBezTo>
                <a:lnTo>
                  <a:pt x="3524250" y="2829559"/>
                </a:lnTo>
                <a:cubicBezTo>
                  <a:pt x="3542030" y="2833369"/>
                  <a:pt x="3558540" y="2837179"/>
                  <a:pt x="3576320" y="2839719"/>
                </a:cubicBezTo>
                <a:cubicBezTo>
                  <a:pt x="3580130" y="2840989"/>
                  <a:pt x="3585210" y="2837179"/>
                  <a:pt x="3591560" y="2833369"/>
                </a:cubicBezTo>
                <a:cubicBezTo>
                  <a:pt x="3594100" y="2834639"/>
                  <a:pt x="3600450" y="2837179"/>
                  <a:pt x="3608070" y="2838449"/>
                </a:cubicBezTo>
                <a:cubicBezTo>
                  <a:pt x="3627120" y="2840989"/>
                  <a:pt x="3647440" y="2843529"/>
                  <a:pt x="3662680" y="2827019"/>
                </a:cubicBezTo>
                <a:cubicBezTo>
                  <a:pt x="3663950" y="2840989"/>
                  <a:pt x="3676650" y="2832099"/>
                  <a:pt x="3683000" y="2837179"/>
                </a:cubicBezTo>
                <a:cubicBezTo>
                  <a:pt x="3683000" y="2837179"/>
                  <a:pt x="3689350" y="2832099"/>
                  <a:pt x="3691890" y="2829559"/>
                </a:cubicBezTo>
                <a:cubicBezTo>
                  <a:pt x="3691890" y="2829559"/>
                  <a:pt x="3690620" y="2828289"/>
                  <a:pt x="3690620" y="2827019"/>
                </a:cubicBezTo>
                <a:cubicBezTo>
                  <a:pt x="3693160" y="2828289"/>
                  <a:pt x="3694430" y="2832099"/>
                  <a:pt x="3696970" y="2830829"/>
                </a:cubicBezTo>
                <a:cubicBezTo>
                  <a:pt x="3708400" y="2830829"/>
                  <a:pt x="3718560" y="2829559"/>
                  <a:pt x="3726180" y="2829559"/>
                </a:cubicBezTo>
                <a:cubicBezTo>
                  <a:pt x="3732530" y="2833369"/>
                  <a:pt x="3736340" y="2837179"/>
                  <a:pt x="3738880" y="2835909"/>
                </a:cubicBezTo>
                <a:cubicBezTo>
                  <a:pt x="3754120" y="2834639"/>
                  <a:pt x="3768090" y="2830829"/>
                  <a:pt x="3782060" y="2830829"/>
                </a:cubicBezTo>
                <a:cubicBezTo>
                  <a:pt x="3796030" y="2838449"/>
                  <a:pt x="3793490" y="2824479"/>
                  <a:pt x="3790950" y="2816859"/>
                </a:cubicBezTo>
                <a:cubicBezTo>
                  <a:pt x="3796030" y="2811779"/>
                  <a:pt x="3801110" y="2807969"/>
                  <a:pt x="3802380" y="2806699"/>
                </a:cubicBezTo>
                <a:cubicBezTo>
                  <a:pt x="3810000" y="2806699"/>
                  <a:pt x="3815080" y="2807969"/>
                  <a:pt x="3818890" y="2806699"/>
                </a:cubicBezTo>
                <a:cubicBezTo>
                  <a:pt x="3823969" y="2802889"/>
                  <a:pt x="3827780" y="2796539"/>
                  <a:pt x="3834130" y="2788919"/>
                </a:cubicBezTo>
                <a:cubicBezTo>
                  <a:pt x="3841750" y="2787649"/>
                  <a:pt x="3854450" y="2785109"/>
                  <a:pt x="3868420" y="2782569"/>
                </a:cubicBezTo>
                <a:cubicBezTo>
                  <a:pt x="3868420" y="2782569"/>
                  <a:pt x="3868420" y="2780029"/>
                  <a:pt x="3869690" y="2777489"/>
                </a:cubicBezTo>
                <a:cubicBezTo>
                  <a:pt x="3874770" y="2769869"/>
                  <a:pt x="3887470" y="2767329"/>
                  <a:pt x="3879850" y="2753359"/>
                </a:cubicBezTo>
                <a:cubicBezTo>
                  <a:pt x="3878580" y="2750819"/>
                  <a:pt x="3878580" y="2743199"/>
                  <a:pt x="3881120" y="2740659"/>
                </a:cubicBezTo>
                <a:cubicBezTo>
                  <a:pt x="3890010" y="2729229"/>
                  <a:pt x="3890010" y="2727959"/>
                  <a:pt x="3874770" y="2722879"/>
                </a:cubicBezTo>
                <a:cubicBezTo>
                  <a:pt x="3876040" y="2713989"/>
                  <a:pt x="3867150" y="2702559"/>
                  <a:pt x="3879850" y="2701289"/>
                </a:cubicBezTo>
                <a:cubicBezTo>
                  <a:pt x="3883660" y="2693669"/>
                  <a:pt x="3884930" y="2689859"/>
                  <a:pt x="3887470" y="2686049"/>
                </a:cubicBezTo>
                <a:cubicBezTo>
                  <a:pt x="3888740" y="2683509"/>
                  <a:pt x="3892550" y="2680969"/>
                  <a:pt x="3892550" y="2678429"/>
                </a:cubicBezTo>
                <a:cubicBezTo>
                  <a:pt x="3892550" y="2673349"/>
                  <a:pt x="3890010" y="2666999"/>
                  <a:pt x="3891280" y="2663189"/>
                </a:cubicBezTo>
                <a:cubicBezTo>
                  <a:pt x="3895090" y="2649219"/>
                  <a:pt x="3896360" y="2636519"/>
                  <a:pt x="3873500" y="2631439"/>
                </a:cubicBezTo>
                <a:cubicBezTo>
                  <a:pt x="3882390" y="2627629"/>
                  <a:pt x="3886200" y="2625089"/>
                  <a:pt x="3892550" y="2622549"/>
                </a:cubicBezTo>
                <a:cubicBezTo>
                  <a:pt x="3882390" y="2617469"/>
                  <a:pt x="3873500" y="2613659"/>
                  <a:pt x="3862070" y="2608579"/>
                </a:cubicBezTo>
                <a:lnTo>
                  <a:pt x="3873500" y="2608579"/>
                </a:lnTo>
                <a:lnTo>
                  <a:pt x="3873500" y="2604769"/>
                </a:lnTo>
                <a:cubicBezTo>
                  <a:pt x="3867150" y="2604769"/>
                  <a:pt x="3862070" y="2603499"/>
                  <a:pt x="3855720" y="2603499"/>
                </a:cubicBezTo>
                <a:cubicBezTo>
                  <a:pt x="3855720" y="2604769"/>
                  <a:pt x="3855720" y="2606039"/>
                  <a:pt x="3854450" y="2607309"/>
                </a:cubicBezTo>
                <a:cubicBezTo>
                  <a:pt x="3853180" y="2604769"/>
                  <a:pt x="3851910" y="2602229"/>
                  <a:pt x="3850640" y="2598419"/>
                </a:cubicBezTo>
                <a:cubicBezTo>
                  <a:pt x="3883660" y="2590799"/>
                  <a:pt x="4104640" y="2566669"/>
                  <a:pt x="4084320" y="2562859"/>
                </a:cubicBezTo>
                <a:cubicBezTo>
                  <a:pt x="4094480" y="2553969"/>
                  <a:pt x="4090670" y="2538729"/>
                  <a:pt x="4108450" y="2537459"/>
                </a:cubicBezTo>
                <a:cubicBezTo>
                  <a:pt x="4113530" y="2537459"/>
                  <a:pt x="4122420" y="2528569"/>
                  <a:pt x="4123690" y="2522219"/>
                </a:cubicBezTo>
                <a:cubicBezTo>
                  <a:pt x="4126230" y="2513329"/>
                  <a:pt x="4123690" y="2501899"/>
                  <a:pt x="4126230" y="2493009"/>
                </a:cubicBezTo>
                <a:cubicBezTo>
                  <a:pt x="4128770" y="2480309"/>
                  <a:pt x="4133850" y="2467609"/>
                  <a:pt x="4137660" y="2457449"/>
                </a:cubicBezTo>
                <a:cubicBezTo>
                  <a:pt x="4133850" y="2451099"/>
                  <a:pt x="4130040" y="2444749"/>
                  <a:pt x="4127500" y="2440939"/>
                </a:cubicBezTo>
                <a:cubicBezTo>
                  <a:pt x="4132580" y="2437129"/>
                  <a:pt x="4135120" y="2434589"/>
                  <a:pt x="4138930" y="2433319"/>
                </a:cubicBezTo>
                <a:cubicBezTo>
                  <a:pt x="4137660" y="2432049"/>
                  <a:pt x="4137660" y="2430779"/>
                  <a:pt x="4136390" y="2429509"/>
                </a:cubicBezTo>
                <a:cubicBezTo>
                  <a:pt x="4132580" y="2430779"/>
                  <a:pt x="4128770" y="2432049"/>
                  <a:pt x="4124960" y="2433319"/>
                </a:cubicBezTo>
                <a:cubicBezTo>
                  <a:pt x="4146550" y="2415539"/>
                  <a:pt x="4151630" y="2382519"/>
                  <a:pt x="4133850" y="2367279"/>
                </a:cubicBezTo>
                <a:cubicBezTo>
                  <a:pt x="4132580" y="2369819"/>
                  <a:pt x="4130040" y="2372359"/>
                  <a:pt x="4128770" y="2374899"/>
                </a:cubicBezTo>
                <a:cubicBezTo>
                  <a:pt x="4123690" y="2366009"/>
                  <a:pt x="4109720" y="2363469"/>
                  <a:pt x="4116070" y="2349499"/>
                </a:cubicBezTo>
                <a:cubicBezTo>
                  <a:pt x="4116070" y="2349499"/>
                  <a:pt x="4114800" y="2346959"/>
                  <a:pt x="4113530" y="2346959"/>
                </a:cubicBezTo>
                <a:cubicBezTo>
                  <a:pt x="4107180" y="2344419"/>
                  <a:pt x="4108450" y="2340609"/>
                  <a:pt x="4105910" y="2335529"/>
                </a:cubicBezTo>
                <a:cubicBezTo>
                  <a:pt x="4102100" y="2324099"/>
                  <a:pt x="4103370" y="2312669"/>
                  <a:pt x="4103370" y="2302509"/>
                </a:cubicBezTo>
                <a:lnTo>
                  <a:pt x="4103370" y="2256789"/>
                </a:lnTo>
                <a:cubicBezTo>
                  <a:pt x="4103370" y="2246629"/>
                  <a:pt x="4108450" y="2241549"/>
                  <a:pt x="4118610" y="2244089"/>
                </a:cubicBezTo>
                <a:cubicBezTo>
                  <a:pt x="4118610" y="2244089"/>
                  <a:pt x="4119880" y="2242819"/>
                  <a:pt x="4121150" y="2242819"/>
                </a:cubicBezTo>
                <a:cubicBezTo>
                  <a:pt x="4117340" y="2240279"/>
                  <a:pt x="4114800" y="2239009"/>
                  <a:pt x="4112260" y="2236469"/>
                </a:cubicBezTo>
                <a:cubicBezTo>
                  <a:pt x="4112260" y="2235199"/>
                  <a:pt x="4113530" y="2233929"/>
                  <a:pt x="4113530" y="2232659"/>
                </a:cubicBezTo>
                <a:cubicBezTo>
                  <a:pt x="4122420" y="2235199"/>
                  <a:pt x="4131310" y="2239009"/>
                  <a:pt x="4137660" y="2241549"/>
                </a:cubicBezTo>
                <a:cubicBezTo>
                  <a:pt x="4145280" y="2231389"/>
                  <a:pt x="4151630" y="2223769"/>
                  <a:pt x="4156710" y="2218689"/>
                </a:cubicBezTo>
                <a:lnTo>
                  <a:pt x="4156710" y="2195829"/>
                </a:lnTo>
                <a:cubicBezTo>
                  <a:pt x="4154170" y="2195829"/>
                  <a:pt x="4150360" y="2197099"/>
                  <a:pt x="4146550" y="2197099"/>
                </a:cubicBezTo>
                <a:cubicBezTo>
                  <a:pt x="4144010" y="2190749"/>
                  <a:pt x="4142740" y="2184399"/>
                  <a:pt x="4140200" y="2175509"/>
                </a:cubicBezTo>
                <a:cubicBezTo>
                  <a:pt x="4146550" y="2179319"/>
                  <a:pt x="4149090" y="2181859"/>
                  <a:pt x="4151630" y="2183129"/>
                </a:cubicBezTo>
                <a:cubicBezTo>
                  <a:pt x="4154170" y="2181859"/>
                  <a:pt x="4157980" y="2180589"/>
                  <a:pt x="4161790" y="2178049"/>
                </a:cubicBezTo>
                <a:cubicBezTo>
                  <a:pt x="4160520" y="2176779"/>
                  <a:pt x="4159250" y="2175509"/>
                  <a:pt x="4159250" y="2174239"/>
                </a:cubicBezTo>
                <a:cubicBezTo>
                  <a:pt x="4155440" y="2174239"/>
                  <a:pt x="4151630" y="2172969"/>
                  <a:pt x="4150360" y="2172969"/>
                </a:cubicBezTo>
                <a:cubicBezTo>
                  <a:pt x="4152900" y="2165349"/>
                  <a:pt x="4157980" y="2157729"/>
                  <a:pt x="4155440" y="2153919"/>
                </a:cubicBezTo>
                <a:cubicBezTo>
                  <a:pt x="4149090" y="2137409"/>
                  <a:pt x="4155440" y="2124709"/>
                  <a:pt x="4161790" y="2110739"/>
                </a:cubicBezTo>
                <a:cubicBezTo>
                  <a:pt x="4163060" y="2106929"/>
                  <a:pt x="4161790" y="2103119"/>
                  <a:pt x="4161790" y="2099309"/>
                </a:cubicBezTo>
                <a:cubicBezTo>
                  <a:pt x="4163060" y="2082799"/>
                  <a:pt x="4164330" y="2067559"/>
                  <a:pt x="4165599" y="2044699"/>
                </a:cubicBezTo>
                <a:cubicBezTo>
                  <a:pt x="4160519" y="2042159"/>
                  <a:pt x="4152899" y="2035809"/>
                  <a:pt x="4144009" y="2030729"/>
                </a:cubicBezTo>
                <a:cubicBezTo>
                  <a:pt x="4136389" y="2026919"/>
                  <a:pt x="4128769" y="2025649"/>
                  <a:pt x="4121149" y="2023109"/>
                </a:cubicBezTo>
                <a:cubicBezTo>
                  <a:pt x="4117340" y="2021839"/>
                  <a:pt x="4112259" y="2023109"/>
                  <a:pt x="4108449" y="2021839"/>
                </a:cubicBezTo>
                <a:cubicBezTo>
                  <a:pt x="4076699" y="2018029"/>
                  <a:pt x="4043679" y="2012949"/>
                  <a:pt x="4011929" y="2009139"/>
                </a:cubicBezTo>
                <a:cubicBezTo>
                  <a:pt x="3985259" y="2005329"/>
                  <a:pt x="3958589" y="2001519"/>
                  <a:pt x="3933189" y="1997709"/>
                </a:cubicBezTo>
                <a:cubicBezTo>
                  <a:pt x="3926839" y="1996439"/>
                  <a:pt x="3920489" y="1993899"/>
                  <a:pt x="3912869" y="1993899"/>
                </a:cubicBezTo>
                <a:cubicBezTo>
                  <a:pt x="3896359" y="1992629"/>
                  <a:pt x="3878579" y="1992629"/>
                  <a:pt x="3862069" y="1992629"/>
                </a:cubicBezTo>
                <a:cubicBezTo>
                  <a:pt x="3853179" y="1992629"/>
                  <a:pt x="3845559" y="1992629"/>
                  <a:pt x="3836669" y="1991359"/>
                </a:cubicBezTo>
                <a:cubicBezTo>
                  <a:pt x="3821429" y="1990089"/>
                  <a:pt x="3806189" y="1987549"/>
                  <a:pt x="3790949" y="1986279"/>
                </a:cubicBezTo>
                <a:lnTo>
                  <a:pt x="3790949" y="1982469"/>
                </a:lnTo>
                <a:cubicBezTo>
                  <a:pt x="3829049" y="1979929"/>
                  <a:pt x="3868419" y="1976119"/>
                  <a:pt x="3907789" y="1983739"/>
                </a:cubicBezTo>
                <a:cubicBezTo>
                  <a:pt x="3906519" y="1979929"/>
                  <a:pt x="3905249" y="1976119"/>
                  <a:pt x="3903979" y="1973579"/>
                </a:cubicBezTo>
                <a:cubicBezTo>
                  <a:pt x="3912869" y="1972309"/>
                  <a:pt x="3919219" y="1964689"/>
                  <a:pt x="3928109" y="1973579"/>
                </a:cubicBezTo>
                <a:cubicBezTo>
                  <a:pt x="3929379" y="1974849"/>
                  <a:pt x="3936999" y="1971039"/>
                  <a:pt x="3942079" y="1969769"/>
                </a:cubicBezTo>
                <a:lnTo>
                  <a:pt x="3942079" y="1967229"/>
                </a:lnTo>
                <a:lnTo>
                  <a:pt x="3930649" y="1967229"/>
                </a:lnTo>
                <a:cubicBezTo>
                  <a:pt x="3943349" y="1957069"/>
                  <a:pt x="3952240" y="1948179"/>
                  <a:pt x="3961129" y="1941829"/>
                </a:cubicBezTo>
                <a:cubicBezTo>
                  <a:pt x="3968749" y="1943099"/>
                  <a:pt x="3976369" y="1944369"/>
                  <a:pt x="3981449" y="1945639"/>
                </a:cubicBezTo>
                <a:cubicBezTo>
                  <a:pt x="3982719" y="1921509"/>
                  <a:pt x="3962399" y="1920239"/>
                  <a:pt x="3947159" y="1910079"/>
                </a:cubicBezTo>
                <a:cubicBezTo>
                  <a:pt x="3953509" y="1906269"/>
                  <a:pt x="3957319" y="1902459"/>
                  <a:pt x="3962399" y="1901189"/>
                </a:cubicBezTo>
                <a:cubicBezTo>
                  <a:pt x="3976369" y="1897379"/>
                  <a:pt x="3994149" y="1907539"/>
                  <a:pt x="4003040" y="1885949"/>
                </a:cubicBezTo>
                <a:cubicBezTo>
                  <a:pt x="4004310" y="1884679"/>
                  <a:pt x="4008119" y="1884679"/>
                  <a:pt x="4014469" y="1882139"/>
                </a:cubicBezTo>
                <a:cubicBezTo>
                  <a:pt x="4010660" y="1878329"/>
                  <a:pt x="4006849" y="1875789"/>
                  <a:pt x="4004310" y="1873249"/>
                </a:cubicBezTo>
                <a:cubicBezTo>
                  <a:pt x="4006850" y="1871979"/>
                  <a:pt x="4010660" y="1870709"/>
                  <a:pt x="4010660" y="1870709"/>
                </a:cubicBezTo>
                <a:cubicBezTo>
                  <a:pt x="4019550" y="1877059"/>
                  <a:pt x="4025900" y="1882139"/>
                  <a:pt x="4033519" y="1887219"/>
                </a:cubicBezTo>
                <a:cubicBezTo>
                  <a:pt x="4034790" y="1885949"/>
                  <a:pt x="4036060" y="1884679"/>
                  <a:pt x="4037329" y="1882139"/>
                </a:cubicBezTo>
                <a:cubicBezTo>
                  <a:pt x="4033519" y="1877059"/>
                  <a:pt x="4030979" y="1871979"/>
                  <a:pt x="4027169" y="1866899"/>
                </a:cubicBezTo>
                <a:cubicBezTo>
                  <a:pt x="4043679" y="1855469"/>
                  <a:pt x="4044949" y="1849119"/>
                  <a:pt x="4032249" y="1817369"/>
                </a:cubicBezTo>
                <a:cubicBezTo>
                  <a:pt x="4041140" y="1816099"/>
                  <a:pt x="4050029" y="1813559"/>
                  <a:pt x="4057649" y="1812289"/>
                </a:cubicBezTo>
                <a:cubicBezTo>
                  <a:pt x="4058919" y="1803399"/>
                  <a:pt x="4063999" y="1794509"/>
                  <a:pt x="4062729" y="1786889"/>
                </a:cubicBezTo>
                <a:cubicBezTo>
                  <a:pt x="4058919" y="1764029"/>
                  <a:pt x="4081779" y="1753869"/>
                  <a:pt x="4086859" y="1734819"/>
                </a:cubicBezTo>
                <a:cubicBezTo>
                  <a:pt x="4086859" y="1733549"/>
                  <a:pt x="4091939" y="1732279"/>
                  <a:pt x="4093209" y="1733549"/>
                </a:cubicBezTo>
                <a:cubicBezTo>
                  <a:pt x="4104639" y="1737359"/>
                  <a:pt x="4108449" y="1728469"/>
                  <a:pt x="4112259" y="1722119"/>
                </a:cubicBezTo>
                <a:cubicBezTo>
                  <a:pt x="4113529" y="1719579"/>
                  <a:pt x="4114799" y="1717039"/>
                  <a:pt x="4116069" y="1715769"/>
                </a:cubicBezTo>
                <a:cubicBezTo>
                  <a:pt x="4127499" y="1709419"/>
                  <a:pt x="4138929" y="1704339"/>
                  <a:pt x="4151629" y="1697989"/>
                </a:cubicBezTo>
                <a:cubicBezTo>
                  <a:pt x="4138929" y="1678939"/>
                  <a:pt x="4122419" y="1687829"/>
                  <a:pt x="4108449" y="1685289"/>
                </a:cubicBezTo>
                <a:lnTo>
                  <a:pt x="4108449" y="1680209"/>
                </a:lnTo>
                <a:cubicBezTo>
                  <a:pt x="4117339" y="1678939"/>
                  <a:pt x="4126229" y="1677669"/>
                  <a:pt x="4136389" y="1676399"/>
                </a:cubicBezTo>
                <a:cubicBezTo>
                  <a:pt x="4130039" y="1675129"/>
                  <a:pt x="4124959" y="1673859"/>
                  <a:pt x="4119879" y="1672589"/>
                </a:cubicBezTo>
                <a:cubicBezTo>
                  <a:pt x="4126229" y="1666239"/>
                  <a:pt x="4131309" y="1659889"/>
                  <a:pt x="4137659" y="1654809"/>
                </a:cubicBezTo>
                <a:cubicBezTo>
                  <a:pt x="4138929" y="1653539"/>
                  <a:pt x="4142739" y="1652269"/>
                  <a:pt x="4144009" y="1652269"/>
                </a:cubicBezTo>
                <a:cubicBezTo>
                  <a:pt x="4147819" y="1653539"/>
                  <a:pt x="4151629" y="1657349"/>
                  <a:pt x="4154169" y="1659889"/>
                </a:cubicBezTo>
                <a:cubicBezTo>
                  <a:pt x="4155439" y="1656079"/>
                  <a:pt x="4156709" y="1650999"/>
                  <a:pt x="4159249" y="1647189"/>
                </a:cubicBezTo>
                <a:cubicBezTo>
                  <a:pt x="4164329" y="1640839"/>
                  <a:pt x="4170679" y="1635759"/>
                  <a:pt x="4175759" y="1630679"/>
                </a:cubicBezTo>
                <a:cubicBezTo>
                  <a:pt x="4182109" y="1638299"/>
                  <a:pt x="4188459" y="1645919"/>
                  <a:pt x="4194809" y="1654809"/>
                </a:cubicBezTo>
                <a:cubicBezTo>
                  <a:pt x="4196079" y="1654809"/>
                  <a:pt x="4197349" y="1653539"/>
                  <a:pt x="4197349" y="1653539"/>
                </a:cubicBezTo>
                <a:cubicBezTo>
                  <a:pt x="4196079" y="1640839"/>
                  <a:pt x="4196079" y="1628139"/>
                  <a:pt x="4194809" y="1615439"/>
                </a:cubicBezTo>
                <a:cubicBezTo>
                  <a:pt x="4199889" y="1616709"/>
                  <a:pt x="4203699" y="1616709"/>
                  <a:pt x="4207509" y="1617979"/>
                </a:cubicBezTo>
                <a:cubicBezTo>
                  <a:pt x="4208779" y="1616709"/>
                  <a:pt x="4208779" y="1615439"/>
                  <a:pt x="4210049" y="1615439"/>
                </a:cubicBezTo>
                <a:cubicBezTo>
                  <a:pt x="4206239" y="1614169"/>
                  <a:pt x="4203699" y="1612899"/>
                  <a:pt x="4199889" y="1611629"/>
                </a:cubicBezTo>
                <a:cubicBezTo>
                  <a:pt x="4206239" y="1604009"/>
                  <a:pt x="4210049" y="1598929"/>
                  <a:pt x="4211319" y="1597659"/>
                </a:cubicBezTo>
                <a:lnTo>
                  <a:pt x="4211319" y="1573529"/>
                </a:lnTo>
                <a:cubicBezTo>
                  <a:pt x="4208779" y="1572259"/>
                  <a:pt x="4206239" y="1569719"/>
                  <a:pt x="4202429" y="1568449"/>
                </a:cubicBezTo>
                <a:cubicBezTo>
                  <a:pt x="4199889" y="1567179"/>
                  <a:pt x="4197349" y="1565909"/>
                  <a:pt x="4194809" y="1565909"/>
                </a:cubicBezTo>
                <a:cubicBezTo>
                  <a:pt x="4197349" y="1563369"/>
                  <a:pt x="4202429" y="1559559"/>
                  <a:pt x="4203699" y="1559559"/>
                </a:cubicBezTo>
                <a:cubicBezTo>
                  <a:pt x="4212589" y="1564639"/>
                  <a:pt x="4210049" y="1550669"/>
                  <a:pt x="4215129" y="1551939"/>
                </a:cubicBezTo>
                <a:cubicBezTo>
                  <a:pt x="4215129" y="1548129"/>
                  <a:pt x="4215129" y="1540509"/>
                  <a:pt x="4213859" y="1540509"/>
                </a:cubicBezTo>
                <a:cubicBezTo>
                  <a:pt x="4197349" y="1534159"/>
                  <a:pt x="4199889" y="1520189"/>
                  <a:pt x="4196079" y="1511299"/>
                </a:cubicBezTo>
                <a:close/>
                <a:moveTo>
                  <a:pt x="234949" y="990600"/>
                </a:moveTo>
                <a:lnTo>
                  <a:pt x="271779" y="990600"/>
                </a:lnTo>
                <a:cubicBezTo>
                  <a:pt x="262889" y="1002030"/>
                  <a:pt x="241299" y="1002030"/>
                  <a:pt x="234949" y="990600"/>
                </a:cubicBezTo>
                <a:close/>
                <a:moveTo>
                  <a:pt x="488949" y="1507490"/>
                </a:moveTo>
                <a:lnTo>
                  <a:pt x="488949" y="1502410"/>
                </a:lnTo>
                <a:cubicBezTo>
                  <a:pt x="505459" y="1501140"/>
                  <a:pt x="523239" y="1499870"/>
                  <a:pt x="539749" y="1499870"/>
                </a:cubicBezTo>
                <a:cubicBezTo>
                  <a:pt x="521969" y="1499870"/>
                  <a:pt x="506729" y="1515110"/>
                  <a:pt x="488949" y="1507490"/>
                </a:cubicBezTo>
                <a:close/>
                <a:moveTo>
                  <a:pt x="182879" y="2123440"/>
                </a:moveTo>
                <a:cubicBezTo>
                  <a:pt x="190499" y="2115820"/>
                  <a:pt x="196849" y="2110740"/>
                  <a:pt x="199389" y="2106930"/>
                </a:cubicBezTo>
                <a:cubicBezTo>
                  <a:pt x="205739" y="2112010"/>
                  <a:pt x="209549" y="2115820"/>
                  <a:pt x="213359" y="2119630"/>
                </a:cubicBezTo>
                <a:cubicBezTo>
                  <a:pt x="204469" y="2119630"/>
                  <a:pt x="195579" y="2120900"/>
                  <a:pt x="182879" y="2123440"/>
                </a:cubicBezTo>
                <a:close/>
                <a:moveTo>
                  <a:pt x="271779" y="2117090"/>
                </a:moveTo>
                <a:lnTo>
                  <a:pt x="238759" y="2117090"/>
                </a:lnTo>
                <a:cubicBezTo>
                  <a:pt x="237489" y="2117090"/>
                  <a:pt x="236219" y="2112010"/>
                  <a:pt x="233679" y="2108200"/>
                </a:cubicBezTo>
                <a:cubicBezTo>
                  <a:pt x="248919" y="2109470"/>
                  <a:pt x="260349" y="2110740"/>
                  <a:pt x="271779" y="2112010"/>
                </a:cubicBezTo>
                <a:lnTo>
                  <a:pt x="271779" y="2117090"/>
                </a:lnTo>
                <a:close/>
                <a:moveTo>
                  <a:pt x="280669" y="2115820"/>
                </a:moveTo>
                <a:cubicBezTo>
                  <a:pt x="279399" y="2114550"/>
                  <a:pt x="279399" y="2113280"/>
                  <a:pt x="278129" y="2113280"/>
                </a:cubicBezTo>
                <a:cubicBezTo>
                  <a:pt x="283209" y="2109470"/>
                  <a:pt x="289559" y="2106930"/>
                  <a:pt x="294639" y="2103120"/>
                </a:cubicBezTo>
                <a:cubicBezTo>
                  <a:pt x="298449" y="2099310"/>
                  <a:pt x="299719" y="2092960"/>
                  <a:pt x="303529" y="2086610"/>
                </a:cubicBezTo>
                <a:cubicBezTo>
                  <a:pt x="313689" y="2106930"/>
                  <a:pt x="335279" y="2100580"/>
                  <a:pt x="354329" y="2105660"/>
                </a:cubicBezTo>
                <a:cubicBezTo>
                  <a:pt x="328929" y="2108200"/>
                  <a:pt x="304799" y="2112010"/>
                  <a:pt x="280669" y="2115820"/>
                </a:cubicBezTo>
                <a:close/>
                <a:moveTo>
                  <a:pt x="114299" y="2428240"/>
                </a:moveTo>
                <a:cubicBezTo>
                  <a:pt x="115569" y="2428240"/>
                  <a:pt x="115569" y="2428240"/>
                  <a:pt x="114299" y="2428240"/>
                </a:cubicBezTo>
                <a:close/>
                <a:moveTo>
                  <a:pt x="345439" y="2609850"/>
                </a:moveTo>
                <a:cubicBezTo>
                  <a:pt x="344169" y="2600960"/>
                  <a:pt x="342899" y="2594610"/>
                  <a:pt x="341629" y="2585720"/>
                </a:cubicBezTo>
                <a:cubicBezTo>
                  <a:pt x="350519" y="2588260"/>
                  <a:pt x="355599" y="2589530"/>
                  <a:pt x="360679" y="2592070"/>
                </a:cubicBezTo>
                <a:cubicBezTo>
                  <a:pt x="355599" y="2597150"/>
                  <a:pt x="351789" y="2602230"/>
                  <a:pt x="345439" y="2609850"/>
                </a:cubicBezTo>
                <a:close/>
                <a:moveTo>
                  <a:pt x="636269" y="1050290"/>
                </a:moveTo>
                <a:cubicBezTo>
                  <a:pt x="627379" y="1051560"/>
                  <a:pt x="618489" y="1055370"/>
                  <a:pt x="610869" y="1055370"/>
                </a:cubicBezTo>
                <a:cubicBezTo>
                  <a:pt x="601979" y="1056640"/>
                  <a:pt x="593089" y="1055370"/>
                  <a:pt x="582929" y="1055370"/>
                </a:cubicBezTo>
                <a:cubicBezTo>
                  <a:pt x="581659" y="1054100"/>
                  <a:pt x="580389" y="1050290"/>
                  <a:pt x="579119" y="1046480"/>
                </a:cubicBezTo>
                <a:cubicBezTo>
                  <a:pt x="588009" y="1043940"/>
                  <a:pt x="596899" y="1040130"/>
                  <a:pt x="607059" y="1037590"/>
                </a:cubicBezTo>
                <a:cubicBezTo>
                  <a:pt x="607059" y="1041400"/>
                  <a:pt x="605789" y="1043940"/>
                  <a:pt x="605789" y="1047750"/>
                </a:cubicBezTo>
                <a:cubicBezTo>
                  <a:pt x="617219" y="1040130"/>
                  <a:pt x="627379" y="1041400"/>
                  <a:pt x="636269" y="1050290"/>
                </a:cubicBezTo>
                <a:cubicBezTo>
                  <a:pt x="650239" y="1040130"/>
                  <a:pt x="652779" y="1041400"/>
                  <a:pt x="656589" y="1062990"/>
                </a:cubicBezTo>
                <a:cubicBezTo>
                  <a:pt x="648969" y="1057910"/>
                  <a:pt x="642619" y="1054100"/>
                  <a:pt x="636269" y="1050290"/>
                </a:cubicBezTo>
                <a:close/>
                <a:moveTo>
                  <a:pt x="684529" y="1047750"/>
                </a:moveTo>
                <a:cubicBezTo>
                  <a:pt x="687069" y="1045210"/>
                  <a:pt x="689609" y="1042670"/>
                  <a:pt x="690879" y="1040130"/>
                </a:cubicBezTo>
                <a:cubicBezTo>
                  <a:pt x="699769" y="1051560"/>
                  <a:pt x="699769" y="1051560"/>
                  <a:pt x="680719" y="1060450"/>
                </a:cubicBezTo>
                <a:lnTo>
                  <a:pt x="661669" y="1045210"/>
                </a:lnTo>
                <a:cubicBezTo>
                  <a:pt x="674369" y="1035050"/>
                  <a:pt x="681989" y="1035050"/>
                  <a:pt x="684529" y="1047750"/>
                </a:cubicBezTo>
                <a:close/>
                <a:moveTo>
                  <a:pt x="694689" y="2744470"/>
                </a:moveTo>
                <a:cubicBezTo>
                  <a:pt x="695959" y="2743200"/>
                  <a:pt x="697229" y="2743200"/>
                  <a:pt x="698499" y="2741930"/>
                </a:cubicBezTo>
                <a:cubicBezTo>
                  <a:pt x="699769" y="2744470"/>
                  <a:pt x="702309" y="2747010"/>
                  <a:pt x="704849" y="2750820"/>
                </a:cubicBezTo>
                <a:cubicBezTo>
                  <a:pt x="702309" y="2750820"/>
                  <a:pt x="699769" y="2750820"/>
                  <a:pt x="697229" y="2752090"/>
                </a:cubicBezTo>
                <a:cubicBezTo>
                  <a:pt x="695959" y="2748280"/>
                  <a:pt x="695959" y="2745740"/>
                  <a:pt x="694689" y="2744470"/>
                </a:cubicBezTo>
                <a:close/>
                <a:moveTo>
                  <a:pt x="772159" y="2735580"/>
                </a:moveTo>
                <a:cubicBezTo>
                  <a:pt x="773429" y="2739390"/>
                  <a:pt x="774699" y="2741930"/>
                  <a:pt x="777239" y="2744470"/>
                </a:cubicBezTo>
                <a:lnTo>
                  <a:pt x="773429" y="2744470"/>
                </a:lnTo>
                <a:cubicBezTo>
                  <a:pt x="773429" y="2741930"/>
                  <a:pt x="773429" y="2739390"/>
                  <a:pt x="772159" y="2735580"/>
                </a:cubicBezTo>
                <a:close/>
                <a:moveTo>
                  <a:pt x="876299" y="3018790"/>
                </a:moveTo>
                <a:cubicBezTo>
                  <a:pt x="872489" y="3012440"/>
                  <a:pt x="869949" y="3007360"/>
                  <a:pt x="867409" y="3002280"/>
                </a:cubicBezTo>
                <a:lnTo>
                  <a:pt x="873759" y="2995930"/>
                </a:lnTo>
                <a:cubicBezTo>
                  <a:pt x="882649" y="3002280"/>
                  <a:pt x="883919" y="3012440"/>
                  <a:pt x="876299" y="3018790"/>
                </a:cubicBezTo>
                <a:close/>
                <a:moveTo>
                  <a:pt x="1198879" y="3044190"/>
                </a:moveTo>
                <a:cubicBezTo>
                  <a:pt x="1193799" y="3041650"/>
                  <a:pt x="1188719" y="3040380"/>
                  <a:pt x="1183639" y="3037840"/>
                </a:cubicBezTo>
                <a:cubicBezTo>
                  <a:pt x="1188719" y="3032760"/>
                  <a:pt x="1193799" y="3027680"/>
                  <a:pt x="1197609" y="3025140"/>
                </a:cubicBezTo>
                <a:lnTo>
                  <a:pt x="1212849" y="3036570"/>
                </a:lnTo>
                <a:cubicBezTo>
                  <a:pt x="1209039" y="3039110"/>
                  <a:pt x="1203959" y="3041650"/>
                  <a:pt x="1198879" y="3044190"/>
                </a:cubicBezTo>
                <a:close/>
                <a:moveTo>
                  <a:pt x="3445509" y="2828290"/>
                </a:moveTo>
                <a:cubicBezTo>
                  <a:pt x="3444239" y="2829560"/>
                  <a:pt x="3445509" y="2832100"/>
                  <a:pt x="3445509" y="2834640"/>
                </a:cubicBezTo>
                <a:lnTo>
                  <a:pt x="3426459" y="2838450"/>
                </a:lnTo>
                <a:cubicBezTo>
                  <a:pt x="3423919" y="2827020"/>
                  <a:pt x="3428999" y="2820670"/>
                  <a:pt x="3440429" y="2819400"/>
                </a:cubicBezTo>
                <a:cubicBezTo>
                  <a:pt x="3444239" y="2819400"/>
                  <a:pt x="3449319" y="2816860"/>
                  <a:pt x="3455669" y="2816860"/>
                </a:cubicBezTo>
                <a:cubicBezTo>
                  <a:pt x="3451859" y="2820670"/>
                  <a:pt x="3448049" y="2823210"/>
                  <a:pt x="3445509" y="2828290"/>
                </a:cubicBezTo>
                <a:close/>
                <a:moveTo>
                  <a:pt x="3470909" y="2825750"/>
                </a:moveTo>
                <a:cubicBezTo>
                  <a:pt x="3465829" y="2824480"/>
                  <a:pt x="3462019" y="2820670"/>
                  <a:pt x="3458209" y="2818130"/>
                </a:cubicBezTo>
                <a:cubicBezTo>
                  <a:pt x="3463289" y="2811780"/>
                  <a:pt x="3467099" y="2807970"/>
                  <a:pt x="3469639" y="2804160"/>
                </a:cubicBezTo>
                <a:cubicBezTo>
                  <a:pt x="3474719" y="2810510"/>
                  <a:pt x="3479799" y="2815590"/>
                  <a:pt x="3484879" y="2823210"/>
                </a:cubicBezTo>
                <a:cubicBezTo>
                  <a:pt x="3481069" y="2824480"/>
                  <a:pt x="3475989" y="2825750"/>
                  <a:pt x="3470909" y="2825750"/>
                </a:cubicBezTo>
                <a:close/>
                <a:moveTo>
                  <a:pt x="3604259" y="1967230"/>
                </a:moveTo>
                <a:cubicBezTo>
                  <a:pt x="3604259" y="1964690"/>
                  <a:pt x="3604259" y="1963420"/>
                  <a:pt x="3602989" y="1960880"/>
                </a:cubicBezTo>
                <a:lnTo>
                  <a:pt x="3629659" y="1957070"/>
                </a:lnTo>
                <a:cubicBezTo>
                  <a:pt x="3629659" y="1959610"/>
                  <a:pt x="3630929" y="1962150"/>
                  <a:pt x="3630929" y="1964690"/>
                </a:cubicBezTo>
                <a:cubicBezTo>
                  <a:pt x="3620769" y="1964690"/>
                  <a:pt x="3611879" y="1965960"/>
                  <a:pt x="3604259" y="1967230"/>
                </a:cubicBezTo>
                <a:close/>
                <a:moveTo>
                  <a:pt x="3670299" y="1969770"/>
                </a:moveTo>
                <a:cubicBezTo>
                  <a:pt x="3662679" y="1969770"/>
                  <a:pt x="3653789" y="1969770"/>
                  <a:pt x="3646169" y="1967230"/>
                </a:cubicBezTo>
                <a:cubicBezTo>
                  <a:pt x="3642359" y="1965960"/>
                  <a:pt x="3641089" y="1960880"/>
                  <a:pt x="3637279" y="1958340"/>
                </a:cubicBezTo>
                <a:cubicBezTo>
                  <a:pt x="3638549" y="1957070"/>
                  <a:pt x="3638549" y="1955800"/>
                  <a:pt x="3639819" y="1954530"/>
                </a:cubicBezTo>
                <a:cubicBezTo>
                  <a:pt x="3651249" y="1957070"/>
                  <a:pt x="3661409" y="1958340"/>
                  <a:pt x="3671569" y="1960880"/>
                </a:cubicBezTo>
                <a:cubicBezTo>
                  <a:pt x="3670299" y="1964690"/>
                  <a:pt x="3670299" y="1968500"/>
                  <a:pt x="3670299" y="1969770"/>
                </a:cubicBezTo>
                <a:close/>
                <a:moveTo>
                  <a:pt x="3727449" y="1968500"/>
                </a:moveTo>
                <a:cubicBezTo>
                  <a:pt x="3718559" y="1967230"/>
                  <a:pt x="3709669" y="1960880"/>
                  <a:pt x="3700779" y="1969770"/>
                </a:cubicBezTo>
                <a:cubicBezTo>
                  <a:pt x="3699509" y="1971040"/>
                  <a:pt x="3691889" y="1967230"/>
                  <a:pt x="3688079" y="1965960"/>
                </a:cubicBezTo>
                <a:cubicBezTo>
                  <a:pt x="3688079" y="1964690"/>
                  <a:pt x="3689349" y="1962150"/>
                  <a:pt x="3689349" y="1960880"/>
                </a:cubicBezTo>
                <a:lnTo>
                  <a:pt x="3731259" y="1960880"/>
                </a:lnTo>
                <a:cubicBezTo>
                  <a:pt x="3732529" y="1960880"/>
                  <a:pt x="3733799" y="1964690"/>
                  <a:pt x="3735069" y="1967230"/>
                </a:cubicBezTo>
                <a:cubicBezTo>
                  <a:pt x="3731259" y="1967230"/>
                  <a:pt x="3728719" y="1968500"/>
                  <a:pt x="3727449" y="1968500"/>
                </a:cubicBezTo>
                <a:close/>
                <a:moveTo>
                  <a:pt x="3848099" y="2598420"/>
                </a:moveTo>
                <a:cubicBezTo>
                  <a:pt x="3846829" y="2599690"/>
                  <a:pt x="3846829" y="2600960"/>
                  <a:pt x="3846829" y="2599690"/>
                </a:cubicBezTo>
                <a:cubicBezTo>
                  <a:pt x="3845559" y="2599690"/>
                  <a:pt x="3845559" y="2598420"/>
                  <a:pt x="3848099" y="2598420"/>
                </a:cubicBezTo>
                <a:close/>
                <a:moveTo>
                  <a:pt x="132079" y="2529840"/>
                </a:moveTo>
                <a:cubicBezTo>
                  <a:pt x="130809" y="2529840"/>
                  <a:pt x="130809" y="2531110"/>
                  <a:pt x="129539" y="2531110"/>
                </a:cubicBezTo>
                <a:cubicBezTo>
                  <a:pt x="129539" y="2531110"/>
                  <a:pt x="130809" y="2529840"/>
                  <a:pt x="132079" y="2529840"/>
                </a:cubicBezTo>
                <a:close/>
                <a:moveTo>
                  <a:pt x="615949" y="2769870"/>
                </a:moveTo>
                <a:cubicBezTo>
                  <a:pt x="621029" y="2772410"/>
                  <a:pt x="626109" y="2774950"/>
                  <a:pt x="629919" y="2776220"/>
                </a:cubicBezTo>
                <a:cubicBezTo>
                  <a:pt x="612139" y="2786380"/>
                  <a:pt x="600709" y="2783840"/>
                  <a:pt x="589279" y="2766060"/>
                </a:cubicBezTo>
                <a:cubicBezTo>
                  <a:pt x="593089" y="2766060"/>
                  <a:pt x="595629" y="2764790"/>
                  <a:pt x="599439" y="2764790"/>
                </a:cubicBezTo>
                <a:cubicBezTo>
                  <a:pt x="604519" y="2766060"/>
                  <a:pt x="610869" y="2767330"/>
                  <a:pt x="615949" y="2769870"/>
                </a:cubicBezTo>
                <a:close/>
                <a:moveTo>
                  <a:pt x="2835909" y="2874010"/>
                </a:moveTo>
                <a:cubicBezTo>
                  <a:pt x="2832099" y="2872740"/>
                  <a:pt x="2829559" y="2872740"/>
                  <a:pt x="2824479" y="2871470"/>
                </a:cubicBezTo>
                <a:cubicBezTo>
                  <a:pt x="2819399" y="2870200"/>
                  <a:pt x="2813049" y="2866390"/>
                  <a:pt x="2805429" y="2863850"/>
                </a:cubicBezTo>
                <a:cubicBezTo>
                  <a:pt x="2810509" y="2862580"/>
                  <a:pt x="2814319" y="2860040"/>
                  <a:pt x="2819399" y="2858770"/>
                </a:cubicBezTo>
                <a:cubicBezTo>
                  <a:pt x="2833369" y="2854960"/>
                  <a:pt x="2839719" y="2861310"/>
                  <a:pt x="2835909" y="2874010"/>
                </a:cubicBezTo>
                <a:close/>
                <a:moveTo>
                  <a:pt x="2590799" y="2903220"/>
                </a:moveTo>
                <a:cubicBezTo>
                  <a:pt x="2598419" y="2904490"/>
                  <a:pt x="2607309" y="2904490"/>
                  <a:pt x="2616199" y="2905760"/>
                </a:cubicBezTo>
                <a:cubicBezTo>
                  <a:pt x="2612389" y="2918460"/>
                  <a:pt x="2602229" y="2914650"/>
                  <a:pt x="2594609" y="2913380"/>
                </a:cubicBezTo>
                <a:cubicBezTo>
                  <a:pt x="2592069" y="2913380"/>
                  <a:pt x="2589529" y="2908300"/>
                  <a:pt x="2586989" y="2905760"/>
                </a:cubicBezTo>
                <a:cubicBezTo>
                  <a:pt x="2588259" y="2904490"/>
                  <a:pt x="2589529" y="2903220"/>
                  <a:pt x="2590799" y="2903220"/>
                </a:cubicBezTo>
                <a:close/>
                <a:moveTo>
                  <a:pt x="219709" y="2604770"/>
                </a:moveTo>
                <a:cubicBezTo>
                  <a:pt x="220979" y="2608580"/>
                  <a:pt x="222249" y="2611120"/>
                  <a:pt x="223519" y="2616200"/>
                </a:cubicBezTo>
                <a:cubicBezTo>
                  <a:pt x="215899" y="2616200"/>
                  <a:pt x="209549" y="2616200"/>
                  <a:pt x="203199" y="2614930"/>
                </a:cubicBezTo>
                <a:lnTo>
                  <a:pt x="203199" y="2606040"/>
                </a:lnTo>
                <a:cubicBezTo>
                  <a:pt x="208279" y="2606040"/>
                  <a:pt x="213359" y="2606040"/>
                  <a:pt x="219709" y="2604770"/>
                </a:cubicBezTo>
                <a:close/>
                <a:moveTo>
                  <a:pt x="715009" y="2762250"/>
                </a:moveTo>
                <a:cubicBezTo>
                  <a:pt x="722629" y="2763520"/>
                  <a:pt x="730249" y="2763520"/>
                  <a:pt x="739139" y="2764790"/>
                </a:cubicBezTo>
                <a:cubicBezTo>
                  <a:pt x="734059" y="2769870"/>
                  <a:pt x="713739" y="2773680"/>
                  <a:pt x="709929" y="2769870"/>
                </a:cubicBezTo>
                <a:cubicBezTo>
                  <a:pt x="709929" y="2768600"/>
                  <a:pt x="708659" y="2766060"/>
                  <a:pt x="709929" y="2764790"/>
                </a:cubicBezTo>
                <a:cubicBezTo>
                  <a:pt x="711199" y="2763520"/>
                  <a:pt x="713739" y="2762250"/>
                  <a:pt x="715009" y="276225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g1c0d571eb8a_0_264"/>
          <p:cNvSpPr txBox="1"/>
          <p:nvPr/>
        </p:nvSpPr>
        <p:spPr>
          <a:xfrm>
            <a:off x="4571999" y="515244"/>
            <a:ext cx="82806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5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10" dirty="0">
                <a:latin typeface="Abhaya Libre"/>
                <a:ea typeface="Abhaya Libre"/>
                <a:cs typeface="Abhaya Libre"/>
                <a:sym typeface="Abhaya Libre"/>
              </a:rPr>
              <a:t>5. Seventh Generation</a:t>
            </a:r>
            <a:endParaRPr dirty="0"/>
          </a:p>
        </p:txBody>
      </p:sp>
      <p:grpSp>
        <p:nvGrpSpPr>
          <p:cNvPr id="481" name="Google Shape;481;g1c0d571eb8a_0_264"/>
          <p:cNvGrpSpPr/>
          <p:nvPr/>
        </p:nvGrpSpPr>
        <p:grpSpPr>
          <a:xfrm>
            <a:off x="8813875" y="1797925"/>
            <a:ext cx="8428036" cy="7618177"/>
            <a:chOff x="0" y="94767"/>
            <a:chExt cx="11237381" cy="10157571"/>
          </a:xfrm>
        </p:grpSpPr>
        <p:sp>
          <p:nvSpPr>
            <p:cNvPr id="482" name="Google Shape;482;g1c0d571eb8a_0_264"/>
            <p:cNvSpPr txBox="1"/>
            <p:nvPr/>
          </p:nvSpPr>
          <p:spPr>
            <a:xfrm>
              <a:off x="98700" y="6805240"/>
              <a:ext cx="11040000" cy="34470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Često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je argument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protiv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ekološki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prihvatljivijih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sredstava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za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čišćenje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da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nisu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efikasni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-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ali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taj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mit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je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umro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uspehom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“Seventh Generation”. Sada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čak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brendovi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poput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Clorok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-a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kreirali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zelenije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verzije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svojih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proizvoda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kako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bi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zadovoljili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potražnju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za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ekološki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prihvatljivim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opcijama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čišćenja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.</a:t>
              </a:r>
            </a:p>
          </p:txBody>
        </p:sp>
        <p:sp>
          <p:nvSpPr>
            <p:cNvPr id="483" name="Google Shape;483;g1c0d571eb8a_0_264"/>
            <p:cNvSpPr txBox="1"/>
            <p:nvPr/>
          </p:nvSpPr>
          <p:spPr>
            <a:xfrm>
              <a:off x="3908100" y="3057950"/>
              <a:ext cx="7131900" cy="41365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Sredstva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za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čišćenje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se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uglavnom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prosipaju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u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odvod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 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uprkos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svim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naporima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postrojenja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za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prečišćavanje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otpadnih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voda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neke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od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jakih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toksičnih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hemikalija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dalje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zagađuju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podzemne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vode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vodene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tokove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.</a:t>
              </a:r>
              <a:endParaRPr dirty="0"/>
            </a:p>
          </p:txBody>
        </p:sp>
        <p:sp>
          <p:nvSpPr>
            <p:cNvPr id="484" name="Google Shape;484;g1c0d571eb8a_0_264"/>
            <p:cNvSpPr txBox="1"/>
            <p:nvPr/>
          </p:nvSpPr>
          <p:spPr>
            <a:xfrm>
              <a:off x="0" y="189932"/>
              <a:ext cx="8544600" cy="27576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Seventh Generation ne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samo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da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koristi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održive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prakse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već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je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stvorila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prostor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za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zelene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proizvode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u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posebno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ekološki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destruktivnoj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industriji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–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sredstvima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za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čišćenje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u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domaćinstvu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.</a:t>
              </a:r>
              <a:endParaRPr dirty="0"/>
            </a:p>
          </p:txBody>
        </p:sp>
        <p:pic>
          <p:nvPicPr>
            <p:cNvPr id="485" name="Google Shape;485;g1c0d571eb8a_0_26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935857" y="94767"/>
              <a:ext cx="2301524" cy="23101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6" name="Google Shape;486;g1c0d571eb8a_0_26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84010" y="3808798"/>
              <a:ext cx="2548822" cy="24054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87" name="Google Shape;487;g1c0d571eb8a_0_26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819250" y="2705234"/>
            <a:ext cx="4911508" cy="4876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492;g1c0d571eb8a_0_2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196164">
            <a:off x="-5974143" y="8370333"/>
            <a:ext cx="10675281" cy="11378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g1c0d571eb8a_0_2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836636">
            <a:off x="0" y="-2006961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g1c0d571eb8a_0_28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18708" y="0"/>
            <a:ext cx="1869291" cy="1869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g1c0d571eb8a_0_28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96030" y="9326916"/>
            <a:ext cx="3710719" cy="77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g1c0d571eb8a_0_28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9614497">
            <a:off x="17215841" y="8047725"/>
            <a:ext cx="4352147" cy="4346443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g1c0d571eb8a_0_282"/>
          <p:cNvSpPr/>
          <p:nvPr/>
        </p:nvSpPr>
        <p:spPr>
          <a:xfrm>
            <a:off x="487250" y="1869300"/>
            <a:ext cx="7481854" cy="6560274"/>
          </a:xfrm>
          <a:custGeom>
            <a:avLst/>
            <a:gdLst/>
            <a:ahLst/>
            <a:cxnLst/>
            <a:rect l="l" t="t" r="r" b="b"/>
            <a:pathLst>
              <a:path w="4215129" h="3083560" extrusionOk="0">
                <a:moveTo>
                  <a:pt x="4196079" y="1511300"/>
                </a:moveTo>
                <a:cubicBezTo>
                  <a:pt x="4199889" y="1508760"/>
                  <a:pt x="4203699" y="1507490"/>
                  <a:pt x="4206239" y="1503680"/>
                </a:cubicBezTo>
                <a:cubicBezTo>
                  <a:pt x="4208779" y="1501140"/>
                  <a:pt x="4213859" y="1497330"/>
                  <a:pt x="4213859" y="1493520"/>
                </a:cubicBezTo>
                <a:cubicBezTo>
                  <a:pt x="4213859" y="1490980"/>
                  <a:pt x="4208779" y="1487170"/>
                  <a:pt x="4206239" y="1484630"/>
                </a:cubicBezTo>
                <a:lnTo>
                  <a:pt x="4194809" y="1473200"/>
                </a:lnTo>
                <a:cubicBezTo>
                  <a:pt x="4197349" y="1470660"/>
                  <a:pt x="4202429" y="1469390"/>
                  <a:pt x="4202429" y="1465580"/>
                </a:cubicBezTo>
                <a:cubicBezTo>
                  <a:pt x="4204969" y="1455420"/>
                  <a:pt x="4208779" y="1445260"/>
                  <a:pt x="4208779" y="1435100"/>
                </a:cubicBezTo>
                <a:cubicBezTo>
                  <a:pt x="4208779" y="1430020"/>
                  <a:pt x="4199889" y="1426210"/>
                  <a:pt x="4194809" y="1419860"/>
                </a:cubicBezTo>
                <a:cubicBezTo>
                  <a:pt x="4199889" y="1419860"/>
                  <a:pt x="4202429" y="1419860"/>
                  <a:pt x="4206239" y="1418590"/>
                </a:cubicBezTo>
                <a:lnTo>
                  <a:pt x="4206239" y="1414780"/>
                </a:lnTo>
                <a:lnTo>
                  <a:pt x="4194809" y="1414780"/>
                </a:lnTo>
                <a:cubicBezTo>
                  <a:pt x="4187189" y="1409700"/>
                  <a:pt x="4179569" y="1399540"/>
                  <a:pt x="4177029" y="1400810"/>
                </a:cubicBezTo>
                <a:cubicBezTo>
                  <a:pt x="4163059" y="1408430"/>
                  <a:pt x="4163059" y="1398270"/>
                  <a:pt x="4160519" y="1390650"/>
                </a:cubicBezTo>
                <a:cubicBezTo>
                  <a:pt x="4155439" y="1391920"/>
                  <a:pt x="4150359" y="1393190"/>
                  <a:pt x="4146549" y="1391920"/>
                </a:cubicBezTo>
                <a:cubicBezTo>
                  <a:pt x="4137659" y="1390650"/>
                  <a:pt x="4128769" y="1386840"/>
                  <a:pt x="4119879" y="1386840"/>
                </a:cubicBezTo>
                <a:cubicBezTo>
                  <a:pt x="4108449" y="1385570"/>
                  <a:pt x="4095749" y="1385570"/>
                  <a:pt x="4083049" y="1384300"/>
                </a:cubicBezTo>
                <a:cubicBezTo>
                  <a:pt x="4063999" y="1381760"/>
                  <a:pt x="4044949" y="1379220"/>
                  <a:pt x="4025899" y="1376680"/>
                </a:cubicBezTo>
                <a:cubicBezTo>
                  <a:pt x="4024629" y="1376680"/>
                  <a:pt x="4022089" y="1379220"/>
                  <a:pt x="4020819" y="1379220"/>
                </a:cubicBezTo>
                <a:cubicBezTo>
                  <a:pt x="4010659" y="1377950"/>
                  <a:pt x="4000499" y="1376680"/>
                  <a:pt x="3991609" y="1374140"/>
                </a:cubicBezTo>
                <a:cubicBezTo>
                  <a:pt x="3989069" y="1372870"/>
                  <a:pt x="3987799" y="1366520"/>
                  <a:pt x="3987799" y="1363980"/>
                </a:cubicBezTo>
                <a:cubicBezTo>
                  <a:pt x="4001769" y="1353820"/>
                  <a:pt x="4015740" y="1343660"/>
                  <a:pt x="4024629" y="1337310"/>
                </a:cubicBezTo>
                <a:cubicBezTo>
                  <a:pt x="4034789" y="1336040"/>
                  <a:pt x="4041139" y="1334770"/>
                  <a:pt x="4050029" y="1334770"/>
                </a:cubicBezTo>
                <a:cubicBezTo>
                  <a:pt x="4042409" y="1324610"/>
                  <a:pt x="4037329" y="1319530"/>
                  <a:pt x="4030979" y="1311910"/>
                </a:cubicBezTo>
                <a:cubicBezTo>
                  <a:pt x="4027169" y="1313180"/>
                  <a:pt x="4023359" y="1314450"/>
                  <a:pt x="4017009" y="1316990"/>
                </a:cubicBezTo>
                <a:cubicBezTo>
                  <a:pt x="4017009" y="1310640"/>
                  <a:pt x="4017009" y="1304290"/>
                  <a:pt x="4018279" y="1304290"/>
                </a:cubicBezTo>
                <a:cubicBezTo>
                  <a:pt x="4023359" y="1303020"/>
                  <a:pt x="4030979" y="1301750"/>
                  <a:pt x="4034789" y="1304290"/>
                </a:cubicBezTo>
                <a:cubicBezTo>
                  <a:pt x="4039869" y="1308100"/>
                  <a:pt x="4042409" y="1314450"/>
                  <a:pt x="4047489" y="1322070"/>
                </a:cubicBezTo>
                <a:cubicBezTo>
                  <a:pt x="4050029" y="1322070"/>
                  <a:pt x="4055109" y="1323340"/>
                  <a:pt x="4060189" y="1323340"/>
                </a:cubicBezTo>
                <a:cubicBezTo>
                  <a:pt x="4058919" y="1306830"/>
                  <a:pt x="4058919" y="1306830"/>
                  <a:pt x="4044949" y="1282700"/>
                </a:cubicBezTo>
                <a:cubicBezTo>
                  <a:pt x="4062729" y="1282700"/>
                  <a:pt x="4067809" y="1277620"/>
                  <a:pt x="4063999" y="1259840"/>
                </a:cubicBezTo>
                <a:cubicBezTo>
                  <a:pt x="4075429" y="1258570"/>
                  <a:pt x="4088129" y="1257300"/>
                  <a:pt x="4099559" y="1257300"/>
                </a:cubicBezTo>
                <a:cubicBezTo>
                  <a:pt x="4098289" y="1254760"/>
                  <a:pt x="4095749" y="1249680"/>
                  <a:pt x="4094479" y="1245870"/>
                </a:cubicBezTo>
                <a:cubicBezTo>
                  <a:pt x="4099559" y="1247140"/>
                  <a:pt x="4103369" y="1248410"/>
                  <a:pt x="4105909" y="1249680"/>
                </a:cubicBezTo>
                <a:cubicBezTo>
                  <a:pt x="4107179" y="1243330"/>
                  <a:pt x="4107179" y="1236980"/>
                  <a:pt x="4108449" y="1231900"/>
                </a:cubicBezTo>
                <a:cubicBezTo>
                  <a:pt x="4109719" y="1225550"/>
                  <a:pt x="4110989" y="1217930"/>
                  <a:pt x="4112259" y="1211580"/>
                </a:cubicBezTo>
                <a:cubicBezTo>
                  <a:pt x="4112259" y="1209040"/>
                  <a:pt x="4110989" y="1205230"/>
                  <a:pt x="4112259" y="1201420"/>
                </a:cubicBezTo>
                <a:cubicBezTo>
                  <a:pt x="4116069" y="1191260"/>
                  <a:pt x="4117339" y="1176020"/>
                  <a:pt x="4113529" y="1168400"/>
                </a:cubicBezTo>
                <a:cubicBezTo>
                  <a:pt x="4116069" y="1165860"/>
                  <a:pt x="4117339" y="1162050"/>
                  <a:pt x="4117339" y="1159510"/>
                </a:cubicBezTo>
                <a:cubicBezTo>
                  <a:pt x="4117339" y="1149350"/>
                  <a:pt x="4117339" y="1137920"/>
                  <a:pt x="4116069" y="1127760"/>
                </a:cubicBezTo>
                <a:cubicBezTo>
                  <a:pt x="4114799" y="1117600"/>
                  <a:pt x="4113529" y="1108710"/>
                  <a:pt x="4112259" y="1098550"/>
                </a:cubicBezTo>
                <a:cubicBezTo>
                  <a:pt x="4110989" y="1096010"/>
                  <a:pt x="4110989" y="1093470"/>
                  <a:pt x="4112259" y="1089660"/>
                </a:cubicBezTo>
                <a:cubicBezTo>
                  <a:pt x="4116069" y="1079500"/>
                  <a:pt x="4118609" y="1069340"/>
                  <a:pt x="4110989" y="1059180"/>
                </a:cubicBezTo>
                <a:cubicBezTo>
                  <a:pt x="4108449" y="1056640"/>
                  <a:pt x="4109719" y="1050290"/>
                  <a:pt x="4110989" y="1046480"/>
                </a:cubicBezTo>
                <a:cubicBezTo>
                  <a:pt x="4114799" y="1032510"/>
                  <a:pt x="4107179" y="1021080"/>
                  <a:pt x="4093209" y="1018540"/>
                </a:cubicBezTo>
                <a:lnTo>
                  <a:pt x="4088129" y="1018540"/>
                </a:lnTo>
                <a:cubicBezTo>
                  <a:pt x="4089399" y="1014730"/>
                  <a:pt x="4090669" y="1013460"/>
                  <a:pt x="4091939" y="1010920"/>
                </a:cubicBezTo>
                <a:cubicBezTo>
                  <a:pt x="4088129" y="1009650"/>
                  <a:pt x="4084319" y="1009650"/>
                  <a:pt x="4081779" y="1007110"/>
                </a:cubicBezTo>
                <a:cubicBezTo>
                  <a:pt x="4079239" y="1005840"/>
                  <a:pt x="4077969" y="1002030"/>
                  <a:pt x="4075429" y="1000760"/>
                </a:cubicBezTo>
                <a:cubicBezTo>
                  <a:pt x="4065269" y="995680"/>
                  <a:pt x="4053839" y="990600"/>
                  <a:pt x="4042409" y="985520"/>
                </a:cubicBezTo>
                <a:cubicBezTo>
                  <a:pt x="4038599" y="984250"/>
                  <a:pt x="4033519" y="984250"/>
                  <a:pt x="4029709" y="984250"/>
                </a:cubicBezTo>
                <a:cubicBezTo>
                  <a:pt x="4027169" y="985520"/>
                  <a:pt x="4025899" y="980440"/>
                  <a:pt x="4023359" y="980440"/>
                </a:cubicBezTo>
                <a:cubicBezTo>
                  <a:pt x="4005579" y="976630"/>
                  <a:pt x="3987799" y="974090"/>
                  <a:pt x="3970019" y="969010"/>
                </a:cubicBezTo>
                <a:cubicBezTo>
                  <a:pt x="3956049" y="963930"/>
                  <a:pt x="3939539" y="974090"/>
                  <a:pt x="3925569" y="963930"/>
                </a:cubicBezTo>
                <a:cubicBezTo>
                  <a:pt x="3924299" y="962660"/>
                  <a:pt x="3921759" y="965200"/>
                  <a:pt x="3920489" y="965200"/>
                </a:cubicBezTo>
                <a:cubicBezTo>
                  <a:pt x="3909059" y="962660"/>
                  <a:pt x="3898899" y="969010"/>
                  <a:pt x="3887469" y="965200"/>
                </a:cubicBezTo>
                <a:cubicBezTo>
                  <a:pt x="3876039" y="961390"/>
                  <a:pt x="3863339" y="960120"/>
                  <a:pt x="3858259" y="948690"/>
                </a:cubicBezTo>
                <a:cubicBezTo>
                  <a:pt x="3853179" y="937260"/>
                  <a:pt x="3849369" y="925830"/>
                  <a:pt x="3849369" y="914400"/>
                </a:cubicBezTo>
                <a:cubicBezTo>
                  <a:pt x="3850639" y="900430"/>
                  <a:pt x="3856989" y="885190"/>
                  <a:pt x="3832859" y="887730"/>
                </a:cubicBezTo>
                <a:cubicBezTo>
                  <a:pt x="3834129" y="885190"/>
                  <a:pt x="3834129" y="882650"/>
                  <a:pt x="3835399" y="881380"/>
                </a:cubicBezTo>
                <a:cubicBezTo>
                  <a:pt x="3761739" y="873760"/>
                  <a:pt x="3688079" y="867410"/>
                  <a:pt x="3615689" y="859790"/>
                </a:cubicBezTo>
                <a:cubicBezTo>
                  <a:pt x="3613149" y="850900"/>
                  <a:pt x="3610609" y="840740"/>
                  <a:pt x="3608069" y="826770"/>
                </a:cubicBezTo>
                <a:cubicBezTo>
                  <a:pt x="3622039" y="842010"/>
                  <a:pt x="3634739" y="850900"/>
                  <a:pt x="3652519" y="849630"/>
                </a:cubicBezTo>
                <a:cubicBezTo>
                  <a:pt x="3653789" y="839470"/>
                  <a:pt x="3652519" y="831850"/>
                  <a:pt x="3642359" y="825500"/>
                </a:cubicBezTo>
                <a:cubicBezTo>
                  <a:pt x="3641089" y="824230"/>
                  <a:pt x="3639819" y="819150"/>
                  <a:pt x="3641089" y="816610"/>
                </a:cubicBezTo>
                <a:cubicBezTo>
                  <a:pt x="3646169" y="803910"/>
                  <a:pt x="3651249" y="792480"/>
                  <a:pt x="3655059" y="781050"/>
                </a:cubicBezTo>
                <a:cubicBezTo>
                  <a:pt x="3660139" y="784860"/>
                  <a:pt x="3663949" y="787400"/>
                  <a:pt x="3669029" y="789940"/>
                </a:cubicBezTo>
                <a:lnTo>
                  <a:pt x="3671569" y="787400"/>
                </a:lnTo>
                <a:lnTo>
                  <a:pt x="3656329" y="764540"/>
                </a:lnTo>
                <a:cubicBezTo>
                  <a:pt x="3666489" y="767080"/>
                  <a:pt x="3675379" y="768350"/>
                  <a:pt x="3686809" y="770890"/>
                </a:cubicBezTo>
                <a:cubicBezTo>
                  <a:pt x="3682999" y="763270"/>
                  <a:pt x="3679189" y="758190"/>
                  <a:pt x="3679189" y="758190"/>
                </a:cubicBezTo>
                <a:cubicBezTo>
                  <a:pt x="3685539" y="753110"/>
                  <a:pt x="3691889" y="748030"/>
                  <a:pt x="3700779" y="741680"/>
                </a:cubicBezTo>
                <a:cubicBezTo>
                  <a:pt x="3700779" y="740410"/>
                  <a:pt x="3702049" y="732790"/>
                  <a:pt x="3705859" y="731520"/>
                </a:cubicBezTo>
                <a:cubicBezTo>
                  <a:pt x="3713479" y="727710"/>
                  <a:pt x="3716019" y="734060"/>
                  <a:pt x="3718559" y="740410"/>
                </a:cubicBezTo>
                <a:cubicBezTo>
                  <a:pt x="3719829" y="744220"/>
                  <a:pt x="3727449" y="745490"/>
                  <a:pt x="3732529" y="746760"/>
                </a:cubicBezTo>
                <a:cubicBezTo>
                  <a:pt x="3737609" y="748030"/>
                  <a:pt x="3743959" y="748030"/>
                  <a:pt x="3750309" y="746760"/>
                </a:cubicBezTo>
                <a:cubicBezTo>
                  <a:pt x="3760469" y="746760"/>
                  <a:pt x="3770629" y="745490"/>
                  <a:pt x="3784599" y="744220"/>
                </a:cubicBezTo>
                <a:cubicBezTo>
                  <a:pt x="3774440" y="741680"/>
                  <a:pt x="3766819" y="739140"/>
                  <a:pt x="3760469" y="737870"/>
                </a:cubicBezTo>
                <a:cubicBezTo>
                  <a:pt x="3760469" y="736600"/>
                  <a:pt x="3760469" y="735330"/>
                  <a:pt x="3759199" y="734060"/>
                </a:cubicBezTo>
                <a:cubicBezTo>
                  <a:pt x="3769359" y="731520"/>
                  <a:pt x="3779519" y="728980"/>
                  <a:pt x="3788409" y="726440"/>
                </a:cubicBezTo>
                <a:cubicBezTo>
                  <a:pt x="3798569" y="728980"/>
                  <a:pt x="3807459" y="732790"/>
                  <a:pt x="3815079" y="735330"/>
                </a:cubicBezTo>
                <a:cubicBezTo>
                  <a:pt x="3817619" y="758190"/>
                  <a:pt x="3832859" y="739140"/>
                  <a:pt x="3841749" y="741680"/>
                </a:cubicBezTo>
                <a:cubicBezTo>
                  <a:pt x="3839209" y="736600"/>
                  <a:pt x="3835399" y="731520"/>
                  <a:pt x="3831590" y="725170"/>
                </a:cubicBezTo>
                <a:cubicBezTo>
                  <a:pt x="3848099" y="727710"/>
                  <a:pt x="3864610" y="727710"/>
                  <a:pt x="3876040" y="740410"/>
                </a:cubicBezTo>
                <a:cubicBezTo>
                  <a:pt x="3877310" y="741680"/>
                  <a:pt x="3882390" y="740410"/>
                  <a:pt x="3884930" y="739140"/>
                </a:cubicBezTo>
                <a:cubicBezTo>
                  <a:pt x="3888740" y="740410"/>
                  <a:pt x="3895090" y="742950"/>
                  <a:pt x="3897630" y="741680"/>
                </a:cubicBezTo>
                <a:cubicBezTo>
                  <a:pt x="3901440" y="737870"/>
                  <a:pt x="3901440" y="731520"/>
                  <a:pt x="3905250" y="723900"/>
                </a:cubicBezTo>
                <a:cubicBezTo>
                  <a:pt x="3914140" y="739140"/>
                  <a:pt x="3923030" y="730250"/>
                  <a:pt x="3931920" y="723900"/>
                </a:cubicBezTo>
                <a:cubicBezTo>
                  <a:pt x="3930650" y="727710"/>
                  <a:pt x="3930650" y="730250"/>
                  <a:pt x="3930650" y="730250"/>
                </a:cubicBezTo>
                <a:cubicBezTo>
                  <a:pt x="3938270" y="734060"/>
                  <a:pt x="3944620" y="736600"/>
                  <a:pt x="3953510" y="740410"/>
                </a:cubicBezTo>
                <a:cubicBezTo>
                  <a:pt x="3959860" y="737870"/>
                  <a:pt x="3967480" y="728980"/>
                  <a:pt x="3978910" y="737870"/>
                </a:cubicBezTo>
                <a:cubicBezTo>
                  <a:pt x="3980180" y="739140"/>
                  <a:pt x="3985260" y="736600"/>
                  <a:pt x="3989069" y="736600"/>
                </a:cubicBezTo>
                <a:cubicBezTo>
                  <a:pt x="3992879" y="735330"/>
                  <a:pt x="3995419" y="735330"/>
                  <a:pt x="3996690" y="734060"/>
                </a:cubicBezTo>
                <a:cubicBezTo>
                  <a:pt x="3999230" y="725170"/>
                  <a:pt x="4000499" y="717550"/>
                  <a:pt x="4004310" y="709930"/>
                </a:cubicBezTo>
                <a:cubicBezTo>
                  <a:pt x="4008120" y="702310"/>
                  <a:pt x="4006850" y="694690"/>
                  <a:pt x="3999230" y="692150"/>
                </a:cubicBezTo>
                <a:cubicBezTo>
                  <a:pt x="3996690" y="690880"/>
                  <a:pt x="3994150" y="690880"/>
                  <a:pt x="3992880" y="689610"/>
                </a:cubicBezTo>
                <a:cubicBezTo>
                  <a:pt x="4004310" y="678180"/>
                  <a:pt x="4014470" y="670560"/>
                  <a:pt x="4030980" y="675640"/>
                </a:cubicBezTo>
                <a:cubicBezTo>
                  <a:pt x="4034790" y="676910"/>
                  <a:pt x="4039870" y="671830"/>
                  <a:pt x="4046220" y="668020"/>
                </a:cubicBezTo>
                <a:cubicBezTo>
                  <a:pt x="4042410" y="664210"/>
                  <a:pt x="4039870" y="662940"/>
                  <a:pt x="4037330" y="661670"/>
                </a:cubicBezTo>
                <a:cubicBezTo>
                  <a:pt x="4047490" y="640080"/>
                  <a:pt x="4064000" y="654050"/>
                  <a:pt x="4079240" y="654050"/>
                </a:cubicBezTo>
                <a:cubicBezTo>
                  <a:pt x="4074160" y="650240"/>
                  <a:pt x="4071619" y="646430"/>
                  <a:pt x="4069080" y="645160"/>
                </a:cubicBezTo>
                <a:cubicBezTo>
                  <a:pt x="4076700" y="641350"/>
                  <a:pt x="4084320" y="638810"/>
                  <a:pt x="4090670" y="635000"/>
                </a:cubicBezTo>
                <a:cubicBezTo>
                  <a:pt x="4091940" y="629920"/>
                  <a:pt x="4090670" y="624840"/>
                  <a:pt x="4091940" y="622300"/>
                </a:cubicBezTo>
                <a:cubicBezTo>
                  <a:pt x="4098290" y="612140"/>
                  <a:pt x="4094480" y="604520"/>
                  <a:pt x="4084320" y="599440"/>
                </a:cubicBezTo>
                <a:cubicBezTo>
                  <a:pt x="4080510" y="596900"/>
                  <a:pt x="4076700" y="591820"/>
                  <a:pt x="4074160" y="588010"/>
                </a:cubicBezTo>
                <a:cubicBezTo>
                  <a:pt x="4077970" y="588010"/>
                  <a:pt x="4083050" y="586740"/>
                  <a:pt x="4088130" y="586740"/>
                </a:cubicBezTo>
                <a:lnTo>
                  <a:pt x="4088130" y="571500"/>
                </a:lnTo>
                <a:cubicBezTo>
                  <a:pt x="4090670" y="571500"/>
                  <a:pt x="4093210" y="571500"/>
                  <a:pt x="4095750" y="572770"/>
                </a:cubicBezTo>
                <a:cubicBezTo>
                  <a:pt x="4097020" y="557530"/>
                  <a:pt x="4098290" y="542290"/>
                  <a:pt x="4100830" y="525780"/>
                </a:cubicBezTo>
                <a:cubicBezTo>
                  <a:pt x="4086860" y="518160"/>
                  <a:pt x="4094480" y="509270"/>
                  <a:pt x="4102100" y="497840"/>
                </a:cubicBezTo>
                <a:cubicBezTo>
                  <a:pt x="4102100" y="497840"/>
                  <a:pt x="4099560" y="496570"/>
                  <a:pt x="4097020" y="496570"/>
                </a:cubicBezTo>
                <a:cubicBezTo>
                  <a:pt x="4098290" y="491490"/>
                  <a:pt x="4100830" y="486410"/>
                  <a:pt x="4102100" y="481330"/>
                </a:cubicBezTo>
                <a:cubicBezTo>
                  <a:pt x="4104640" y="471170"/>
                  <a:pt x="4100830" y="469900"/>
                  <a:pt x="4089400" y="474980"/>
                </a:cubicBezTo>
                <a:cubicBezTo>
                  <a:pt x="4088130" y="472440"/>
                  <a:pt x="4086860" y="468630"/>
                  <a:pt x="4084320" y="466090"/>
                </a:cubicBezTo>
                <a:cubicBezTo>
                  <a:pt x="4083050" y="467360"/>
                  <a:pt x="4083050" y="468630"/>
                  <a:pt x="4081780" y="469900"/>
                </a:cubicBezTo>
                <a:cubicBezTo>
                  <a:pt x="4076700" y="468630"/>
                  <a:pt x="4072890" y="466090"/>
                  <a:pt x="4067810" y="464820"/>
                </a:cubicBezTo>
                <a:cubicBezTo>
                  <a:pt x="4042410" y="454660"/>
                  <a:pt x="4015740" y="457200"/>
                  <a:pt x="3990340" y="455930"/>
                </a:cubicBezTo>
                <a:cubicBezTo>
                  <a:pt x="3986530" y="455930"/>
                  <a:pt x="3981450" y="459740"/>
                  <a:pt x="3977640" y="459740"/>
                </a:cubicBezTo>
                <a:cubicBezTo>
                  <a:pt x="3962400" y="458470"/>
                  <a:pt x="3948430" y="453390"/>
                  <a:pt x="3934460" y="452120"/>
                </a:cubicBezTo>
                <a:cubicBezTo>
                  <a:pt x="3915410" y="450850"/>
                  <a:pt x="3896360" y="450850"/>
                  <a:pt x="3877310" y="450850"/>
                </a:cubicBezTo>
                <a:cubicBezTo>
                  <a:pt x="3863340" y="450850"/>
                  <a:pt x="3860800" y="443230"/>
                  <a:pt x="3862070" y="433070"/>
                </a:cubicBezTo>
                <a:cubicBezTo>
                  <a:pt x="3867150" y="429260"/>
                  <a:pt x="3872230" y="421640"/>
                  <a:pt x="3872230" y="420370"/>
                </a:cubicBezTo>
                <a:cubicBezTo>
                  <a:pt x="3855720" y="407670"/>
                  <a:pt x="3870960" y="398780"/>
                  <a:pt x="3874770" y="388620"/>
                </a:cubicBezTo>
                <a:cubicBezTo>
                  <a:pt x="3873500" y="363220"/>
                  <a:pt x="3872230" y="337820"/>
                  <a:pt x="3870960" y="311150"/>
                </a:cubicBezTo>
                <a:cubicBezTo>
                  <a:pt x="3873500" y="309880"/>
                  <a:pt x="3878580" y="308610"/>
                  <a:pt x="3882390" y="307340"/>
                </a:cubicBezTo>
                <a:cubicBezTo>
                  <a:pt x="3881120" y="303530"/>
                  <a:pt x="3878580" y="299720"/>
                  <a:pt x="3878580" y="295910"/>
                </a:cubicBezTo>
                <a:cubicBezTo>
                  <a:pt x="3882390" y="280670"/>
                  <a:pt x="3883660" y="265430"/>
                  <a:pt x="3867150" y="254000"/>
                </a:cubicBezTo>
                <a:cubicBezTo>
                  <a:pt x="3874770" y="248920"/>
                  <a:pt x="3881120" y="245110"/>
                  <a:pt x="3888740" y="240030"/>
                </a:cubicBezTo>
                <a:cubicBezTo>
                  <a:pt x="3887470" y="238760"/>
                  <a:pt x="3886200" y="236220"/>
                  <a:pt x="3886200" y="234950"/>
                </a:cubicBezTo>
                <a:cubicBezTo>
                  <a:pt x="3886200" y="233680"/>
                  <a:pt x="3884930" y="233680"/>
                  <a:pt x="3883660" y="233680"/>
                </a:cubicBezTo>
                <a:cubicBezTo>
                  <a:pt x="3870960" y="233680"/>
                  <a:pt x="3865880" y="231140"/>
                  <a:pt x="3864610" y="218440"/>
                </a:cubicBezTo>
                <a:cubicBezTo>
                  <a:pt x="3864610" y="215900"/>
                  <a:pt x="3864610" y="212090"/>
                  <a:pt x="3867150" y="209550"/>
                </a:cubicBezTo>
                <a:cubicBezTo>
                  <a:pt x="3872230" y="205740"/>
                  <a:pt x="3877310" y="201930"/>
                  <a:pt x="3883660" y="199390"/>
                </a:cubicBezTo>
                <a:cubicBezTo>
                  <a:pt x="3886200" y="198120"/>
                  <a:pt x="3891280" y="199390"/>
                  <a:pt x="3893820" y="200660"/>
                </a:cubicBezTo>
                <a:cubicBezTo>
                  <a:pt x="3907790" y="208280"/>
                  <a:pt x="3909060" y="208280"/>
                  <a:pt x="3911600" y="191770"/>
                </a:cubicBezTo>
                <a:cubicBezTo>
                  <a:pt x="3914140" y="193040"/>
                  <a:pt x="3916680" y="194310"/>
                  <a:pt x="3920490" y="195580"/>
                </a:cubicBezTo>
                <a:cubicBezTo>
                  <a:pt x="3919220" y="190500"/>
                  <a:pt x="3919220" y="186690"/>
                  <a:pt x="3916680" y="182880"/>
                </a:cubicBezTo>
                <a:cubicBezTo>
                  <a:pt x="3916680" y="181610"/>
                  <a:pt x="3914140" y="180340"/>
                  <a:pt x="3911600" y="179070"/>
                </a:cubicBezTo>
                <a:cubicBezTo>
                  <a:pt x="3914140" y="177800"/>
                  <a:pt x="3916680" y="175260"/>
                  <a:pt x="3919220" y="176530"/>
                </a:cubicBezTo>
                <a:cubicBezTo>
                  <a:pt x="3931920" y="180340"/>
                  <a:pt x="3939540" y="171450"/>
                  <a:pt x="3948430" y="166370"/>
                </a:cubicBezTo>
                <a:cubicBezTo>
                  <a:pt x="3940810" y="156210"/>
                  <a:pt x="3933190" y="147320"/>
                  <a:pt x="3926840" y="137160"/>
                </a:cubicBezTo>
                <a:cubicBezTo>
                  <a:pt x="3937000" y="132080"/>
                  <a:pt x="3944620" y="129540"/>
                  <a:pt x="3952240" y="125730"/>
                </a:cubicBezTo>
                <a:cubicBezTo>
                  <a:pt x="3935730" y="97790"/>
                  <a:pt x="3935730" y="97790"/>
                  <a:pt x="3947160" y="86360"/>
                </a:cubicBezTo>
                <a:cubicBezTo>
                  <a:pt x="3947160" y="85090"/>
                  <a:pt x="3945890" y="83820"/>
                  <a:pt x="3945890" y="82550"/>
                </a:cubicBezTo>
                <a:cubicBezTo>
                  <a:pt x="3942080" y="83820"/>
                  <a:pt x="3937000" y="85090"/>
                  <a:pt x="3933190" y="87630"/>
                </a:cubicBezTo>
                <a:lnTo>
                  <a:pt x="3931920" y="86360"/>
                </a:lnTo>
                <a:cubicBezTo>
                  <a:pt x="3937000" y="81280"/>
                  <a:pt x="3942080" y="77470"/>
                  <a:pt x="3947160" y="72390"/>
                </a:cubicBezTo>
                <a:cubicBezTo>
                  <a:pt x="3947160" y="68580"/>
                  <a:pt x="3949700" y="59690"/>
                  <a:pt x="3947160" y="57150"/>
                </a:cubicBezTo>
                <a:cubicBezTo>
                  <a:pt x="3937000" y="48260"/>
                  <a:pt x="3948430" y="39370"/>
                  <a:pt x="3945890" y="30480"/>
                </a:cubicBezTo>
                <a:cubicBezTo>
                  <a:pt x="3944620" y="27940"/>
                  <a:pt x="3945890" y="21590"/>
                  <a:pt x="3944620" y="21590"/>
                </a:cubicBezTo>
                <a:cubicBezTo>
                  <a:pt x="3937000" y="17780"/>
                  <a:pt x="3928110" y="11430"/>
                  <a:pt x="3919220" y="11430"/>
                </a:cubicBezTo>
                <a:cubicBezTo>
                  <a:pt x="3898900" y="10160"/>
                  <a:pt x="3878580" y="12700"/>
                  <a:pt x="3858260" y="12700"/>
                </a:cubicBezTo>
                <a:lnTo>
                  <a:pt x="3793490" y="12700"/>
                </a:lnTo>
                <a:cubicBezTo>
                  <a:pt x="3778250" y="12700"/>
                  <a:pt x="3765550" y="8890"/>
                  <a:pt x="3750310" y="5080"/>
                </a:cubicBezTo>
                <a:cubicBezTo>
                  <a:pt x="3732530" y="0"/>
                  <a:pt x="3713480" y="3810"/>
                  <a:pt x="3694430" y="5080"/>
                </a:cubicBezTo>
                <a:cubicBezTo>
                  <a:pt x="3653790" y="6350"/>
                  <a:pt x="3613150" y="6350"/>
                  <a:pt x="3572510" y="7620"/>
                </a:cubicBezTo>
                <a:cubicBezTo>
                  <a:pt x="3553460" y="7620"/>
                  <a:pt x="3533140" y="10160"/>
                  <a:pt x="3514090" y="11430"/>
                </a:cubicBezTo>
                <a:cubicBezTo>
                  <a:pt x="3489960" y="12700"/>
                  <a:pt x="3465830" y="11430"/>
                  <a:pt x="3441700" y="12700"/>
                </a:cubicBezTo>
                <a:cubicBezTo>
                  <a:pt x="3416300" y="13970"/>
                  <a:pt x="3390900" y="16510"/>
                  <a:pt x="3365500" y="17780"/>
                </a:cubicBezTo>
                <a:cubicBezTo>
                  <a:pt x="3335020" y="19050"/>
                  <a:pt x="3304540" y="19050"/>
                  <a:pt x="3274060" y="20320"/>
                </a:cubicBezTo>
                <a:lnTo>
                  <a:pt x="3178810" y="24130"/>
                </a:lnTo>
                <a:cubicBezTo>
                  <a:pt x="3149600" y="25400"/>
                  <a:pt x="3121660" y="25400"/>
                  <a:pt x="3092450" y="25400"/>
                </a:cubicBezTo>
                <a:cubicBezTo>
                  <a:pt x="3070860" y="25400"/>
                  <a:pt x="3048000" y="26670"/>
                  <a:pt x="3026410" y="27940"/>
                </a:cubicBezTo>
                <a:lnTo>
                  <a:pt x="2961640" y="31750"/>
                </a:lnTo>
                <a:cubicBezTo>
                  <a:pt x="2946400" y="33020"/>
                  <a:pt x="2931160" y="33020"/>
                  <a:pt x="2914650" y="34290"/>
                </a:cubicBezTo>
                <a:cubicBezTo>
                  <a:pt x="2889250" y="35560"/>
                  <a:pt x="2863850" y="35560"/>
                  <a:pt x="2838450" y="36830"/>
                </a:cubicBezTo>
                <a:cubicBezTo>
                  <a:pt x="2809240" y="38100"/>
                  <a:pt x="2781300" y="40640"/>
                  <a:pt x="2753360" y="41910"/>
                </a:cubicBezTo>
                <a:cubicBezTo>
                  <a:pt x="2724150" y="44450"/>
                  <a:pt x="2696210" y="46990"/>
                  <a:pt x="2667000" y="49530"/>
                </a:cubicBezTo>
                <a:cubicBezTo>
                  <a:pt x="2655570" y="50800"/>
                  <a:pt x="2644140" y="50800"/>
                  <a:pt x="2631440" y="52070"/>
                </a:cubicBezTo>
                <a:lnTo>
                  <a:pt x="2594610" y="52070"/>
                </a:lnTo>
                <a:cubicBezTo>
                  <a:pt x="2552700" y="54610"/>
                  <a:pt x="2512060" y="58420"/>
                  <a:pt x="2470150" y="60960"/>
                </a:cubicBezTo>
                <a:cubicBezTo>
                  <a:pt x="2444750" y="62230"/>
                  <a:pt x="2418080" y="63500"/>
                  <a:pt x="2392680" y="66040"/>
                </a:cubicBezTo>
                <a:cubicBezTo>
                  <a:pt x="2377440" y="67310"/>
                  <a:pt x="2360930" y="69850"/>
                  <a:pt x="2345690" y="71120"/>
                </a:cubicBezTo>
                <a:lnTo>
                  <a:pt x="2242819" y="78740"/>
                </a:lnTo>
                <a:cubicBezTo>
                  <a:pt x="2221230" y="80010"/>
                  <a:pt x="2200909" y="85090"/>
                  <a:pt x="2180590" y="86360"/>
                </a:cubicBezTo>
                <a:cubicBezTo>
                  <a:pt x="2148840" y="88900"/>
                  <a:pt x="2115819" y="90170"/>
                  <a:pt x="2084069" y="92710"/>
                </a:cubicBezTo>
                <a:cubicBezTo>
                  <a:pt x="2076449" y="92710"/>
                  <a:pt x="2067559" y="93980"/>
                  <a:pt x="2059940" y="93980"/>
                </a:cubicBezTo>
                <a:cubicBezTo>
                  <a:pt x="2032000" y="96520"/>
                  <a:pt x="2005330" y="99060"/>
                  <a:pt x="1977390" y="101600"/>
                </a:cubicBezTo>
                <a:cubicBezTo>
                  <a:pt x="1962150" y="102870"/>
                  <a:pt x="1945640" y="105410"/>
                  <a:pt x="1930400" y="106680"/>
                </a:cubicBezTo>
                <a:cubicBezTo>
                  <a:pt x="1911350" y="107950"/>
                  <a:pt x="1892300" y="109220"/>
                  <a:pt x="1874520" y="110490"/>
                </a:cubicBezTo>
                <a:cubicBezTo>
                  <a:pt x="1838960" y="114300"/>
                  <a:pt x="1802130" y="118110"/>
                  <a:pt x="1766570" y="121920"/>
                </a:cubicBezTo>
                <a:cubicBezTo>
                  <a:pt x="1760220" y="123190"/>
                  <a:pt x="1755140" y="127000"/>
                  <a:pt x="1748790" y="127000"/>
                </a:cubicBezTo>
                <a:cubicBezTo>
                  <a:pt x="1719580" y="129540"/>
                  <a:pt x="1690370" y="129540"/>
                  <a:pt x="1662430" y="133350"/>
                </a:cubicBezTo>
                <a:cubicBezTo>
                  <a:pt x="1647190" y="135890"/>
                  <a:pt x="1630680" y="129540"/>
                  <a:pt x="1616710" y="142240"/>
                </a:cubicBezTo>
                <a:cubicBezTo>
                  <a:pt x="1611630" y="146050"/>
                  <a:pt x="1597660" y="139700"/>
                  <a:pt x="1588770" y="140970"/>
                </a:cubicBezTo>
                <a:cubicBezTo>
                  <a:pt x="1553210" y="144780"/>
                  <a:pt x="1517650" y="149860"/>
                  <a:pt x="1483360" y="153670"/>
                </a:cubicBezTo>
                <a:cubicBezTo>
                  <a:pt x="1455420" y="157480"/>
                  <a:pt x="1428750" y="160020"/>
                  <a:pt x="1400810" y="163830"/>
                </a:cubicBezTo>
                <a:cubicBezTo>
                  <a:pt x="1390650" y="165100"/>
                  <a:pt x="1380490" y="168910"/>
                  <a:pt x="1371600" y="170180"/>
                </a:cubicBezTo>
                <a:cubicBezTo>
                  <a:pt x="1346200" y="172720"/>
                  <a:pt x="1320800" y="175260"/>
                  <a:pt x="1296670" y="177800"/>
                </a:cubicBezTo>
                <a:cubicBezTo>
                  <a:pt x="1296670" y="182880"/>
                  <a:pt x="1296670" y="185420"/>
                  <a:pt x="1295400" y="187960"/>
                </a:cubicBezTo>
                <a:cubicBezTo>
                  <a:pt x="1292860" y="185420"/>
                  <a:pt x="1290320" y="181610"/>
                  <a:pt x="1287780" y="176530"/>
                </a:cubicBezTo>
                <a:cubicBezTo>
                  <a:pt x="1282700" y="190500"/>
                  <a:pt x="1272540" y="181610"/>
                  <a:pt x="1264920" y="182880"/>
                </a:cubicBezTo>
                <a:cubicBezTo>
                  <a:pt x="1250950" y="185420"/>
                  <a:pt x="1235710" y="189230"/>
                  <a:pt x="1221740" y="190500"/>
                </a:cubicBezTo>
                <a:cubicBezTo>
                  <a:pt x="1196340" y="194310"/>
                  <a:pt x="1170940" y="196850"/>
                  <a:pt x="1145540" y="199390"/>
                </a:cubicBezTo>
                <a:cubicBezTo>
                  <a:pt x="1123950" y="201930"/>
                  <a:pt x="1102360" y="207010"/>
                  <a:pt x="1080770" y="210820"/>
                </a:cubicBezTo>
                <a:cubicBezTo>
                  <a:pt x="1043940" y="217170"/>
                  <a:pt x="1005840" y="220980"/>
                  <a:pt x="969010" y="227330"/>
                </a:cubicBezTo>
                <a:cubicBezTo>
                  <a:pt x="943610" y="231140"/>
                  <a:pt x="918210" y="237490"/>
                  <a:pt x="891540" y="241300"/>
                </a:cubicBezTo>
                <a:cubicBezTo>
                  <a:pt x="864870" y="246380"/>
                  <a:pt x="836930" y="250190"/>
                  <a:pt x="810260" y="255270"/>
                </a:cubicBezTo>
                <a:cubicBezTo>
                  <a:pt x="791210" y="259080"/>
                  <a:pt x="772160" y="264160"/>
                  <a:pt x="753110" y="267970"/>
                </a:cubicBezTo>
                <a:cubicBezTo>
                  <a:pt x="715010" y="274320"/>
                  <a:pt x="675640" y="280670"/>
                  <a:pt x="637540" y="287020"/>
                </a:cubicBezTo>
                <a:cubicBezTo>
                  <a:pt x="623570" y="289560"/>
                  <a:pt x="610870" y="294640"/>
                  <a:pt x="596900" y="297180"/>
                </a:cubicBezTo>
                <a:cubicBezTo>
                  <a:pt x="572770" y="302260"/>
                  <a:pt x="548640" y="304800"/>
                  <a:pt x="524510" y="309880"/>
                </a:cubicBezTo>
                <a:cubicBezTo>
                  <a:pt x="506730" y="313690"/>
                  <a:pt x="490220" y="320040"/>
                  <a:pt x="473710" y="322580"/>
                </a:cubicBezTo>
                <a:cubicBezTo>
                  <a:pt x="438150" y="330200"/>
                  <a:pt x="402590" y="335280"/>
                  <a:pt x="367030" y="341630"/>
                </a:cubicBezTo>
                <a:cubicBezTo>
                  <a:pt x="351790" y="344170"/>
                  <a:pt x="336550" y="349250"/>
                  <a:pt x="321310" y="353060"/>
                </a:cubicBezTo>
                <a:cubicBezTo>
                  <a:pt x="297180" y="359410"/>
                  <a:pt x="271780" y="364490"/>
                  <a:pt x="247650" y="370840"/>
                </a:cubicBezTo>
                <a:cubicBezTo>
                  <a:pt x="241300" y="372110"/>
                  <a:pt x="234950" y="375920"/>
                  <a:pt x="227330" y="377190"/>
                </a:cubicBezTo>
                <a:cubicBezTo>
                  <a:pt x="219710" y="378460"/>
                  <a:pt x="212090" y="378460"/>
                  <a:pt x="204470" y="379730"/>
                </a:cubicBezTo>
                <a:cubicBezTo>
                  <a:pt x="189230" y="383540"/>
                  <a:pt x="173990" y="387350"/>
                  <a:pt x="160020" y="391160"/>
                </a:cubicBezTo>
                <a:cubicBezTo>
                  <a:pt x="129540" y="398780"/>
                  <a:pt x="114300" y="401320"/>
                  <a:pt x="100330" y="408940"/>
                </a:cubicBezTo>
                <a:cubicBezTo>
                  <a:pt x="87630" y="415290"/>
                  <a:pt x="69850" y="414020"/>
                  <a:pt x="64770" y="434340"/>
                </a:cubicBezTo>
                <a:cubicBezTo>
                  <a:pt x="62230" y="440690"/>
                  <a:pt x="55880" y="444500"/>
                  <a:pt x="67310" y="447040"/>
                </a:cubicBezTo>
                <a:cubicBezTo>
                  <a:pt x="68580" y="447040"/>
                  <a:pt x="71120" y="450850"/>
                  <a:pt x="69850" y="452120"/>
                </a:cubicBezTo>
                <a:cubicBezTo>
                  <a:pt x="67310" y="459740"/>
                  <a:pt x="64770" y="467360"/>
                  <a:pt x="62230" y="477520"/>
                </a:cubicBezTo>
                <a:cubicBezTo>
                  <a:pt x="62230" y="477520"/>
                  <a:pt x="64770" y="478790"/>
                  <a:pt x="67310" y="481330"/>
                </a:cubicBezTo>
                <a:cubicBezTo>
                  <a:pt x="59690" y="488950"/>
                  <a:pt x="59690" y="516890"/>
                  <a:pt x="64770" y="525780"/>
                </a:cubicBezTo>
                <a:cubicBezTo>
                  <a:pt x="67310" y="530860"/>
                  <a:pt x="68580" y="537210"/>
                  <a:pt x="69850" y="543560"/>
                </a:cubicBezTo>
                <a:cubicBezTo>
                  <a:pt x="54610" y="547370"/>
                  <a:pt x="72390" y="556260"/>
                  <a:pt x="67310" y="561340"/>
                </a:cubicBezTo>
                <a:cubicBezTo>
                  <a:pt x="69850" y="561340"/>
                  <a:pt x="72390" y="561340"/>
                  <a:pt x="76200" y="562610"/>
                </a:cubicBezTo>
                <a:cubicBezTo>
                  <a:pt x="73660" y="566420"/>
                  <a:pt x="71120" y="568960"/>
                  <a:pt x="69850" y="570230"/>
                </a:cubicBezTo>
                <a:cubicBezTo>
                  <a:pt x="72390" y="572770"/>
                  <a:pt x="76200" y="574040"/>
                  <a:pt x="78740" y="576580"/>
                </a:cubicBezTo>
                <a:cubicBezTo>
                  <a:pt x="64770" y="595630"/>
                  <a:pt x="64770" y="604520"/>
                  <a:pt x="81280" y="621030"/>
                </a:cubicBezTo>
                <a:cubicBezTo>
                  <a:pt x="82550" y="622300"/>
                  <a:pt x="85090" y="624840"/>
                  <a:pt x="85090" y="626110"/>
                </a:cubicBezTo>
                <a:cubicBezTo>
                  <a:pt x="81280" y="640080"/>
                  <a:pt x="82550" y="652780"/>
                  <a:pt x="91440" y="664210"/>
                </a:cubicBezTo>
                <a:cubicBezTo>
                  <a:pt x="91440" y="664210"/>
                  <a:pt x="90170" y="668020"/>
                  <a:pt x="87630" y="670560"/>
                </a:cubicBezTo>
                <a:cubicBezTo>
                  <a:pt x="91440" y="669290"/>
                  <a:pt x="93980" y="668020"/>
                  <a:pt x="96520" y="668020"/>
                </a:cubicBezTo>
                <a:lnTo>
                  <a:pt x="92710" y="690880"/>
                </a:lnTo>
                <a:lnTo>
                  <a:pt x="106680" y="690880"/>
                </a:lnTo>
                <a:cubicBezTo>
                  <a:pt x="110490" y="695960"/>
                  <a:pt x="114300" y="699770"/>
                  <a:pt x="114300" y="701040"/>
                </a:cubicBezTo>
                <a:cubicBezTo>
                  <a:pt x="118110" y="697230"/>
                  <a:pt x="120650" y="695960"/>
                  <a:pt x="121920" y="694690"/>
                </a:cubicBezTo>
                <a:cubicBezTo>
                  <a:pt x="128270" y="704850"/>
                  <a:pt x="133350" y="712470"/>
                  <a:pt x="137160" y="720090"/>
                </a:cubicBezTo>
                <a:cubicBezTo>
                  <a:pt x="135890" y="728980"/>
                  <a:pt x="133350" y="736600"/>
                  <a:pt x="132080" y="741680"/>
                </a:cubicBezTo>
                <a:cubicBezTo>
                  <a:pt x="125730" y="741680"/>
                  <a:pt x="119380" y="740410"/>
                  <a:pt x="115570" y="742950"/>
                </a:cubicBezTo>
                <a:cubicBezTo>
                  <a:pt x="111760" y="745490"/>
                  <a:pt x="111760" y="751840"/>
                  <a:pt x="109220" y="755650"/>
                </a:cubicBezTo>
                <a:cubicBezTo>
                  <a:pt x="109220" y="756920"/>
                  <a:pt x="118110" y="773430"/>
                  <a:pt x="116840" y="774700"/>
                </a:cubicBezTo>
                <a:cubicBezTo>
                  <a:pt x="115570" y="783590"/>
                  <a:pt x="113030" y="792480"/>
                  <a:pt x="111760" y="802640"/>
                </a:cubicBezTo>
                <a:cubicBezTo>
                  <a:pt x="116840" y="806450"/>
                  <a:pt x="123190" y="811530"/>
                  <a:pt x="128270" y="815340"/>
                </a:cubicBezTo>
                <a:cubicBezTo>
                  <a:pt x="119380" y="820420"/>
                  <a:pt x="113030" y="825500"/>
                  <a:pt x="106680" y="829310"/>
                </a:cubicBezTo>
                <a:cubicBezTo>
                  <a:pt x="109220" y="830580"/>
                  <a:pt x="110490" y="831850"/>
                  <a:pt x="113030" y="833120"/>
                </a:cubicBezTo>
                <a:cubicBezTo>
                  <a:pt x="114300" y="838200"/>
                  <a:pt x="116840" y="843280"/>
                  <a:pt x="116840" y="848360"/>
                </a:cubicBezTo>
                <a:cubicBezTo>
                  <a:pt x="116840" y="853440"/>
                  <a:pt x="113030" y="862330"/>
                  <a:pt x="115570" y="863600"/>
                </a:cubicBezTo>
                <a:cubicBezTo>
                  <a:pt x="127000" y="869950"/>
                  <a:pt x="120650" y="889000"/>
                  <a:pt x="135890" y="891540"/>
                </a:cubicBezTo>
                <a:cubicBezTo>
                  <a:pt x="137160" y="891540"/>
                  <a:pt x="137160" y="894080"/>
                  <a:pt x="139700" y="896620"/>
                </a:cubicBezTo>
                <a:cubicBezTo>
                  <a:pt x="135890" y="896620"/>
                  <a:pt x="133350" y="896620"/>
                  <a:pt x="128270" y="897890"/>
                </a:cubicBezTo>
                <a:cubicBezTo>
                  <a:pt x="142240" y="908050"/>
                  <a:pt x="138430" y="916940"/>
                  <a:pt x="133350" y="924560"/>
                </a:cubicBezTo>
                <a:cubicBezTo>
                  <a:pt x="128270" y="925830"/>
                  <a:pt x="124460" y="927100"/>
                  <a:pt x="120650" y="928370"/>
                </a:cubicBezTo>
                <a:cubicBezTo>
                  <a:pt x="121920" y="930910"/>
                  <a:pt x="121920" y="932180"/>
                  <a:pt x="123190" y="934720"/>
                </a:cubicBezTo>
                <a:cubicBezTo>
                  <a:pt x="124460" y="935990"/>
                  <a:pt x="130810" y="952500"/>
                  <a:pt x="130810" y="955040"/>
                </a:cubicBezTo>
                <a:cubicBezTo>
                  <a:pt x="128270" y="961390"/>
                  <a:pt x="127000" y="967740"/>
                  <a:pt x="125730" y="974090"/>
                </a:cubicBezTo>
                <a:cubicBezTo>
                  <a:pt x="133350" y="974090"/>
                  <a:pt x="139700" y="975360"/>
                  <a:pt x="142240" y="975360"/>
                </a:cubicBezTo>
                <a:cubicBezTo>
                  <a:pt x="139700" y="976630"/>
                  <a:pt x="135890" y="979170"/>
                  <a:pt x="133350" y="980440"/>
                </a:cubicBezTo>
                <a:cubicBezTo>
                  <a:pt x="134620" y="982980"/>
                  <a:pt x="135890" y="985520"/>
                  <a:pt x="138430" y="986790"/>
                </a:cubicBezTo>
                <a:cubicBezTo>
                  <a:pt x="148590" y="985520"/>
                  <a:pt x="158750" y="984250"/>
                  <a:pt x="170180" y="982980"/>
                </a:cubicBezTo>
                <a:cubicBezTo>
                  <a:pt x="168910" y="989330"/>
                  <a:pt x="167640" y="994410"/>
                  <a:pt x="165100" y="999490"/>
                </a:cubicBezTo>
                <a:cubicBezTo>
                  <a:pt x="171450" y="999490"/>
                  <a:pt x="179070" y="1000760"/>
                  <a:pt x="185420" y="1000760"/>
                </a:cubicBezTo>
                <a:lnTo>
                  <a:pt x="185420" y="1007110"/>
                </a:lnTo>
                <a:cubicBezTo>
                  <a:pt x="176530" y="1008380"/>
                  <a:pt x="167640" y="1010920"/>
                  <a:pt x="160020" y="1012190"/>
                </a:cubicBezTo>
                <a:cubicBezTo>
                  <a:pt x="191770" y="1027430"/>
                  <a:pt x="220980" y="1013460"/>
                  <a:pt x="255270" y="1008380"/>
                </a:cubicBezTo>
                <a:cubicBezTo>
                  <a:pt x="261620" y="1014730"/>
                  <a:pt x="267970" y="1009650"/>
                  <a:pt x="273050" y="999490"/>
                </a:cubicBezTo>
                <a:cubicBezTo>
                  <a:pt x="279400" y="1008380"/>
                  <a:pt x="284480" y="1005840"/>
                  <a:pt x="297180" y="988060"/>
                </a:cubicBezTo>
                <a:cubicBezTo>
                  <a:pt x="298450" y="988060"/>
                  <a:pt x="299720" y="989330"/>
                  <a:pt x="300990" y="989330"/>
                </a:cubicBezTo>
                <a:cubicBezTo>
                  <a:pt x="299720" y="994410"/>
                  <a:pt x="297180" y="998220"/>
                  <a:pt x="295910" y="1003300"/>
                </a:cubicBezTo>
                <a:cubicBezTo>
                  <a:pt x="303530" y="1000760"/>
                  <a:pt x="309880" y="999490"/>
                  <a:pt x="317500" y="996950"/>
                </a:cubicBezTo>
                <a:lnTo>
                  <a:pt x="344170" y="993140"/>
                </a:lnTo>
                <a:cubicBezTo>
                  <a:pt x="358140" y="990600"/>
                  <a:pt x="372110" y="989330"/>
                  <a:pt x="384810" y="986790"/>
                </a:cubicBezTo>
                <a:cubicBezTo>
                  <a:pt x="389890" y="985520"/>
                  <a:pt x="394970" y="981710"/>
                  <a:pt x="400050" y="980440"/>
                </a:cubicBezTo>
                <a:cubicBezTo>
                  <a:pt x="405130" y="979170"/>
                  <a:pt x="412750" y="975360"/>
                  <a:pt x="415290" y="977900"/>
                </a:cubicBezTo>
                <a:cubicBezTo>
                  <a:pt x="425450" y="986790"/>
                  <a:pt x="434340" y="996950"/>
                  <a:pt x="444500" y="1005840"/>
                </a:cubicBezTo>
                <a:cubicBezTo>
                  <a:pt x="445770" y="1003300"/>
                  <a:pt x="447040" y="999490"/>
                  <a:pt x="447040" y="999490"/>
                </a:cubicBezTo>
                <a:cubicBezTo>
                  <a:pt x="455930" y="1002030"/>
                  <a:pt x="462280" y="1003300"/>
                  <a:pt x="471170" y="1005840"/>
                </a:cubicBezTo>
                <a:cubicBezTo>
                  <a:pt x="472440" y="1009650"/>
                  <a:pt x="474980" y="1014730"/>
                  <a:pt x="474980" y="1017270"/>
                </a:cubicBezTo>
                <a:cubicBezTo>
                  <a:pt x="488950" y="1018540"/>
                  <a:pt x="500380" y="1019810"/>
                  <a:pt x="510540" y="1021080"/>
                </a:cubicBezTo>
                <a:cubicBezTo>
                  <a:pt x="510540" y="1022350"/>
                  <a:pt x="511810" y="1023620"/>
                  <a:pt x="511810" y="1024890"/>
                </a:cubicBezTo>
                <a:lnTo>
                  <a:pt x="488950" y="1032510"/>
                </a:lnTo>
                <a:cubicBezTo>
                  <a:pt x="487680" y="1028700"/>
                  <a:pt x="486410" y="1027430"/>
                  <a:pt x="483870" y="1021080"/>
                </a:cubicBezTo>
                <a:cubicBezTo>
                  <a:pt x="485140" y="1035050"/>
                  <a:pt x="486410" y="1043940"/>
                  <a:pt x="486410" y="1055370"/>
                </a:cubicBezTo>
                <a:cubicBezTo>
                  <a:pt x="497840" y="1046480"/>
                  <a:pt x="513080" y="1056640"/>
                  <a:pt x="520700" y="1041400"/>
                </a:cubicBezTo>
                <a:cubicBezTo>
                  <a:pt x="520700" y="1040130"/>
                  <a:pt x="525780" y="1040130"/>
                  <a:pt x="527050" y="1041400"/>
                </a:cubicBezTo>
                <a:cubicBezTo>
                  <a:pt x="537210" y="1042670"/>
                  <a:pt x="547370" y="1043940"/>
                  <a:pt x="557530" y="1046480"/>
                </a:cubicBezTo>
                <a:cubicBezTo>
                  <a:pt x="556260" y="1043940"/>
                  <a:pt x="556260" y="1041400"/>
                  <a:pt x="554990" y="1038860"/>
                </a:cubicBezTo>
                <a:cubicBezTo>
                  <a:pt x="561340" y="1040130"/>
                  <a:pt x="566420" y="1041400"/>
                  <a:pt x="570230" y="1042670"/>
                </a:cubicBezTo>
                <a:cubicBezTo>
                  <a:pt x="570230" y="1043940"/>
                  <a:pt x="571500" y="1045210"/>
                  <a:pt x="571500" y="1046480"/>
                </a:cubicBezTo>
                <a:cubicBezTo>
                  <a:pt x="562610" y="1051560"/>
                  <a:pt x="553720" y="1057910"/>
                  <a:pt x="544830" y="1062990"/>
                </a:cubicBezTo>
                <a:cubicBezTo>
                  <a:pt x="530860" y="1071880"/>
                  <a:pt x="518160" y="1083310"/>
                  <a:pt x="504190" y="1087120"/>
                </a:cubicBezTo>
                <a:cubicBezTo>
                  <a:pt x="480060" y="1092200"/>
                  <a:pt x="455930" y="1101090"/>
                  <a:pt x="430530" y="1102360"/>
                </a:cubicBezTo>
                <a:lnTo>
                  <a:pt x="424180" y="1102360"/>
                </a:lnTo>
                <a:cubicBezTo>
                  <a:pt x="397510" y="1107440"/>
                  <a:pt x="372110" y="1112520"/>
                  <a:pt x="345440" y="1117600"/>
                </a:cubicBezTo>
                <a:cubicBezTo>
                  <a:pt x="341630" y="1118870"/>
                  <a:pt x="339090" y="1120140"/>
                  <a:pt x="335280" y="1120140"/>
                </a:cubicBezTo>
                <a:cubicBezTo>
                  <a:pt x="318770" y="1122680"/>
                  <a:pt x="302260" y="1123950"/>
                  <a:pt x="287020" y="1126490"/>
                </a:cubicBezTo>
                <a:cubicBezTo>
                  <a:pt x="270510" y="1130300"/>
                  <a:pt x="252730" y="1132840"/>
                  <a:pt x="236220" y="1139190"/>
                </a:cubicBezTo>
                <a:cubicBezTo>
                  <a:pt x="223520" y="1143000"/>
                  <a:pt x="207010" y="1141730"/>
                  <a:pt x="201930" y="1154430"/>
                </a:cubicBezTo>
                <a:cubicBezTo>
                  <a:pt x="196850" y="1154430"/>
                  <a:pt x="191770" y="1153160"/>
                  <a:pt x="189230" y="1154430"/>
                </a:cubicBezTo>
                <a:cubicBezTo>
                  <a:pt x="170180" y="1162050"/>
                  <a:pt x="151130" y="1169670"/>
                  <a:pt x="133350" y="1178560"/>
                </a:cubicBezTo>
                <a:cubicBezTo>
                  <a:pt x="127000" y="1183640"/>
                  <a:pt x="121920" y="1186180"/>
                  <a:pt x="119380" y="1191260"/>
                </a:cubicBezTo>
                <a:cubicBezTo>
                  <a:pt x="118110" y="1195070"/>
                  <a:pt x="121920" y="1201420"/>
                  <a:pt x="123190" y="1203960"/>
                </a:cubicBezTo>
                <a:cubicBezTo>
                  <a:pt x="120650" y="1205230"/>
                  <a:pt x="115570" y="1206500"/>
                  <a:pt x="115570" y="1207770"/>
                </a:cubicBezTo>
                <a:cubicBezTo>
                  <a:pt x="115570" y="1215390"/>
                  <a:pt x="115570" y="1223010"/>
                  <a:pt x="118110" y="1229360"/>
                </a:cubicBezTo>
                <a:cubicBezTo>
                  <a:pt x="121920" y="1238250"/>
                  <a:pt x="133350" y="1245870"/>
                  <a:pt x="120650" y="1257300"/>
                </a:cubicBezTo>
                <a:cubicBezTo>
                  <a:pt x="118110" y="1258570"/>
                  <a:pt x="120650" y="1264920"/>
                  <a:pt x="120650" y="1270000"/>
                </a:cubicBezTo>
                <a:cubicBezTo>
                  <a:pt x="124460" y="1268730"/>
                  <a:pt x="127000" y="1268730"/>
                  <a:pt x="130810" y="1268730"/>
                </a:cubicBezTo>
                <a:cubicBezTo>
                  <a:pt x="118110" y="1290320"/>
                  <a:pt x="118110" y="1297940"/>
                  <a:pt x="130810" y="1301750"/>
                </a:cubicBezTo>
                <a:cubicBezTo>
                  <a:pt x="130810" y="1309370"/>
                  <a:pt x="128270" y="1316990"/>
                  <a:pt x="130810" y="1322070"/>
                </a:cubicBezTo>
                <a:cubicBezTo>
                  <a:pt x="138430" y="1334770"/>
                  <a:pt x="148590" y="1347470"/>
                  <a:pt x="157480" y="1358900"/>
                </a:cubicBezTo>
                <a:cubicBezTo>
                  <a:pt x="156210" y="1360170"/>
                  <a:pt x="153670" y="1361440"/>
                  <a:pt x="152400" y="1361440"/>
                </a:cubicBezTo>
                <a:cubicBezTo>
                  <a:pt x="157480" y="1367790"/>
                  <a:pt x="162560" y="1374140"/>
                  <a:pt x="166370" y="1377950"/>
                </a:cubicBezTo>
                <a:cubicBezTo>
                  <a:pt x="161290" y="1385570"/>
                  <a:pt x="157480" y="1391920"/>
                  <a:pt x="152400" y="1398270"/>
                </a:cubicBezTo>
                <a:cubicBezTo>
                  <a:pt x="158750" y="1400810"/>
                  <a:pt x="162560" y="1402080"/>
                  <a:pt x="167640" y="1403350"/>
                </a:cubicBezTo>
                <a:cubicBezTo>
                  <a:pt x="158750" y="1405890"/>
                  <a:pt x="151130" y="1408430"/>
                  <a:pt x="139700" y="1413510"/>
                </a:cubicBezTo>
                <a:cubicBezTo>
                  <a:pt x="161290" y="1418590"/>
                  <a:pt x="162560" y="1433830"/>
                  <a:pt x="165100" y="1449070"/>
                </a:cubicBezTo>
                <a:cubicBezTo>
                  <a:pt x="165100" y="1450340"/>
                  <a:pt x="171450" y="1451610"/>
                  <a:pt x="175260" y="1452880"/>
                </a:cubicBezTo>
                <a:cubicBezTo>
                  <a:pt x="175260" y="1455420"/>
                  <a:pt x="172720" y="1459230"/>
                  <a:pt x="173990" y="1461770"/>
                </a:cubicBezTo>
                <a:cubicBezTo>
                  <a:pt x="179070" y="1468120"/>
                  <a:pt x="187960" y="1471930"/>
                  <a:pt x="189230" y="1479550"/>
                </a:cubicBezTo>
                <a:cubicBezTo>
                  <a:pt x="196850" y="1501140"/>
                  <a:pt x="210820" y="1497330"/>
                  <a:pt x="226060" y="1492250"/>
                </a:cubicBezTo>
                <a:lnTo>
                  <a:pt x="233680" y="1503680"/>
                </a:lnTo>
                <a:cubicBezTo>
                  <a:pt x="236220" y="1502410"/>
                  <a:pt x="238760" y="1499870"/>
                  <a:pt x="240030" y="1498600"/>
                </a:cubicBezTo>
                <a:cubicBezTo>
                  <a:pt x="241300" y="1506220"/>
                  <a:pt x="254000" y="1515110"/>
                  <a:pt x="257810" y="1510030"/>
                </a:cubicBezTo>
                <a:cubicBezTo>
                  <a:pt x="266700" y="1497330"/>
                  <a:pt x="276860" y="1504950"/>
                  <a:pt x="287020" y="1506220"/>
                </a:cubicBezTo>
                <a:cubicBezTo>
                  <a:pt x="292100" y="1507490"/>
                  <a:pt x="299720" y="1508760"/>
                  <a:pt x="302260" y="1506220"/>
                </a:cubicBezTo>
                <a:cubicBezTo>
                  <a:pt x="308610" y="1499870"/>
                  <a:pt x="327660" y="1506220"/>
                  <a:pt x="322580" y="1488440"/>
                </a:cubicBezTo>
                <a:cubicBezTo>
                  <a:pt x="321310" y="1484630"/>
                  <a:pt x="316230" y="1480820"/>
                  <a:pt x="311150" y="1477010"/>
                </a:cubicBezTo>
                <a:lnTo>
                  <a:pt x="347980" y="1477010"/>
                </a:lnTo>
                <a:cubicBezTo>
                  <a:pt x="349250" y="1480820"/>
                  <a:pt x="349250" y="1485900"/>
                  <a:pt x="350520" y="1489710"/>
                </a:cubicBezTo>
                <a:cubicBezTo>
                  <a:pt x="344170" y="1490980"/>
                  <a:pt x="337820" y="1492250"/>
                  <a:pt x="331470" y="1494790"/>
                </a:cubicBezTo>
                <a:cubicBezTo>
                  <a:pt x="331470" y="1496060"/>
                  <a:pt x="332740" y="1497330"/>
                  <a:pt x="332740" y="1499870"/>
                </a:cubicBezTo>
                <a:cubicBezTo>
                  <a:pt x="335280" y="1499870"/>
                  <a:pt x="339090" y="1498600"/>
                  <a:pt x="341630" y="1498600"/>
                </a:cubicBezTo>
                <a:cubicBezTo>
                  <a:pt x="351790" y="1502410"/>
                  <a:pt x="365760" y="1492250"/>
                  <a:pt x="374650" y="1504950"/>
                </a:cubicBezTo>
                <a:cubicBezTo>
                  <a:pt x="391160" y="1527810"/>
                  <a:pt x="420370" y="1534160"/>
                  <a:pt x="447040" y="1521460"/>
                </a:cubicBezTo>
                <a:cubicBezTo>
                  <a:pt x="449580" y="1520190"/>
                  <a:pt x="454660" y="1524000"/>
                  <a:pt x="458470" y="1525270"/>
                </a:cubicBezTo>
                <a:cubicBezTo>
                  <a:pt x="459740" y="1525270"/>
                  <a:pt x="459740" y="1525270"/>
                  <a:pt x="461010" y="1526540"/>
                </a:cubicBezTo>
                <a:cubicBezTo>
                  <a:pt x="462280" y="1524000"/>
                  <a:pt x="462280" y="1521460"/>
                  <a:pt x="462280" y="1522730"/>
                </a:cubicBezTo>
                <a:cubicBezTo>
                  <a:pt x="471170" y="1522730"/>
                  <a:pt x="480060" y="1525270"/>
                  <a:pt x="488950" y="1524000"/>
                </a:cubicBezTo>
                <a:cubicBezTo>
                  <a:pt x="502920" y="1522730"/>
                  <a:pt x="516890" y="1517650"/>
                  <a:pt x="530860" y="1516380"/>
                </a:cubicBezTo>
                <a:cubicBezTo>
                  <a:pt x="552450" y="1513840"/>
                  <a:pt x="574040" y="1513840"/>
                  <a:pt x="595630" y="1508760"/>
                </a:cubicBezTo>
                <a:cubicBezTo>
                  <a:pt x="604520" y="1506220"/>
                  <a:pt x="610870" y="1507490"/>
                  <a:pt x="617220" y="1510030"/>
                </a:cubicBezTo>
                <a:cubicBezTo>
                  <a:pt x="577850" y="1526540"/>
                  <a:pt x="538480" y="1543050"/>
                  <a:pt x="499110" y="1558290"/>
                </a:cubicBezTo>
                <a:cubicBezTo>
                  <a:pt x="499110" y="1559560"/>
                  <a:pt x="500380" y="1560830"/>
                  <a:pt x="500380" y="1562100"/>
                </a:cubicBezTo>
                <a:cubicBezTo>
                  <a:pt x="502920" y="1562100"/>
                  <a:pt x="505460" y="1563370"/>
                  <a:pt x="510540" y="1564640"/>
                </a:cubicBezTo>
                <a:cubicBezTo>
                  <a:pt x="501650" y="1568450"/>
                  <a:pt x="497840" y="1569720"/>
                  <a:pt x="491490" y="1572260"/>
                </a:cubicBezTo>
                <a:cubicBezTo>
                  <a:pt x="502920" y="1579880"/>
                  <a:pt x="487680" y="1588770"/>
                  <a:pt x="494030" y="1598930"/>
                </a:cubicBezTo>
                <a:cubicBezTo>
                  <a:pt x="499110" y="1609090"/>
                  <a:pt x="495300" y="1624330"/>
                  <a:pt x="518160" y="1620520"/>
                </a:cubicBezTo>
                <a:cubicBezTo>
                  <a:pt x="495300" y="1631950"/>
                  <a:pt x="494030" y="1648460"/>
                  <a:pt x="509270" y="1666240"/>
                </a:cubicBezTo>
                <a:cubicBezTo>
                  <a:pt x="511810" y="1668780"/>
                  <a:pt x="513080" y="1673860"/>
                  <a:pt x="511810" y="1676400"/>
                </a:cubicBezTo>
                <a:cubicBezTo>
                  <a:pt x="509270" y="1685290"/>
                  <a:pt x="505460" y="1692910"/>
                  <a:pt x="502920" y="1699260"/>
                </a:cubicBezTo>
                <a:cubicBezTo>
                  <a:pt x="494030" y="1699260"/>
                  <a:pt x="488950" y="1697990"/>
                  <a:pt x="483870" y="1697990"/>
                </a:cubicBezTo>
                <a:cubicBezTo>
                  <a:pt x="471170" y="1699260"/>
                  <a:pt x="458470" y="1701800"/>
                  <a:pt x="445770" y="1704340"/>
                </a:cubicBezTo>
                <a:cubicBezTo>
                  <a:pt x="405130" y="1711960"/>
                  <a:pt x="363220" y="1719580"/>
                  <a:pt x="322580" y="1727200"/>
                </a:cubicBezTo>
                <a:cubicBezTo>
                  <a:pt x="288290" y="1733550"/>
                  <a:pt x="255270" y="1746250"/>
                  <a:pt x="220980" y="1748790"/>
                </a:cubicBezTo>
                <a:cubicBezTo>
                  <a:pt x="196850" y="1750060"/>
                  <a:pt x="175260" y="1762760"/>
                  <a:pt x="152400" y="1764030"/>
                </a:cubicBezTo>
                <a:cubicBezTo>
                  <a:pt x="137160" y="1765300"/>
                  <a:pt x="121920" y="1771650"/>
                  <a:pt x="107950" y="1778000"/>
                </a:cubicBezTo>
                <a:cubicBezTo>
                  <a:pt x="100330" y="1780540"/>
                  <a:pt x="93980" y="1786890"/>
                  <a:pt x="87630" y="1790700"/>
                </a:cubicBezTo>
                <a:cubicBezTo>
                  <a:pt x="86360" y="1790700"/>
                  <a:pt x="82550" y="1789430"/>
                  <a:pt x="81280" y="1790700"/>
                </a:cubicBezTo>
                <a:cubicBezTo>
                  <a:pt x="71120" y="1795780"/>
                  <a:pt x="62230" y="1800860"/>
                  <a:pt x="52070" y="1804670"/>
                </a:cubicBezTo>
                <a:cubicBezTo>
                  <a:pt x="44450" y="1808480"/>
                  <a:pt x="38100" y="1812290"/>
                  <a:pt x="30480" y="1816100"/>
                </a:cubicBezTo>
                <a:cubicBezTo>
                  <a:pt x="30480" y="1817370"/>
                  <a:pt x="31750" y="1818640"/>
                  <a:pt x="31750" y="1819910"/>
                </a:cubicBezTo>
                <a:cubicBezTo>
                  <a:pt x="29210" y="1819910"/>
                  <a:pt x="25400" y="1818640"/>
                  <a:pt x="21590" y="1817370"/>
                </a:cubicBezTo>
                <a:cubicBezTo>
                  <a:pt x="22860" y="1824990"/>
                  <a:pt x="24130" y="1830070"/>
                  <a:pt x="25400" y="1836420"/>
                </a:cubicBezTo>
                <a:cubicBezTo>
                  <a:pt x="24130" y="1836420"/>
                  <a:pt x="24130" y="1836420"/>
                  <a:pt x="22860" y="1837690"/>
                </a:cubicBezTo>
                <a:cubicBezTo>
                  <a:pt x="21590" y="1835150"/>
                  <a:pt x="20320" y="1832610"/>
                  <a:pt x="19050" y="1831340"/>
                </a:cubicBezTo>
                <a:cubicBezTo>
                  <a:pt x="7620" y="1844040"/>
                  <a:pt x="0" y="1855470"/>
                  <a:pt x="17780" y="1863090"/>
                </a:cubicBezTo>
                <a:cubicBezTo>
                  <a:pt x="16510" y="1869440"/>
                  <a:pt x="16510" y="1874520"/>
                  <a:pt x="16510" y="1878330"/>
                </a:cubicBezTo>
                <a:lnTo>
                  <a:pt x="20320" y="1905000"/>
                </a:lnTo>
                <a:cubicBezTo>
                  <a:pt x="21590" y="1916430"/>
                  <a:pt x="19050" y="1927860"/>
                  <a:pt x="33020" y="1931671"/>
                </a:cubicBezTo>
                <a:cubicBezTo>
                  <a:pt x="29210" y="1938021"/>
                  <a:pt x="29210" y="1967231"/>
                  <a:pt x="34290" y="1968500"/>
                </a:cubicBezTo>
                <a:cubicBezTo>
                  <a:pt x="43180" y="1972310"/>
                  <a:pt x="45720" y="1983740"/>
                  <a:pt x="53340" y="1988821"/>
                </a:cubicBezTo>
                <a:cubicBezTo>
                  <a:pt x="54610" y="1990091"/>
                  <a:pt x="55880" y="1992631"/>
                  <a:pt x="55880" y="1992631"/>
                </a:cubicBezTo>
                <a:cubicBezTo>
                  <a:pt x="45720" y="2004060"/>
                  <a:pt x="60960" y="1998981"/>
                  <a:pt x="63500" y="2004060"/>
                </a:cubicBezTo>
                <a:cubicBezTo>
                  <a:pt x="60960" y="2010410"/>
                  <a:pt x="55880" y="2016760"/>
                  <a:pt x="54610" y="2024381"/>
                </a:cubicBezTo>
                <a:cubicBezTo>
                  <a:pt x="53340" y="2032001"/>
                  <a:pt x="54610" y="2038351"/>
                  <a:pt x="66040" y="2034541"/>
                </a:cubicBezTo>
                <a:cubicBezTo>
                  <a:pt x="64770" y="2045971"/>
                  <a:pt x="63500" y="2056131"/>
                  <a:pt x="62230" y="2067561"/>
                </a:cubicBezTo>
                <a:cubicBezTo>
                  <a:pt x="63500" y="2067561"/>
                  <a:pt x="64770" y="2066291"/>
                  <a:pt x="64770" y="2066291"/>
                </a:cubicBezTo>
                <a:cubicBezTo>
                  <a:pt x="68580" y="2075181"/>
                  <a:pt x="71120" y="2082801"/>
                  <a:pt x="74930" y="2090421"/>
                </a:cubicBezTo>
                <a:cubicBezTo>
                  <a:pt x="81280" y="2090421"/>
                  <a:pt x="87630" y="2091691"/>
                  <a:pt x="95250" y="2092960"/>
                </a:cubicBezTo>
                <a:lnTo>
                  <a:pt x="95250" y="2096771"/>
                </a:lnTo>
                <a:cubicBezTo>
                  <a:pt x="91440" y="2098041"/>
                  <a:pt x="87630" y="2099310"/>
                  <a:pt x="83820" y="2100581"/>
                </a:cubicBezTo>
                <a:cubicBezTo>
                  <a:pt x="85090" y="2101851"/>
                  <a:pt x="87630" y="2101851"/>
                  <a:pt x="87630" y="2101851"/>
                </a:cubicBezTo>
                <a:cubicBezTo>
                  <a:pt x="88900" y="2120901"/>
                  <a:pt x="105410" y="2118361"/>
                  <a:pt x="116840" y="2123441"/>
                </a:cubicBezTo>
                <a:cubicBezTo>
                  <a:pt x="121920" y="2125981"/>
                  <a:pt x="128270" y="2127251"/>
                  <a:pt x="132080" y="2125981"/>
                </a:cubicBezTo>
                <a:cubicBezTo>
                  <a:pt x="139700" y="2122171"/>
                  <a:pt x="144780" y="2123441"/>
                  <a:pt x="144780" y="2131060"/>
                </a:cubicBezTo>
                <a:cubicBezTo>
                  <a:pt x="144780" y="2134871"/>
                  <a:pt x="142240" y="2139950"/>
                  <a:pt x="140970" y="2142490"/>
                </a:cubicBezTo>
                <a:cubicBezTo>
                  <a:pt x="149860" y="2142490"/>
                  <a:pt x="163830" y="2146300"/>
                  <a:pt x="171450" y="2141220"/>
                </a:cubicBezTo>
                <a:cubicBezTo>
                  <a:pt x="189230" y="2129790"/>
                  <a:pt x="205740" y="2139950"/>
                  <a:pt x="222250" y="2136140"/>
                </a:cubicBezTo>
                <a:cubicBezTo>
                  <a:pt x="231140" y="2133600"/>
                  <a:pt x="238760" y="2133600"/>
                  <a:pt x="251460" y="2131060"/>
                </a:cubicBezTo>
                <a:cubicBezTo>
                  <a:pt x="257810" y="2136140"/>
                  <a:pt x="264160" y="2134871"/>
                  <a:pt x="265430" y="2128521"/>
                </a:cubicBezTo>
                <a:cubicBezTo>
                  <a:pt x="275590" y="2128521"/>
                  <a:pt x="284480" y="2128521"/>
                  <a:pt x="293370" y="2127250"/>
                </a:cubicBezTo>
                <a:cubicBezTo>
                  <a:pt x="307340" y="2124710"/>
                  <a:pt x="320040" y="2120900"/>
                  <a:pt x="334010" y="2119630"/>
                </a:cubicBezTo>
                <a:cubicBezTo>
                  <a:pt x="342900" y="2118360"/>
                  <a:pt x="353060" y="2120900"/>
                  <a:pt x="363220" y="2119630"/>
                </a:cubicBezTo>
                <a:cubicBezTo>
                  <a:pt x="368300" y="2118360"/>
                  <a:pt x="372110" y="2110740"/>
                  <a:pt x="377190" y="2106930"/>
                </a:cubicBezTo>
                <a:cubicBezTo>
                  <a:pt x="382270" y="2119630"/>
                  <a:pt x="392430" y="2120900"/>
                  <a:pt x="408940" y="2112010"/>
                </a:cubicBezTo>
                <a:cubicBezTo>
                  <a:pt x="402590" y="2106930"/>
                  <a:pt x="394970" y="2103120"/>
                  <a:pt x="388620" y="2099310"/>
                </a:cubicBezTo>
                <a:cubicBezTo>
                  <a:pt x="394970" y="2096770"/>
                  <a:pt x="400050" y="2092960"/>
                  <a:pt x="405130" y="2091690"/>
                </a:cubicBezTo>
                <a:cubicBezTo>
                  <a:pt x="410210" y="2091690"/>
                  <a:pt x="414020" y="2092960"/>
                  <a:pt x="417830" y="2092960"/>
                </a:cubicBezTo>
                <a:cubicBezTo>
                  <a:pt x="421640" y="2092960"/>
                  <a:pt x="425450" y="2092960"/>
                  <a:pt x="429260" y="2091690"/>
                </a:cubicBezTo>
                <a:cubicBezTo>
                  <a:pt x="433070" y="2090420"/>
                  <a:pt x="435610" y="2089150"/>
                  <a:pt x="438150" y="2086610"/>
                </a:cubicBezTo>
                <a:cubicBezTo>
                  <a:pt x="438150" y="2090420"/>
                  <a:pt x="439420" y="2095500"/>
                  <a:pt x="439420" y="2099310"/>
                </a:cubicBezTo>
                <a:cubicBezTo>
                  <a:pt x="439420" y="2103120"/>
                  <a:pt x="436880" y="2106930"/>
                  <a:pt x="435610" y="2110740"/>
                </a:cubicBezTo>
                <a:cubicBezTo>
                  <a:pt x="439420" y="2110740"/>
                  <a:pt x="443230" y="2110740"/>
                  <a:pt x="448310" y="2109470"/>
                </a:cubicBezTo>
                <a:cubicBezTo>
                  <a:pt x="453390" y="2117090"/>
                  <a:pt x="439420" y="2133600"/>
                  <a:pt x="458470" y="2134870"/>
                </a:cubicBezTo>
                <a:cubicBezTo>
                  <a:pt x="457200" y="2139950"/>
                  <a:pt x="455930" y="2143760"/>
                  <a:pt x="454660" y="2148840"/>
                </a:cubicBezTo>
                <a:cubicBezTo>
                  <a:pt x="462280" y="2148840"/>
                  <a:pt x="469900" y="2150110"/>
                  <a:pt x="481330" y="2151380"/>
                </a:cubicBezTo>
                <a:cubicBezTo>
                  <a:pt x="476250" y="2157730"/>
                  <a:pt x="472440" y="2162810"/>
                  <a:pt x="467360" y="2167890"/>
                </a:cubicBezTo>
                <a:cubicBezTo>
                  <a:pt x="471170" y="2166620"/>
                  <a:pt x="474980" y="2166620"/>
                  <a:pt x="482600" y="2165350"/>
                </a:cubicBezTo>
                <a:cubicBezTo>
                  <a:pt x="466090" y="2180590"/>
                  <a:pt x="483870" y="2181860"/>
                  <a:pt x="490220" y="2190750"/>
                </a:cubicBezTo>
                <a:cubicBezTo>
                  <a:pt x="494030" y="2180590"/>
                  <a:pt x="496570" y="2174240"/>
                  <a:pt x="497840" y="2169160"/>
                </a:cubicBezTo>
                <a:cubicBezTo>
                  <a:pt x="504190" y="2175510"/>
                  <a:pt x="511810" y="2183130"/>
                  <a:pt x="519430" y="2192020"/>
                </a:cubicBezTo>
                <a:cubicBezTo>
                  <a:pt x="520700" y="2192020"/>
                  <a:pt x="523240" y="2189480"/>
                  <a:pt x="524510" y="2190750"/>
                </a:cubicBezTo>
                <a:cubicBezTo>
                  <a:pt x="538480" y="2197100"/>
                  <a:pt x="544830" y="2190750"/>
                  <a:pt x="549910" y="2178050"/>
                </a:cubicBezTo>
                <a:cubicBezTo>
                  <a:pt x="551180" y="2175510"/>
                  <a:pt x="557530" y="2174240"/>
                  <a:pt x="558800" y="2172970"/>
                </a:cubicBezTo>
                <a:cubicBezTo>
                  <a:pt x="556260" y="2180590"/>
                  <a:pt x="552450" y="2188210"/>
                  <a:pt x="548640" y="2197100"/>
                </a:cubicBezTo>
                <a:cubicBezTo>
                  <a:pt x="533400" y="2199640"/>
                  <a:pt x="515620" y="2203450"/>
                  <a:pt x="497840" y="2207260"/>
                </a:cubicBezTo>
                <a:cubicBezTo>
                  <a:pt x="481330" y="2211070"/>
                  <a:pt x="464820" y="2217420"/>
                  <a:pt x="447040" y="2219960"/>
                </a:cubicBezTo>
                <a:cubicBezTo>
                  <a:pt x="422910" y="2223770"/>
                  <a:pt x="398780" y="2226310"/>
                  <a:pt x="373380" y="2230120"/>
                </a:cubicBezTo>
                <a:cubicBezTo>
                  <a:pt x="344170" y="2235200"/>
                  <a:pt x="314960" y="2240280"/>
                  <a:pt x="285750" y="2246630"/>
                </a:cubicBezTo>
                <a:cubicBezTo>
                  <a:pt x="261620" y="2251710"/>
                  <a:pt x="238760" y="2259330"/>
                  <a:pt x="214630" y="2264410"/>
                </a:cubicBezTo>
                <a:cubicBezTo>
                  <a:pt x="198120" y="2268220"/>
                  <a:pt x="181610" y="2269490"/>
                  <a:pt x="166370" y="2275840"/>
                </a:cubicBezTo>
                <a:cubicBezTo>
                  <a:pt x="151130" y="2282190"/>
                  <a:pt x="129540" y="2280920"/>
                  <a:pt x="124460" y="2302510"/>
                </a:cubicBezTo>
                <a:cubicBezTo>
                  <a:pt x="115570" y="2297430"/>
                  <a:pt x="109220" y="2299970"/>
                  <a:pt x="107950" y="2308860"/>
                </a:cubicBezTo>
                <a:cubicBezTo>
                  <a:pt x="107950" y="2311400"/>
                  <a:pt x="106680" y="2313940"/>
                  <a:pt x="104140" y="2313940"/>
                </a:cubicBezTo>
                <a:cubicBezTo>
                  <a:pt x="90170" y="2317750"/>
                  <a:pt x="93980" y="2325370"/>
                  <a:pt x="100330" y="2332990"/>
                </a:cubicBezTo>
                <a:cubicBezTo>
                  <a:pt x="107950" y="2341880"/>
                  <a:pt x="107950" y="2350770"/>
                  <a:pt x="106680" y="2360930"/>
                </a:cubicBezTo>
                <a:cubicBezTo>
                  <a:pt x="104140" y="2374900"/>
                  <a:pt x="101600" y="2390140"/>
                  <a:pt x="99060" y="2404110"/>
                </a:cubicBezTo>
                <a:cubicBezTo>
                  <a:pt x="99060" y="2407920"/>
                  <a:pt x="102870" y="2411730"/>
                  <a:pt x="105410" y="2415540"/>
                </a:cubicBezTo>
                <a:lnTo>
                  <a:pt x="109220" y="2423160"/>
                </a:lnTo>
                <a:lnTo>
                  <a:pt x="109220" y="2444750"/>
                </a:lnTo>
                <a:cubicBezTo>
                  <a:pt x="114300" y="2444750"/>
                  <a:pt x="120650" y="2443480"/>
                  <a:pt x="127000" y="2443480"/>
                </a:cubicBezTo>
                <a:cubicBezTo>
                  <a:pt x="127000" y="2443480"/>
                  <a:pt x="127000" y="2444750"/>
                  <a:pt x="128270" y="2444750"/>
                </a:cubicBezTo>
                <a:cubicBezTo>
                  <a:pt x="124460" y="2446020"/>
                  <a:pt x="121920" y="2447290"/>
                  <a:pt x="118110" y="2449830"/>
                </a:cubicBezTo>
                <a:cubicBezTo>
                  <a:pt x="125730" y="2458720"/>
                  <a:pt x="111760" y="2481580"/>
                  <a:pt x="142240" y="2476500"/>
                </a:cubicBezTo>
                <a:cubicBezTo>
                  <a:pt x="133350" y="2484120"/>
                  <a:pt x="128270" y="2489200"/>
                  <a:pt x="124460" y="2491740"/>
                </a:cubicBezTo>
                <a:cubicBezTo>
                  <a:pt x="127000" y="2498090"/>
                  <a:pt x="129540" y="2501900"/>
                  <a:pt x="130810" y="2505710"/>
                </a:cubicBezTo>
                <a:cubicBezTo>
                  <a:pt x="125730" y="2509520"/>
                  <a:pt x="121920" y="2513330"/>
                  <a:pt x="118110" y="2515870"/>
                </a:cubicBezTo>
                <a:cubicBezTo>
                  <a:pt x="123190" y="2520950"/>
                  <a:pt x="128270" y="2524760"/>
                  <a:pt x="130810" y="2528570"/>
                </a:cubicBezTo>
                <a:cubicBezTo>
                  <a:pt x="135890" y="2523490"/>
                  <a:pt x="140970" y="2518410"/>
                  <a:pt x="146050" y="2518410"/>
                </a:cubicBezTo>
                <a:cubicBezTo>
                  <a:pt x="151130" y="2518410"/>
                  <a:pt x="157480" y="2527300"/>
                  <a:pt x="163830" y="2532380"/>
                </a:cubicBezTo>
                <a:cubicBezTo>
                  <a:pt x="163830" y="2533650"/>
                  <a:pt x="160020" y="2534920"/>
                  <a:pt x="158750" y="2534920"/>
                </a:cubicBezTo>
                <a:cubicBezTo>
                  <a:pt x="149860" y="2524760"/>
                  <a:pt x="140970" y="2523490"/>
                  <a:pt x="132080" y="2534920"/>
                </a:cubicBezTo>
                <a:cubicBezTo>
                  <a:pt x="132080" y="2534920"/>
                  <a:pt x="130810" y="2534920"/>
                  <a:pt x="130810" y="2533650"/>
                </a:cubicBezTo>
                <a:cubicBezTo>
                  <a:pt x="130810" y="2532380"/>
                  <a:pt x="130810" y="2532380"/>
                  <a:pt x="129540" y="2531110"/>
                </a:cubicBezTo>
                <a:cubicBezTo>
                  <a:pt x="124460" y="2536190"/>
                  <a:pt x="125730" y="2540000"/>
                  <a:pt x="132080" y="2543810"/>
                </a:cubicBezTo>
                <a:cubicBezTo>
                  <a:pt x="140970" y="2548890"/>
                  <a:pt x="139700" y="2552700"/>
                  <a:pt x="134620" y="2559050"/>
                </a:cubicBezTo>
                <a:cubicBezTo>
                  <a:pt x="137160" y="2560320"/>
                  <a:pt x="140970" y="2562860"/>
                  <a:pt x="140970" y="2564130"/>
                </a:cubicBezTo>
                <a:cubicBezTo>
                  <a:pt x="140970" y="2570480"/>
                  <a:pt x="153670" y="2574290"/>
                  <a:pt x="143510" y="2581910"/>
                </a:cubicBezTo>
                <a:cubicBezTo>
                  <a:pt x="148590" y="2588260"/>
                  <a:pt x="151130" y="2594610"/>
                  <a:pt x="162560" y="2597150"/>
                </a:cubicBezTo>
                <a:cubicBezTo>
                  <a:pt x="172720" y="2599690"/>
                  <a:pt x="175260" y="2594610"/>
                  <a:pt x="181610" y="2593340"/>
                </a:cubicBezTo>
                <a:cubicBezTo>
                  <a:pt x="187960" y="2592070"/>
                  <a:pt x="195580" y="2595880"/>
                  <a:pt x="201930" y="2597150"/>
                </a:cubicBezTo>
                <a:cubicBezTo>
                  <a:pt x="204470" y="2597150"/>
                  <a:pt x="207010" y="2593340"/>
                  <a:pt x="207010" y="2592070"/>
                </a:cubicBezTo>
                <a:cubicBezTo>
                  <a:pt x="215900" y="2593340"/>
                  <a:pt x="224790" y="2595880"/>
                  <a:pt x="232410" y="2594610"/>
                </a:cubicBezTo>
                <a:cubicBezTo>
                  <a:pt x="243840" y="2593340"/>
                  <a:pt x="250190" y="2597150"/>
                  <a:pt x="251460" y="2607310"/>
                </a:cubicBezTo>
                <a:cubicBezTo>
                  <a:pt x="252730" y="2618740"/>
                  <a:pt x="259080" y="2620010"/>
                  <a:pt x="267970" y="2618740"/>
                </a:cubicBezTo>
                <a:cubicBezTo>
                  <a:pt x="275590" y="2617470"/>
                  <a:pt x="281940" y="2614930"/>
                  <a:pt x="289560" y="2613660"/>
                </a:cubicBezTo>
                <a:cubicBezTo>
                  <a:pt x="285750" y="2609850"/>
                  <a:pt x="280670" y="2606040"/>
                  <a:pt x="274320" y="2600960"/>
                </a:cubicBezTo>
                <a:cubicBezTo>
                  <a:pt x="280670" y="2599690"/>
                  <a:pt x="287020" y="2597150"/>
                  <a:pt x="292100" y="2597150"/>
                </a:cubicBezTo>
                <a:cubicBezTo>
                  <a:pt x="302260" y="2595880"/>
                  <a:pt x="311150" y="2594610"/>
                  <a:pt x="321310" y="2594610"/>
                </a:cubicBezTo>
                <a:cubicBezTo>
                  <a:pt x="325120" y="2594610"/>
                  <a:pt x="328930" y="2597150"/>
                  <a:pt x="332740" y="2600960"/>
                </a:cubicBezTo>
                <a:cubicBezTo>
                  <a:pt x="316230" y="2600960"/>
                  <a:pt x="300990" y="2600960"/>
                  <a:pt x="289560" y="2613660"/>
                </a:cubicBezTo>
                <a:cubicBezTo>
                  <a:pt x="293370" y="2614930"/>
                  <a:pt x="298450" y="2616200"/>
                  <a:pt x="302260" y="2616200"/>
                </a:cubicBezTo>
                <a:cubicBezTo>
                  <a:pt x="323850" y="2614930"/>
                  <a:pt x="346710" y="2613660"/>
                  <a:pt x="368300" y="2612390"/>
                </a:cubicBezTo>
                <a:cubicBezTo>
                  <a:pt x="389890" y="2611120"/>
                  <a:pt x="410210" y="2608580"/>
                  <a:pt x="433070" y="2607310"/>
                </a:cubicBezTo>
                <a:cubicBezTo>
                  <a:pt x="439420" y="2633980"/>
                  <a:pt x="445770" y="2659380"/>
                  <a:pt x="450850" y="2684780"/>
                </a:cubicBezTo>
                <a:cubicBezTo>
                  <a:pt x="448310" y="2686050"/>
                  <a:pt x="445770" y="2687320"/>
                  <a:pt x="443230" y="2687320"/>
                </a:cubicBezTo>
                <a:cubicBezTo>
                  <a:pt x="447040" y="2692400"/>
                  <a:pt x="452120" y="2697480"/>
                  <a:pt x="453390" y="2702560"/>
                </a:cubicBezTo>
                <a:cubicBezTo>
                  <a:pt x="454660" y="2710180"/>
                  <a:pt x="453390" y="2717800"/>
                  <a:pt x="453390" y="2722880"/>
                </a:cubicBezTo>
                <a:cubicBezTo>
                  <a:pt x="462280" y="2725420"/>
                  <a:pt x="467360" y="2726690"/>
                  <a:pt x="473710" y="2727960"/>
                </a:cubicBezTo>
                <a:cubicBezTo>
                  <a:pt x="472440" y="2727960"/>
                  <a:pt x="471170" y="2729230"/>
                  <a:pt x="468630" y="2729230"/>
                </a:cubicBezTo>
                <a:cubicBezTo>
                  <a:pt x="469900" y="2738120"/>
                  <a:pt x="472440" y="2748280"/>
                  <a:pt x="473710" y="2760980"/>
                </a:cubicBezTo>
                <a:lnTo>
                  <a:pt x="494030" y="2760980"/>
                </a:lnTo>
                <a:cubicBezTo>
                  <a:pt x="497840" y="2760980"/>
                  <a:pt x="501650" y="2763520"/>
                  <a:pt x="502920" y="2764790"/>
                </a:cubicBezTo>
                <a:cubicBezTo>
                  <a:pt x="508000" y="2780030"/>
                  <a:pt x="519430" y="2785110"/>
                  <a:pt x="534670" y="2781300"/>
                </a:cubicBezTo>
                <a:cubicBezTo>
                  <a:pt x="541020" y="2780030"/>
                  <a:pt x="548640" y="2780030"/>
                  <a:pt x="554990" y="2780030"/>
                </a:cubicBezTo>
                <a:lnTo>
                  <a:pt x="570230" y="2780030"/>
                </a:lnTo>
                <a:cubicBezTo>
                  <a:pt x="575310" y="2780030"/>
                  <a:pt x="580390" y="2778760"/>
                  <a:pt x="585470" y="2777490"/>
                </a:cubicBezTo>
                <a:cubicBezTo>
                  <a:pt x="586740" y="2773680"/>
                  <a:pt x="586740" y="2769870"/>
                  <a:pt x="588010" y="2764790"/>
                </a:cubicBezTo>
                <a:cubicBezTo>
                  <a:pt x="591820" y="2764790"/>
                  <a:pt x="594360" y="2763520"/>
                  <a:pt x="598170" y="2763520"/>
                </a:cubicBezTo>
                <a:cubicBezTo>
                  <a:pt x="622300" y="2760980"/>
                  <a:pt x="647700" y="2757170"/>
                  <a:pt x="673100" y="2754630"/>
                </a:cubicBezTo>
                <a:cubicBezTo>
                  <a:pt x="673100" y="2754630"/>
                  <a:pt x="674370" y="2757170"/>
                  <a:pt x="675640" y="2760980"/>
                </a:cubicBezTo>
                <a:cubicBezTo>
                  <a:pt x="671830" y="2762250"/>
                  <a:pt x="669290" y="2763520"/>
                  <a:pt x="666750" y="2764790"/>
                </a:cubicBezTo>
                <a:cubicBezTo>
                  <a:pt x="676910" y="2774950"/>
                  <a:pt x="690880" y="2776220"/>
                  <a:pt x="699770" y="2768600"/>
                </a:cubicBezTo>
                <a:cubicBezTo>
                  <a:pt x="694690" y="2764790"/>
                  <a:pt x="690880" y="2762250"/>
                  <a:pt x="684530" y="2758440"/>
                </a:cubicBezTo>
                <a:lnTo>
                  <a:pt x="688340" y="2754630"/>
                </a:lnTo>
                <a:lnTo>
                  <a:pt x="698500" y="2754630"/>
                </a:lnTo>
                <a:lnTo>
                  <a:pt x="698500" y="2753360"/>
                </a:lnTo>
                <a:cubicBezTo>
                  <a:pt x="703580" y="2754630"/>
                  <a:pt x="707390" y="2757170"/>
                  <a:pt x="712470" y="2753360"/>
                </a:cubicBezTo>
                <a:lnTo>
                  <a:pt x="717550" y="2753360"/>
                </a:lnTo>
                <a:lnTo>
                  <a:pt x="762000" y="2755900"/>
                </a:lnTo>
                <a:cubicBezTo>
                  <a:pt x="767080" y="2755900"/>
                  <a:pt x="769620" y="2754630"/>
                  <a:pt x="772160" y="2752090"/>
                </a:cubicBezTo>
                <a:cubicBezTo>
                  <a:pt x="778510" y="2762250"/>
                  <a:pt x="783590" y="2771140"/>
                  <a:pt x="789940" y="2782570"/>
                </a:cubicBezTo>
                <a:cubicBezTo>
                  <a:pt x="788670" y="2782570"/>
                  <a:pt x="786130" y="2783840"/>
                  <a:pt x="783590" y="2783840"/>
                </a:cubicBezTo>
                <a:cubicBezTo>
                  <a:pt x="800100" y="2810510"/>
                  <a:pt x="810260" y="2838450"/>
                  <a:pt x="795020" y="2868930"/>
                </a:cubicBezTo>
                <a:cubicBezTo>
                  <a:pt x="796290" y="2879090"/>
                  <a:pt x="798830" y="2889250"/>
                  <a:pt x="800100" y="2901950"/>
                </a:cubicBezTo>
                <a:lnTo>
                  <a:pt x="812800" y="2901950"/>
                </a:lnTo>
                <a:cubicBezTo>
                  <a:pt x="810260" y="2908300"/>
                  <a:pt x="807720" y="2912110"/>
                  <a:pt x="806450" y="2915920"/>
                </a:cubicBezTo>
                <a:cubicBezTo>
                  <a:pt x="806450" y="2922270"/>
                  <a:pt x="820420" y="2924810"/>
                  <a:pt x="810260" y="2933700"/>
                </a:cubicBezTo>
                <a:lnTo>
                  <a:pt x="812800" y="2938780"/>
                </a:lnTo>
                <a:cubicBezTo>
                  <a:pt x="825500" y="2955290"/>
                  <a:pt x="839470" y="2970530"/>
                  <a:pt x="853440" y="2989580"/>
                </a:cubicBezTo>
                <a:cubicBezTo>
                  <a:pt x="843280" y="2994660"/>
                  <a:pt x="834390" y="2999740"/>
                  <a:pt x="822960" y="3004820"/>
                </a:cubicBezTo>
                <a:cubicBezTo>
                  <a:pt x="834390" y="3006090"/>
                  <a:pt x="835660" y="3012440"/>
                  <a:pt x="831850" y="3021330"/>
                </a:cubicBezTo>
                <a:cubicBezTo>
                  <a:pt x="830580" y="3023870"/>
                  <a:pt x="833120" y="3030220"/>
                  <a:pt x="834390" y="3031490"/>
                </a:cubicBezTo>
                <a:cubicBezTo>
                  <a:pt x="848360" y="3035300"/>
                  <a:pt x="861060" y="3049270"/>
                  <a:pt x="877570" y="3044190"/>
                </a:cubicBezTo>
                <a:cubicBezTo>
                  <a:pt x="877570" y="3046730"/>
                  <a:pt x="876300" y="3050540"/>
                  <a:pt x="875030" y="3051810"/>
                </a:cubicBezTo>
                <a:cubicBezTo>
                  <a:pt x="864870" y="3056890"/>
                  <a:pt x="854710" y="3060700"/>
                  <a:pt x="844550" y="3065780"/>
                </a:cubicBezTo>
                <a:lnTo>
                  <a:pt x="859790" y="3073400"/>
                </a:lnTo>
                <a:cubicBezTo>
                  <a:pt x="862330" y="3069590"/>
                  <a:pt x="863600" y="3065780"/>
                  <a:pt x="866140" y="3061970"/>
                </a:cubicBezTo>
                <a:cubicBezTo>
                  <a:pt x="873760" y="3065780"/>
                  <a:pt x="880110" y="3068320"/>
                  <a:pt x="887730" y="3072130"/>
                </a:cubicBezTo>
                <a:cubicBezTo>
                  <a:pt x="883919" y="3074670"/>
                  <a:pt x="881380" y="3075940"/>
                  <a:pt x="878840" y="3077210"/>
                </a:cubicBezTo>
                <a:cubicBezTo>
                  <a:pt x="881380" y="3078480"/>
                  <a:pt x="883920" y="3081020"/>
                  <a:pt x="887730" y="3082290"/>
                </a:cubicBezTo>
                <a:cubicBezTo>
                  <a:pt x="891539" y="3083560"/>
                  <a:pt x="895349" y="3082290"/>
                  <a:pt x="897890" y="3083560"/>
                </a:cubicBezTo>
                <a:cubicBezTo>
                  <a:pt x="904240" y="3077210"/>
                  <a:pt x="909320" y="3069590"/>
                  <a:pt x="915670" y="3065780"/>
                </a:cubicBezTo>
                <a:cubicBezTo>
                  <a:pt x="923290" y="3061970"/>
                  <a:pt x="1130300" y="3040380"/>
                  <a:pt x="1137920" y="3039110"/>
                </a:cubicBezTo>
                <a:cubicBezTo>
                  <a:pt x="1148080" y="3037840"/>
                  <a:pt x="1159510" y="3039110"/>
                  <a:pt x="1169670" y="3040380"/>
                </a:cubicBezTo>
                <a:lnTo>
                  <a:pt x="1143000" y="3051810"/>
                </a:lnTo>
                <a:lnTo>
                  <a:pt x="1146810" y="3059430"/>
                </a:lnTo>
                <a:cubicBezTo>
                  <a:pt x="1159510" y="3058160"/>
                  <a:pt x="1169670" y="3058160"/>
                  <a:pt x="1179830" y="3055620"/>
                </a:cubicBezTo>
                <a:cubicBezTo>
                  <a:pt x="1186180" y="3054350"/>
                  <a:pt x="1196340" y="3055620"/>
                  <a:pt x="1197610" y="3045460"/>
                </a:cubicBezTo>
                <a:cubicBezTo>
                  <a:pt x="1206500" y="3051810"/>
                  <a:pt x="1215390" y="3053080"/>
                  <a:pt x="1226820" y="3048000"/>
                </a:cubicBezTo>
                <a:cubicBezTo>
                  <a:pt x="1233170" y="3045460"/>
                  <a:pt x="1240790" y="3045460"/>
                  <a:pt x="1247140" y="3044190"/>
                </a:cubicBezTo>
                <a:cubicBezTo>
                  <a:pt x="1262380" y="3042920"/>
                  <a:pt x="1277620" y="3041650"/>
                  <a:pt x="1292860" y="3039110"/>
                </a:cubicBezTo>
                <a:lnTo>
                  <a:pt x="1308100" y="3039110"/>
                </a:lnTo>
                <a:cubicBezTo>
                  <a:pt x="1309370" y="3036570"/>
                  <a:pt x="1309370" y="3032760"/>
                  <a:pt x="1309370" y="3032760"/>
                </a:cubicBezTo>
                <a:cubicBezTo>
                  <a:pt x="1323340" y="3032760"/>
                  <a:pt x="1334770" y="3034030"/>
                  <a:pt x="1347470" y="3034030"/>
                </a:cubicBezTo>
                <a:cubicBezTo>
                  <a:pt x="1361440" y="3034030"/>
                  <a:pt x="1367790" y="3025140"/>
                  <a:pt x="1362710" y="3011170"/>
                </a:cubicBezTo>
                <a:cubicBezTo>
                  <a:pt x="1366520" y="3011170"/>
                  <a:pt x="1371599" y="3012440"/>
                  <a:pt x="1374140" y="3012440"/>
                </a:cubicBezTo>
                <a:cubicBezTo>
                  <a:pt x="1375410" y="3017520"/>
                  <a:pt x="1374140" y="3023870"/>
                  <a:pt x="1376680" y="3025140"/>
                </a:cubicBezTo>
                <a:cubicBezTo>
                  <a:pt x="1380490" y="3027680"/>
                  <a:pt x="1386840" y="3027680"/>
                  <a:pt x="1391919" y="3026410"/>
                </a:cubicBezTo>
                <a:cubicBezTo>
                  <a:pt x="1398269" y="3025140"/>
                  <a:pt x="1405889" y="3018790"/>
                  <a:pt x="1408430" y="3021330"/>
                </a:cubicBezTo>
                <a:cubicBezTo>
                  <a:pt x="1421130" y="3031490"/>
                  <a:pt x="1430019" y="3022600"/>
                  <a:pt x="1436369" y="3017520"/>
                </a:cubicBezTo>
                <a:cubicBezTo>
                  <a:pt x="1441449" y="3018790"/>
                  <a:pt x="1443989" y="3022600"/>
                  <a:pt x="1446530" y="3021330"/>
                </a:cubicBezTo>
                <a:cubicBezTo>
                  <a:pt x="1452880" y="3020060"/>
                  <a:pt x="1460499" y="3018790"/>
                  <a:pt x="1466849" y="3017520"/>
                </a:cubicBezTo>
                <a:cubicBezTo>
                  <a:pt x="1480819" y="3013710"/>
                  <a:pt x="1496060" y="3011170"/>
                  <a:pt x="1510030" y="3011170"/>
                </a:cubicBezTo>
                <a:cubicBezTo>
                  <a:pt x="1529080" y="3009900"/>
                  <a:pt x="1546860" y="3004820"/>
                  <a:pt x="1565910" y="3003550"/>
                </a:cubicBezTo>
                <a:cubicBezTo>
                  <a:pt x="1574799" y="3002280"/>
                  <a:pt x="1583690" y="3004820"/>
                  <a:pt x="1592580" y="3006090"/>
                </a:cubicBezTo>
                <a:cubicBezTo>
                  <a:pt x="1595119" y="3006090"/>
                  <a:pt x="1598930" y="3006090"/>
                  <a:pt x="1598930" y="3004820"/>
                </a:cubicBezTo>
                <a:cubicBezTo>
                  <a:pt x="1598930" y="2992120"/>
                  <a:pt x="1619249" y="2998470"/>
                  <a:pt x="1616710" y="2984500"/>
                </a:cubicBezTo>
                <a:cubicBezTo>
                  <a:pt x="1619249" y="2985770"/>
                  <a:pt x="1621790" y="2985770"/>
                  <a:pt x="1623060" y="2988310"/>
                </a:cubicBezTo>
                <a:cubicBezTo>
                  <a:pt x="1626870" y="2992120"/>
                  <a:pt x="1629410" y="2995930"/>
                  <a:pt x="1633220" y="2999740"/>
                </a:cubicBezTo>
                <a:cubicBezTo>
                  <a:pt x="1633220" y="2994660"/>
                  <a:pt x="1633220" y="2990850"/>
                  <a:pt x="1631950" y="2985770"/>
                </a:cubicBezTo>
                <a:cubicBezTo>
                  <a:pt x="1644650" y="2992120"/>
                  <a:pt x="1657350" y="2998470"/>
                  <a:pt x="1666240" y="3003550"/>
                </a:cubicBezTo>
                <a:cubicBezTo>
                  <a:pt x="1675130" y="2997200"/>
                  <a:pt x="1682750" y="2994660"/>
                  <a:pt x="1687830" y="2988310"/>
                </a:cubicBezTo>
                <a:cubicBezTo>
                  <a:pt x="1692909" y="2980690"/>
                  <a:pt x="1691640" y="2979420"/>
                  <a:pt x="1700530" y="2985770"/>
                </a:cubicBezTo>
                <a:cubicBezTo>
                  <a:pt x="1699259" y="2987040"/>
                  <a:pt x="1696719" y="2988310"/>
                  <a:pt x="1694180" y="2990850"/>
                </a:cubicBezTo>
                <a:cubicBezTo>
                  <a:pt x="1709419" y="2987040"/>
                  <a:pt x="1723390" y="2979420"/>
                  <a:pt x="1738630" y="2980690"/>
                </a:cubicBezTo>
                <a:cubicBezTo>
                  <a:pt x="1753869" y="2980690"/>
                  <a:pt x="1769109" y="2983230"/>
                  <a:pt x="1783080" y="2974340"/>
                </a:cubicBezTo>
                <a:cubicBezTo>
                  <a:pt x="1784350" y="2978150"/>
                  <a:pt x="1784350" y="2981960"/>
                  <a:pt x="1786890" y="2983230"/>
                </a:cubicBezTo>
                <a:cubicBezTo>
                  <a:pt x="1790700" y="2985770"/>
                  <a:pt x="1797050" y="2987040"/>
                  <a:pt x="1798319" y="2985770"/>
                </a:cubicBezTo>
                <a:cubicBezTo>
                  <a:pt x="1805940" y="2974340"/>
                  <a:pt x="1818640" y="2975610"/>
                  <a:pt x="1826259" y="2981960"/>
                </a:cubicBezTo>
                <a:cubicBezTo>
                  <a:pt x="1836419" y="2989580"/>
                  <a:pt x="1842769" y="2983230"/>
                  <a:pt x="1851659" y="2981960"/>
                </a:cubicBezTo>
                <a:cubicBezTo>
                  <a:pt x="1844039" y="2978150"/>
                  <a:pt x="1837689" y="2974340"/>
                  <a:pt x="1831339" y="2971800"/>
                </a:cubicBezTo>
                <a:cubicBezTo>
                  <a:pt x="1832609" y="2970530"/>
                  <a:pt x="1832609" y="2969260"/>
                  <a:pt x="1833879" y="2967990"/>
                </a:cubicBezTo>
                <a:cubicBezTo>
                  <a:pt x="1837689" y="2969260"/>
                  <a:pt x="1842769" y="2970530"/>
                  <a:pt x="1846579" y="2973070"/>
                </a:cubicBezTo>
                <a:cubicBezTo>
                  <a:pt x="1847849" y="2967990"/>
                  <a:pt x="1850389" y="2964180"/>
                  <a:pt x="1851659" y="2960370"/>
                </a:cubicBezTo>
                <a:cubicBezTo>
                  <a:pt x="1864359" y="2966720"/>
                  <a:pt x="1875789" y="2971799"/>
                  <a:pt x="1889759" y="2962909"/>
                </a:cubicBezTo>
                <a:cubicBezTo>
                  <a:pt x="1892299" y="2961639"/>
                  <a:pt x="1902459" y="2954020"/>
                  <a:pt x="1899919" y="2966720"/>
                </a:cubicBezTo>
                <a:cubicBezTo>
                  <a:pt x="1893569" y="2970530"/>
                  <a:pt x="1887219" y="2974340"/>
                  <a:pt x="1880869" y="2976880"/>
                </a:cubicBezTo>
                <a:cubicBezTo>
                  <a:pt x="1880869" y="2978150"/>
                  <a:pt x="1882139" y="2978150"/>
                  <a:pt x="1882139" y="2979420"/>
                </a:cubicBezTo>
                <a:cubicBezTo>
                  <a:pt x="1889759" y="2978149"/>
                  <a:pt x="1898649" y="2976880"/>
                  <a:pt x="1907539" y="2975609"/>
                </a:cubicBezTo>
                <a:cubicBezTo>
                  <a:pt x="1904999" y="2971799"/>
                  <a:pt x="1903729" y="2969259"/>
                  <a:pt x="1902459" y="2966720"/>
                </a:cubicBezTo>
                <a:cubicBezTo>
                  <a:pt x="1911349" y="2967990"/>
                  <a:pt x="1921509" y="2969259"/>
                  <a:pt x="1930399" y="2967990"/>
                </a:cubicBezTo>
                <a:cubicBezTo>
                  <a:pt x="1949449" y="2966720"/>
                  <a:pt x="1963419" y="2947670"/>
                  <a:pt x="1986279" y="2955290"/>
                </a:cubicBezTo>
                <a:cubicBezTo>
                  <a:pt x="1993899" y="2957830"/>
                  <a:pt x="2011679" y="2955290"/>
                  <a:pt x="2012949" y="2938780"/>
                </a:cubicBezTo>
                <a:cubicBezTo>
                  <a:pt x="2012949" y="2942590"/>
                  <a:pt x="2012949" y="2947670"/>
                  <a:pt x="2014219" y="2950209"/>
                </a:cubicBezTo>
                <a:cubicBezTo>
                  <a:pt x="2026919" y="2946399"/>
                  <a:pt x="2038349" y="2942589"/>
                  <a:pt x="2051049" y="2938780"/>
                </a:cubicBezTo>
                <a:cubicBezTo>
                  <a:pt x="2051049" y="2940050"/>
                  <a:pt x="2048509" y="2943859"/>
                  <a:pt x="2049779" y="2946400"/>
                </a:cubicBezTo>
                <a:cubicBezTo>
                  <a:pt x="2049779" y="2950210"/>
                  <a:pt x="2052319" y="2954020"/>
                  <a:pt x="2054859" y="2956560"/>
                </a:cubicBezTo>
                <a:cubicBezTo>
                  <a:pt x="2056129" y="2957830"/>
                  <a:pt x="2062479" y="2956560"/>
                  <a:pt x="2062479" y="2955290"/>
                </a:cubicBezTo>
                <a:cubicBezTo>
                  <a:pt x="2065019" y="2943860"/>
                  <a:pt x="2073909" y="2945130"/>
                  <a:pt x="2082799" y="2945130"/>
                </a:cubicBezTo>
                <a:cubicBezTo>
                  <a:pt x="2090419" y="2945130"/>
                  <a:pt x="2099309" y="2943859"/>
                  <a:pt x="2108199" y="2942590"/>
                </a:cubicBezTo>
                <a:cubicBezTo>
                  <a:pt x="2112009" y="2936240"/>
                  <a:pt x="2114549" y="2926080"/>
                  <a:pt x="2127249" y="2938780"/>
                </a:cubicBezTo>
                <a:cubicBezTo>
                  <a:pt x="2132329" y="2943859"/>
                  <a:pt x="2145029" y="2942590"/>
                  <a:pt x="2146299" y="2932430"/>
                </a:cubicBezTo>
                <a:lnTo>
                  <a:pt x="2199639" y="2932430"/>
                </a:lnTo>
                <a:lnTo>
                  <a:pt x="2199639" y="2934970"/>
                </a:lnTo>
                <a:cubicBezTo>
                  <a:pt x="2205989" y="2933699"/>
                  <a:pt x="2212339" y="2931159"/>
                  <a:pt x="2217419" y="2929890"/>
                </a:cubicBezTo>
                <a:cubicBezTo>
                  <a:pt x="2221229" y="2936240"/>
                  <a:pt x="2225039" y="2942590"/>
                  <a:pt x="2230119" y="2950210"/>
                </a:cubicBezTo>
                <a:cubicBezTo>
                  <a:pt x="2239009" y="2926080"/>
                  <a:pt x="2249169" y="2921000"/>
                  <a:pt x="2266949" y="2929890"/>
                </a:cubicBezTo>
                <a:cubicBezTo>
                  <a:pt x="2269489" y="2931160"/>
                  <a:pt x="2269489" y="2937510"/>
                  <a:pt x="2270759" y="2942590"/>
                </a:cubicBezTo>
                <a:cubicBezTo>
                  <a:pt x="2272029" y="2941320"/>
                  <a:pt x="2279649" y="2938780"/>
                  <a:pt x="2279649" y="2937510"/>
                </a:cubicBezTo>
                <a:cubicBezTo>
                  <a:pt x="2278379" y="2927350"/>
                  <a:pt x="2292349" y="2934970"/>
                  <a:pt x="2291079" y="2927350"/>
                </a:cubicBezTo>
                <a:cubicBezTo>
                  <a:pt x="2302509" y="2932430"/>
                  <a:pt x="2305049" y="2924810"/>
                  <a:pt x="2307589" y="2919730"/>
                </a:cubicBezTo>
                <a:cubicBezTo>
                  <a:pt x="2302509" y="2915920"/>
                  <a:pt x="2299969" y="2913380"/>
                  <a:pt x="2296159" y="2909570"/>
                </a:cubicBezTo>
                <a:cubicBezTo>
                  <a:pt x="2297429" y="2908299"/>
                  <a:pt x="2297429" y="2907030"/>
                  <a:pt x="2298699" y="2905759"/>
                </a:cubicBezTo>
                <a:cubicBezTo>
                  <a:pt x="2308859" y="2912109"/>
                  <a:pt x="2319019" y="2918459"/>
                  <a:pt x="2325369" y="2922270"/>
                </a:cubicBezTo>
                <a:cubicBezTo>
                  <a:pt x="2335529" y="2920999"/>
                  <a:pt x="2344419" y="2920999"/>
                  <a:pt x="2353309" y="2919730"/>
                </a:cubicBezTo>
                <a:cubicBezTo>
                  <a:pt x="2362199" y="2918460"/>
                  <a:pt x="2371089" y="2914650"/>
                  <a:pt x="2381249" y="2912109"/>
                </a:cubicBezTo>
                <a:cubicBezTo>
                  <a:pt x="2382519" y="2914649"/>
                  <a:pt x="2383789" y="2915920"/>
                  <a:pt x="2385059" y="2918459"/>
                </a:cubicBezTo>
                <a:cubicBezTo>
                  <a:pt x="2388869" y="2913380"/>
                  <a:pt x="2391409" y="2908299"/>
                  <a:pt x="2396489" y="2899409"/>
                </a:cubicBezTo>
                <a:lnTo>
                  <a:pt x="2396489" y="2919730"/>
                </a:lnTo>
                <a:cubicBezTo>
                  <a:pt x="2407919" y="2912109"/>
                  <a:pt x="2416809" y="2905759"/>
                  <a:pt x="2424429" y="2899409"/>
                </a:cubicBezTo>
                <a:cubicBezTo>
                  <a:pt x="2429509" y="2908299"/>
                  <a:pt x="2433319" y="2917189"/>
                  <a:pt x="2437129" y="2924809"/>
                </a:cubicBezTo>
                <a:cubicBezTo>
                  <a:pt x="2438399" y="2924809"/>
                  <a:pt x="2438399" y="2923539"/>
                  <a:pt x="2439669" y="2923539"/>
                </a:cubicBezTo>
                <a:cubicBezTo>
                  <a:pt x="2438399" y="2918459"/>
                  <a:pt x="2437129" y="2913379"/>
                  <a:pt x="2434589" y="2907029"/>
                </a:cubicBezTo>
                <a:lnTo>
                  <a:pt x="2499359" y="2907029"/>
                </a:lnTo>
                <a:cubicBezTo>
                  <a:pt x="2505709" y="2895599"/>
                  <a:pt x="2519679" y="2894329"/>
                  <a:pt x="2531109" y="2905759"/>
                </a:cubicBezTo>
                <a:cubicBezTo>
                  <a:pt x="2547619" y="2922269"/>
                  <a:pt x="2550159" y="2922269"/>
                  <a:pt x="2560319" y="2898139"/>
                </a:cubicBezTo>
                <a:cubicBezTo>
                  <a:pt x="2565399" y="2900679"/>
                  <a:pt x="2570479" y="2903219"/>
                  <a:pt x="2576829" y="2907029"/>
                </a:cubicBezTo>
                <a:cubicBezTo>
                  <a:pt x="2584449" y="2890519"/>
                  <a:pt x="2597149" y="2890519"/>
                  <a:pt x="2612389" y="2895599"/>
                </a:cubicBezTo>
                <a:cubicBezTo>
                  <a:pt x="2620009" y="2898139"/>
                  <a:pt x="2628899" y="2893059"/>
                  <a:pt x="2637789" y="2890519"/>
                </a:cubicBezTo>
                <a:lnTo>
                  <a:pt x="2644139" y="2896869"/>
                </a:lnTo>
                <a:cubicBezTo>
                  <a:pt x="2651759" y="2894329"/>
                  <a:pt x="2658109" y="2893059"/>
                  <a:pt x="2664459" y="2890519"/>
                </a:cubicBezTo>
                <a:cubicBezTo>
                  <a:pt x="2665730" y="2894329"/>
                  <a:pt x="2665730" y="2896869"/>
                  <a:pt x="2666999" y="2903219"/>
                </a:cubicBezTo>
                <a:cubicBezTo>
                  <a:pt x="2672079" y="2898139"/>
                  <a:pt x="2675889" y="2893059"/>
                  <a:pt x="2682239" y="2886709"/>
                </a:cubicBezTo>
                <a:cubicBezTo>
                  <a:pt x="2687319" y="2893059"/>
                  <a:pt x="2691129" y="2899409"/>
                  <a:pt x="2696209" y="2905759"/>
                </a:cubicBezTo>
                <a:cubicBezTo>
                  <a:pt x="2705099" y="2905759"/>
                  <a:pt x="2719069" y="2913379"/>
                  <a:pt x="2721609" y="2893059"/>
                </a:cubicBezTo>
                <a:cubicBezTo>
                  <a:pt x="2721609" y="2890519"/>
                  <a:pt x="2729230" y="2886709"/>
                  <a:pt x="2733039" y="2885439"/>
                </a:cubicBezTo>
                <a:cubicBezTo>
                  <a:pt x="2740659" y="2884169"/>
                  <a:pt x="2748279" y="2882899"/>
                  <a:pt x="2755899" y="2882899"/>
                </a:cubicBezTo>
                <a:cubicBezTo>
                  <a:pt x="2753359" y="2877819"/>
                  <a:pt x="2750819" y="2874009"/>
                  <a:pt x="2747009" y="2867659"/>
                </a:cubicBezTo>
                <a:cubicBezTo>
                  <a:pt x="2757169" y="2870199"/>
                  <a:pt x="2764789" y="2870199"/>
                  <a:pt x="2771139" y="2872739"/>
                </a:cubicBezTo>
                <a:cubicBezTo>
                  <a:pt x="2785109" y="2879089"/>
                  <a:pt x="2796539" y="2879089"/>
                  <a:pt x="2810509" y="2868929"/>
                </a:cubicBezTo>
                <a:cubicBezTo>
                  <a:pt x="2807969" y="2867659"/>
                  <a:pt x="2805430" y="2865119"/>
                  <a:pt x="2802889" y="2863849"/>
                </a:cubicBezTo>
                <a:cubicBezTo>
                  <a:pt x="2804159" y="2860039"/>
                  <a:pt x="2806699" y="2856229"/>
                  <a:pt x="2807969" y="2852419"/>
                </a:cubicBezTo>
                <a:cubicBezTo>
                  <a:pt x="2813049" y="2837179"/>
                  <a:pt x="2825749" y="2847339"/>
                  <a:pt x="2834639" y="2843529"/>
                </a:cubicBezTo>
                <a:cubicBezTo>
                  <a:pt x="2834639" y="2843529"/>
                  <a:pt x="2839719" y="2848609"/>
                  <a:pt x="2840989" y="2852419"/>
                </a:cubicBezTo>
                <a:cubicBezTo>
                  <a:pt x="2844799" y="2860039"/>
                  <a:pt x="2847339" y="2868929"/>
                  <a:pt x="2851149" y="2877819"/>
                </a:cubicBezTo>
                <a:cubicBezTo>
                  <a:pt x="2874009" y="2863849"/>
                  <a:pt x="2894329" y="2868929"/>
                  <a:pt x="2914649" y="2871469"/>
                </a:cubicBezTo>
                <a:cubicBezTo>
                  <a:pt x="2909569" y="2868929"/>
                  <a:pt x="2905759" y="2866389"/>
                  <a:pt x="2901949" y="2863849"/>
                </a:cubicBezTo>
                <a:cubicBezTo>
                  <a:pt x="2901949" y="2862579"/>
                  <a:pt x="2903219" y="2861309"/>
                  <a:pt x="2903219" y="2860039"/>
                </a:cubicBezTo>
                <a:cubicBezTo>
                  <a:pt x="2908299" y="2861309"/>
                  <a:pt x="2914649" y="2863849"/>
                  <a:pt x="2919730" y="2865119"/>
                </a:cubicBezTo>
                <a:cubicBezTo>
                  <a:pt x="2919730" y="2863849"/>
                  <a:pt x="2919730" y="2862579"/>
                  <a:pt x="2918459" y="2861309"/>
                </a:cubicBezTo>
                <a:cubicBezTo>
                  <a:pt x="2922269" y="2860039"/>
                  <a:pt x="2928619" y="2857499"/>
                  <a:pt x="2929889" y="2858769"/>
                </a:cubicBezTo>
                <a:cubicBezTo>
                  <a:pt x="2937509" y="2874009"/>
                  <a:pt x="2950209" y="2862579"/>
                  <a:pt x="2961639" y="2866389"/>
                </a:cubicBezTo>
                <a:cubicBezTo>
                  <a:pt x="2959099" y="2856229"/>
                  <a:pt x="2957829" y="2848609"/>
                  <a:pt x="2956559" y="2843529"/>
                </a:cubicBezTo>
                <a:cubicBezTo>
                  <a:pt x="2961639" y="2838449"/>
                  <a:pt x="2966719" y="2834639"/>
                  <a:pt x="2974339" y="2829559"/>
                </a:cubicBezTo>
                <a:cubicBezTo>
                  <a:pt x="2974339" y="2835909"/>
                  <a:pt x="2973069" y="2842259"/>
                  <a:pt x="2973069" y="2848609"/>
                </a:cubicBezTo>
                <a:cubicBezTo>
                  <a:pt x="2973069" y="2854959"/>
                  <a:pt x="2974339" y="2861309"/>
                  <a:pt x="2976879" y="2865119"/>
                </a:cubicBezTo>
                <a:cubicBezTo>
                  <a:pt x="2978149" y="2867659"/>
                  <a:pt x="2985769" y="2865119"/>
                  <a:pt x="2990849" y="2863849"/>
                </a:cubicBezTo>
                <a:cubicBezTo>
                  <a:pt x="2999739" y="2860039"/>
                  <a:pt x="3008629" y="2854959"/>
                  <a:pt x="3017519" y="2865119"/>
                </a:cubicBezTo>
                <a:cubicBezTo>
                  <a:pt x="3018790" y="2866389"/>
                  <a:pt x="3023869" y="2865119"/>
                  <a:pt x="3026409" y="2862579"/>
                </a:cubicBezTo>
                <a:cubicBezTo>
                  <a:pt x="3032759" y="2856229"/>
                  <a:pt x="3037839" y="2847339"/>
                  <a:pt x="3045459" y="2861309"/>
                </a:cubicBezTo>
                <a:cubicBezTo>
                  <a:pt x="3046730" y="2862579"/>
                  <a:pt x="3054349" y="2862579"/>
                  <a:pt x="3058159" y="2861309"/>
                </a:cubicBezTo>
                <a:cubicBezTo>
                  <a:pt x="3067049" y="2857499"/>
                  <a:pt x="3074669" y="2853689"/>
                  <a:pt x="3083559" y="2848609"/>
                </a:cubicBezTo>
                <a:cubicBezTo>
                  <a:pt x="3082289" y="2852419"/>
                  <a:pt x="3081019" y="2854959"/>
                  <a:pt x="3081019" y="2857499"/>
                </a:cubicBezTo>
                <a:cubicBezTo>
                  <a:pt x="3091180" y="2862579"/>
                  <a:pt x="3100069" y="2865119"/>
                  <a:pt x="3107690" y="2853689"/>
                </a:cubicBezTo>
                <a:cubicBezTo>
                  <a:pt x="3110230" y="2849879"/>
                  <a:pt x="3119119" y="2849879"/>
                  <a:pt x="3125469" y="2848609"/>
                </a:cubicBezTo>
                <a:cubicBezTo>
                  <a:pt x="3121659" y="2844799"/>
                  <a:pt x="3116580" y="2842259"/>
                  <a:pt x="3111499" y="2838449"/>
                </a:cubicBezTo>
                <a:cubicBezTo>
                  <a:pt x="3133089" y="2825749"/>
                  <a:pt x="3135629" y="2827019"/>
                  <a:pt x="3135629" y="2844799"/>
                </a:cubicBezTo>
                <a:cubicBezTo>
                  <a:pt x="3138169" y="2839719"/>
                  <a:pt x="3139439" y="2835909"/>
                  <a:pt x="3143249" y="2828289"/>
                </a:cubicBezTo>
                <a:cubicBezTo>
                  <a:pt x="3162299" y="2829559"/>
                  <a:pt x="3181349" y="2832099"/>
                  <a:pt x="3201669" y="2833369"/>
                </a:cubicBezTo>
                <a:lnTo>
                  <a:pt x="3201669" y="2839719"/>
                </a:lnTo>
                <a:lnTo>
                  <a:pt x="3194049" y="2839719"/>
                </a:lnTo>
                <a:cubicBezTo>
                  <a:pt x="3178809" y="2840989"/>
                  <a:pt x="3163569" y="2840989"/>
                  <a:pt x="3148329" y="2842259"/>
                </a:cubicBezTo>
                <a:cubicBezTo>
                  <a:pt x="3153409" y="2844799"/>
                  <a:pt x="3159759" y="2848609"/>
                  <a:pt x="3164839" y="2851149"/>
                </a:cubicBezTo>
                <a:cubicBezTo>
                  <a:pt x="3167379" y="2844799"/>
                  <a:pt x="3168649" y="2846069"/>
                  <a:pt x="3174999" y="2848609"/>
                </a:cubicBezTo>
                <a:cubicBezTo>
                  <a:pt x="3183889" y="2851149"/>
                  <a:pt x="3194049" y="2851149"/>
                  <a:pt x="3204209" y="2852419"/>
                </a:cubicBezTo>
                <a:cubicBezTo>
                  <a:pt x="3209289" y="2852419"/>
                  <a:pt x="3214369" y="2853689"/>
                  <a:pt x="3220719" y="2854959"/>
                </a:cubicBezTo>
                <a:cubicBezTo>
                  <a:pt x="3221990" y="2851149"/>
                  <a:pt x="3224530" y="2846069"/>
                  <a:pt x="3227069" y="2839719"/>
                </a:cubicBezTo>
                <a:cubicBezTo>
                  <a:pt x="3241040" y="2862579"/>
                  <a:pt x="3251199" y="2861309"/>
                  <a:pt x="3267710" y="2838449"/>
                </a:cubicBezTo>
                <a:cubicBezTo>
                  <a:pt x="3267710" y="2842259"/>
                  <a:pt x="3268980" y="2844799"/>
                  <a:pt x="3268980" y="2847339"/>
                </a:cubicBezTo>
                <a:cubicBezTo>
                  <a:pt x="3274060" y="2847339"/>
                  <a:pt x="3277870" y="2847339"/>
                  <a:pt x="3282950" y="2846069"/>
                </a:cubicBezTo>
                <a:cubicBezTo>
                  <a:pt x="3281680" y="2848609"/>
                  <a:pt x="3280410" y="2851149"/>
                  <a:pt x="3279140" y="2852419"/>
                </a:cubicBezTo>
                <a:lnTo>
                  <a:pt x="3281680" y="2854959"/>
                </a:lnTo>
                <a:cubicBezTo>
                  <a:pt x="3285490" y="2851149"/>
                  <a:pt x="3289300" y="2847339"/>
                  <a:pt x="3295650" y="2842259"/>
                </a:cubicBezTo>
                <a:cubicBezTo>
                  <a:pt x="3300730" y="2844799"/>
                  <a:pt x="3307080" y="2847339"/>
                  <a:pt x="3312160" y="2849879"/>
                </a:cubicBezTo>
                <a:cubicBezTo>
                  <a:pt x="3317240" y="2846069"/>
                  <a:pt x="3323590" y="2842259"/>
                  <a:pt x="3329940" y="2838449"/>
                </a:cubicBezTo>
                <a:cubicBezTo>
                  <a:pt x="3338830" y="2856229"/>
                  <a:pt x="3350260" y="2858769"/>
                  <a:pt x="3360420" y="2846069"/>
                </a:cubicBezTo>
                <a:cubicBezTo>
                  <a:pt x="3375660" y="2847339"/>
                  <a:pt x="3388360" y="2848609"/>
                  <a:pt x="3397250" y="2848609"/>
                </a:cubicBezTo>
                <a:cubicBezTo>
                  <a:pt x="3398520" y="2839719"/>
                  <a:pt x="3399790" y="2833369"/>
                  <a:pt x="3401060" y="2827019"/>
                </a:cubicBezTo>
                <a:cubicBezTo>
                  <a:pt x="3406140" y="2828289"/>
                  <a:pt x="3409950" y="2829559"/>
                  <a:pt x="3415030" y="2830829"/>
                </a:cubicBezTo>
                <a:cubicBezTo>
                  <a:pt x="3417570" y="2832099"/>
                  <a:pt x="3420110" y="2834639"/>
                  <a:pt x="3422650" y="2835909"/>
                </a:cubicBezTo>
                <a:cubicBezTo>
                  <a:pt x="3418840" y="2837179"/>
                  <a:pt x="3415030" y="2837179"/>
                  <a:pt x="3411220" y="2838449"/>
                </a:cubicBezTo>
                <a:cubicBezTo>
                  <a:pt x="3422650" y="2848609"/>
                  <a:pt x="3431540" y="2846069"/>
                  <a:pt x="3440430" y="2838449"/>
                </a:cubicBezTo>
                <a:cubicBezTo>
                  <a:pt x="3436620" y="2848609"/>
                  <a:pt x="3448050" y="2847339"/>
                  <a:pt x="3449320" y="2847339"/>
                </a:cubicBezTo>
                <a:cubicBezTo>
                  <a:pt x="3465830" y="2840989"/>
                  <a:pt x="3481070" y="2837179"/>
                  <a:pt x="3498850" y="2847339"/>
                </a:cubicBezTo>
                <a:cubicBezTo>
                  <a:pt x="3501390" y="2834639"/>
                  <a:pt x="3503930" y="2824479"/>
                  <a:pt x="3505200" y="2814319"/>
                </a:cubicBezTo>
                <a:cubicBezTo>
                  <a:pt x="3511550" y="2815589"/>
                  <a:pt x="3516630" y="2815589"/>
                  <a:pt x="3522980" y="2816859"/>
                </a:cubicBezTo>
                <a:cubicBezTo>
                  <a:pt x="3528060" y="2816859"/>
                  <a:pt x="3533140" y="2818129"/>
                  <a:pt x="3538220" y="2818129"/>
                </a:cubicBezTo>
                <a:lnTo>
                  <a:pt x="3538220" y="2821939"/>
                </a:lnTo>
                <a:cubicBezTo>
                  <a:pt x="3533140" y="2823209"/>
                  <a:pt x="3529330" y="2824479"/>
                  <a:pt x="3524250" y="2825749"/>
                </a:cubicBezTo>
                <a:lnTo>
                  <a:pt x="3524250" y="2829559"/>
                </a:lnTo>
                <a:cubicBezTo>
                  <a:pt x="3542030" y="2833369"/>
                  <a:pt x="3558540" y="2837179"/>
                  <a:pt x="3576320" y="2839719"/>
                </a:cubicBezTo>
                <a:cubicBezTo>
                  <a:pt x="3580130" y="2840989"/>
                  <a:pt x="3585210" y="2837179"/>
                  <a:pt x="3591560" y="2833369"/>
                </a:cubicBezTo>
                <a:cubicBezTo>
                  <a:pt x="3594100" y="2834639"/>
                  <a:pt x="3600450" y="2837179"/>
                  <a:pt x="3608070" y="2838449"/>
                </a:cubicBezTo>
                <a:cubicBezTo>
                  <a:pt x="3627120" y="2840989"/>
                  <a:pt x="3647440" y="2843529"/>
                  <a:pt x="3662680" y="2827019"/>
                </a:cubicBezTo>
                <a:cubicBezTo>
                  <a:pt x="3663950" y="2840989"/>
                  <a:pt x="3676650" y="2832099"/>
                  <a:pt x="3683000" y="2837179"/>
                </a:cubicBezTo>
                <a:cubicBezTo>
                  <a:pt x="3683000" y="2837179"/>
                  <a:pt x="3689350" y="2832099"/>
                  <a:pt x="3691890" y="2829559"/>
                </a:cubicBezTo>
                <a:cubicBezTo>
                  <a:pt x="3691890" y="2829559"/>
                  <a:pt x="3690620" y="2828289"/>
                  <a:pt x="3690620" y="2827019"/>
                </a:cubicBezTo>
                <a:cubicBezTo>
                  <a:pt x="3693160" y="2828289"/>
                  <a:pt x="3694430" y="2832099"/>
                  <a:pt x="3696970" y="2830829"/>
                </a:cubicBezTo>
                <a:cubicBezTo>
                  <a:pt x="3708400" y="2830829"/>
                  <a:pt x="3718560" y="2829559"/>
                  <a:pt x="3726180" y="2829559"/>
                </a:cubicBezTo>
                <a:cubicBezTo>
                  <a:pt x="3732530" y="2833369"/>
                  <a:pt x="3736340" y="2837179"/>
                  <a:pt x="3738880" y="2835909"/>
                </a:cubicBezTo>
                <a:cubicBezTo>
                  <a:pt x="3754120" y="2834639"/>
                  <a:pt x="3768090" y="2830829"/>
                  <a:pt x="3782060" y="2830829"/>
                </a:cubicBezTo>
                <a:cubicBezTo>
                  <a:pt x="3796030" y="2838449"/>
                  <a:pt x="3793490" y="2824479"/>
                  <a:pt x="3790950" y="2816859"/>
                </a:cubicBezTo>
                <a:cubicBezTo>
                  <a:pt x="3796030" y="2811779"/>
                  <a:pt x="3801110" y="2807969"/>
                  <a:pt x="3802380" y="2806699"/>
                </a:cubicBezTo>
                <a:cubicBezTo>
                  <a:pt x="3810000" y="2806699"/>
                  <a:pt x="3815080" y="2807969"/>
                  <a:pt x="3818890" y="2806699"/>
                </a:cubicBezTo>
                <a:cubicBezTo>
                  <a:pt x="3823969" y="2802889"/>
                  <a:pt x="3827780" y="2796539"/>
                  <a:pt x="3834130" y="2788919"/>
                </a:cubicBezTo>
                <a:cubicBezTo>
                  <a:pt x="3841750" y="2787649"/>
                  <a:pt x="3854450" y="2785109"/>
                  <a:pt x="3868420" y="2782569"/>
                </a:cubicBezTo>
                <a:cubicBezTo>
                  <a:pt x="3868420" y="2782569"/>
                  <a:pt x="3868420" y="2780029"/>
                  <a:pt x="3869690" y="2777489"/>
                </a:cubicBezTo>
                <a:cubicBezTo>
                  <a:pt x="3874770" y="2769869"/>
                  <a:pt x="3887470" y="2767329"/>
                  <a:pt x="3879850" y="2753359"/>
                </a:cubicBezTo>
                <a:cubicBezTo>
                  <a:pt x="3878580" y="2750819"/>
                  <a:pt x="3878580" y="2743199"/>
                  <a:pt x="3881120" y="2740659"/>
                </a:cubicBezTo>
                <a:cubicBezTo>
                  <a:pt x="3890010" y="2729229"/>
                  <a:pt x="3890010" y="2727959"/>
                  <a:pt x="3874770" y="2722879"/>
                </a:cubicBezTo>
                <a:cubicBezTo>
                  <a:pt x="3876040" y="2713989"/>
                  <a:pt x="3867150" y="2702559"/>
                  <a:pt x="3879850" y="2701289"/>
                </a:cubicBezTo>
                <a:cubicBezTo>
                  <a:pt x="3883660" y="2693669"/>
                  <a:pt x="3884930" y="2689859"/>
                  <a:pt x="3887470" y="2686049"/>
                </a:cubicBezTo>
                <a:cubicBezTo>
                  <a:pt x="3888740" y="2683509"/>
                  <a:pt x="3892550" y="2680969"/>
                  <a:pt x="3892550" y="2678429"/>
                </a:cubicBezTo>
                <a:cubicBezTo>
                  <a:pt x="3892550" y="2673349"/>
                  <a:pt x="3890010" y="2666999"/>
                  <a:pt x="3891280" y="2663189"/>
                </a:cubicBezTo>
                <a:cubicBezTo>
                  <a:pt x="3895090" y="2649219"/>
                  <a:pt x="3896360" y="2636519"/>
                  <a:pt x="3873500" y="2631439"/>
                </a:cubicBezTo>
                <a:cubicBezTo>
                  <a:pt x="3882390" y="2627629"/>
                  <a:pt x="3886200" y="2625089"/>
                  <a:pt x="3892550" y="2622549"/>
                </a:cubicBezTo>
                <a:cubicBezTo>
                  <a:pt x="3882390" y="2617469"/>
                  <a:pt x="3873500" y="2613659"/>
                  <a:pt x="3862070" y="2608579"/>
                </a:cubicBezTo>
                <a:lnTo>
                  <a:pt x="3873500" y="2608579"/>
                </a:lnTo>
                <a:lnTo>
                  <a:pt x="3873500" y="2604769"/>
                </a:lnTo>
                <a:cubicBezTo>
                  <a:pt x="3867150" y="2604769"/>
                  <a:pt x="3862070" y="2603499"/>
                  <a:pt x="3855720" y="2603499"/>
                </a:cubicBezTo>
                <a:cubicBezTo>
                  <a:pt x="3855720" y="2604769"/>
                  <a:pt x="3855720" y="2606039"/>
                  <a:pt x="3854450" y="2607309"/>
                </a:cubicBezTo>
                <a:cubicBezTo>
                  <a:pt x="3853180" y="2604769"/>
                  <a:pt x="3851910" y="2602229"/>
                  <a:pt x="3850640" y="2598419"/>
                </a:cubicBezTo>
                <a:cubicBezTo>
                  <a:pt x="3883660" y="2590799"/>
                  <a:pt x="4104640" y="2566669"/>
                  <a:pt x="4084320" y="2562859"/>
                </a:cubicBezTo>
                <a:cubicBezTo>
                  <a:pt x="4094480" y="2553969"/>
                  <a:pt x="4090670" y="2538729"/>
                  <a:pt x="4108450" y="2537459"/>
                </a:cubicBezTo>
                <a:cubicBezTo>
                  <a:pt x="4113530" y="2537459"/>
                  <a:pt x="4122420" y="2528569"/>
                  <a:pt x="4123690" y="2522219"/>
                </a:cubicBezTo>
                <a:cubicBezTo>
                  <a:pt x="4126230" y="2513329"/>
                  <a:pt x="4123690" y="2501899"/>
                  <a:pt x="4126230" y="2493009"/>
                </a:cubicBezTo>
                <a:cubicBezTo>
                  <a:pt x="4128770" y="2480309"/>
                  <a:pt x="4133850" y="2467609"/>
                  <a:pt x="4137660" y="2457449"/>
                </a:cubicBezTo>
                <a:cubicBezTo>
                  <a:pt x="4133850" y="2451099"/>
                  <a:pt x="4130040" y="2444749"/>
                  <a:pt x="4127500" y="2440939"/>
                </a:cubicBezTo>
                <a:cubicBezTo>
                  <a:pt x="4132580" y="2437129"/>
                  <a:pt x="4135120" y="2434589"/>
                  <a:pt x="4138930" y="2433319"/>
                </a:cubicBezTo>
                <a:cubicBezTo>
                  <a:pt x="4137660" y="2432049"/>
                  <a:pt x="4137660" y="2430779"/>
                  <a:pt x="4136390" y="2429509"/>
                </a:cubicBezTo>
                <a:cubicBezTo>
                  <a:pt x="4132580" y="2430779"/>
                  <a:pt x="4128770" y="2432049"/>
                  <a:pt x="4124960" y="2433319"/>
                </a:cubicBezTo>
                <a:cubicBezTo>
                  <a:pt x="4146550" y="2415539"/>
                  <a:pt x="4151630" y="2382519"/>
                  <a:pt x="4133850" y="2367279"/>
                </a:cubicBezTo>
                <a:cubicBezTo>
                  <a:pt x="4132580" y="2369819"/>
                  <a:pt x="4130040" y="2372359"/>
                  <a:pt x="4128770" y="2374899"/>
                </a:cubicBezTo>
                <a:cubicBezTo>
                  <a:pt x="4123690" y="2366009"/>
                  <a:pt x="4109720" y="2363469"/>
                  <a:pt x="4116070" y="2349499"/>
                </a:cubicBezTo>
                <a:cubicBezTo>
                  <a:pt x="4116070" y="2349499"/>
                  <a:pt x="4114800" y="2346959"/>
                  <a:pt x="4113530" y="2346959"/>
                </a:cubicBezTo>
                <a:cubicBezTo>
                  <a:pt x="4107180" y="2344419"/>
                  <a:pt x="4108450" y="2340609"/>
                  <a:pt x="4105910" y="2335529"/>
                </a:cubicBezTo>
                <a:cubicBezTo>
                  <a:pt x="4102100" y="2324099"/>
                  <a:pt x="4103370" y="2312669"/>
                  <a:pt x="4103370" y="2302509"/>
                </a:cubicBezTo>
                <a:lnTo>
                  <a:pt x="4103370" y="2256789"/>
                </a:lnTo>
                <a:cubicBezTo>
                  <a:pt x="4103370" y="2246629"/>
                  <a:pt x="4108450" y="2241549"/>
                  <a:pt x="4118610" y="2244089"/>
                </a:cubicBezTo>
                <a:cubicBezTo>
                  <a:pt x="4118610" y="2244089"/>
                  <a:pt x="4119880" y="2242819"/>
                  <a:pt x="4121150" y="2242819"/>
                </a:cubicBezTo>
                <a:cubicBezTo>
                  <a:pt x="4117340" y="2240279"/>
                  <a:pt x="4114800" y="2239009"/>
                  <a:pt x="4112260" y="2236469"/>
                </a:cubicBezTo>
                <a:cubicBezTo>
                  <a:pt x="4112260" y="2235199"/>
                  <a:pt x="4113530" y="2233929"/>
                  <a:pt x="4113530" y="2232659"/>
                </a:cubicBezTo>
                <a:cubicBezTo>
                  <a:pt x="4122420" y="2235199"/>
                  <a:pt x="4131310" y="2239009"/>
                  <a:pt x="4137660" y="2241549"/>
                </a:cubicBezTo>
                <a:cubicBezTo>
                  <a:pt x="4145280" y="2231389"/>
                  <a:pt x="4151630" y="2223769"/>
                  <a:pt x="4156710" y="2218689"/>
                </a:cubicBezTo>
                <a:lnTo>
                  <a:pt x="4156710" y="2195829"/>
                </a:lnTo>
                <a:cubicBezTo>
                  <a:pt x="4154170" y="2195829"/>
                  <a:pt x="4150360" y="2197099"/>
                  <a:pt x="4146550" y="2197099"/>
                </a:cubicBezTo>
                <a:cubicBezTo>
                  <a:pt x="4144010" y="2190749"/>
                  <a:pt x="4142740" y="2184399"/>
                  <a:pt x="4140200" y="2175509"/>
                </a:cubicBezTo>
                <a:cubicBezTo>
                  <a:pt x="4146550" y="2179319"/>
                  <a:pt x="4149090" y="2181859"/>
                  <a:pt x="4151630" y="2183129"/>
                </a:cubicBezTo>
                <a:cubicBezTo>
                  <a:pt x="4154170" y="2181859"/>
                  <a:pt x="4157980" y="2180589"/>
                  <a:pt x="4161790" y="2178049"/>
                </a:cubicBezTo>
                <a:cubicBezTo>
                  <a:pt x="4160520" y="2176779"/>
                  <a:pt x="4159250" y="2175509"/>
                  <a:pt x="4159250" y="2174239"/>
                </a:cubicBezTo>
                <a:cubicBezTo>
                  <a:pt x="4155440" y="2174239"/>
                  <a:pt x="4151630" y="2172969"/>
                  <a:pt x="4150360" y="2172969"/>
                </a:cubicBezTo>
                <a:cubicBezTo>
                  <a:pt x="4152900" y="2165349"/>
                  <a:pt x="4157980" y="2157729"/>
                  <a:pt x="4155440" y="2153919"/>
                </a:cubicBezTo>
                <a:cubicBezTo>
                  <a:pt x="4149090" y="2137409"/>
                  <a:pt x="4155440" y="2124709"/>
                  <a:pt x="4161790" y="2110739"/>
                </a:cubicBezTo>
                <a:cubicBezTo>
                  <a:pt x="4163060" y="2106929"/>
                  <a:pt x="4161790" y="2103119"/>
                  <a:pt x="4161790" y="2099309"/>
                </a:cubicBezTo>
                <a:cubicBezTo>
                  <a:pt x="4163060" y="2082799"/>
                  <a:pt x="4164330" y="2067559"/>
                  <a:pt x="4165599" y="2044699"/>
                </a:cubicBezTo>
                <a:cubicBezTo>
                  <a:pt x="4160519" y="2042159"/>
                  <a:pt x="4152899" y="2035809"/>
                  <a:pt x="4144009" y="2030729"/>
                </a:cubicBezTo>
                <a:cubicBezTo>
                  <a:pt x="4136389" y="2026919"/>
                  <a:pt x="4128769" y="2025649"/>
                  <a:pt x="4121149" y="2023109"/>
                </a:cubicBezTo>
                <a:cubicBezTo>
                  <a:pt x="4117340" y="2021839"/>
                  <a:pt x="4112259" y="2023109"/>
                  <a:pt x="4108449" y="2021839"/>
                </a:cubicBezTo>
                <a:cubicBezTo>
                  <a:pt x="4076699" y="2018029"/>
                  <a:pt x="4043679" y="2012949"/>
                  <a:pt x="4011929" y="2009139"/>
                </a:cubicBezTo>
                <a:cubicBezTo>
                  <a:pt x="3985259" y="2005329"/>
                  <a:pt x="3958589" y="2001519"/>
                  <a:pt x="3933189" y="1997709"/>
                </a:cubicBezTo>
                <a:cubicBezTo>
                  <a:pt x="3926839" y="1996439"/>
                  <a:pt x="3920489" y="1993899"/>
                  <a:pt x="3912869" y="1993899"/>
                </a:cubicBezTo>
                <a:cubicBezTo>
                  <a:pt x="3896359" y="1992629"/>
                  <a:pt x="3878579" y="1992629"/>
                  <a:pt x="3862069" y="1992629"/>
                </a:cubicBezTo>
                <a:cubicBezTo>
                  <a:pt x="3853179" y="1992629"/>
                  <a:pt x="3845559" y="1992629"/>
                  <a:pt x="3836669" y="1991359"/>
                </a:cubicBezTo>
                <a:cubicBezTo>
                  <a:pt x="3821429" y="1990089"/>
                  <a:pt x="3806189" y="1987549"/>
                  <a:pt x="3790949" y="1986279"/>
                </a:cubicBezTo>
                <a:lnTo>
                  <a:pt x="3790949" y="1982469"/>
                </a:lnTo>
                <a:cubicBezTo>
                  <a:pt x="3829049" y="1979929"/>
                  <a:pt x="3868419" y="1976119"/>
                  <a:pt x="3907789" y="1983739"/>
                </a:cubicBezTo>
                <a:cubicBezTo>
                  <a:pt x="3906519" y="1979929"/>
                  <a:pt x="3905249" y="1976119"/>
                  <a:pt x="3903979" y="1973579"/>
                </a:cubicBezTo>
                <a:cubicBezTo>
                  <a:pt x="3912869" y="1972309"/>
                  <a:pt x="3919219" y="1964689"/>
                  <a:pt x="3928109" y="1973579"/>
                </a:cubicBezTo>
                <a:cubicBezTo>
                  <a:pt x="3929379" y="1974849"/>
                  <a:pt x="3936999" y="1971039"/>
                  <a:pt x="3942079" y="1969769"/>
                </a:cubicBezTo>
                <a:lnTo>
                  <a:pt x="3942079" y="1967229"/>
                </a:lnTo>
                <a:lnTo>
                  <a:pt x="3930649" y="1967229"/>
                </a:lnTo>
                <a:cubicBezTo>
                  <a:pt x="3943349" y="1957069"/>
                  <a:pt x="3952240" y="1948179"/>
                  <a:pt x="3961129" y="1941829"/>
                </a:cubicBezTo>
                <a:cubicBezTo>
                  <a:pt x="3968749" y="1943099"/>
                  <a:pt x="3976369" y="1944369"/>
                  <a:pt x="3981449" y="1945639"/>
                </a:cubicBezTo>
                <a:cubicBezTo>
                  <a:pt x="3982719" y="1921509"/>
                  <a:pt x="3962399" y="1920239"/>
                  <a:pt x="3947159" y="1910079"/>
                </a:cubicBezTo>
                <a:cubicBezTo>
                  <a:pt x="3953509" y="1906269"/>
                  <a:pt x="3957319" y="1902459"/>
                  <a:pt x="3962399" y="1901189"/>
                </a:cubicBezTo>
                <a:cubicBezTo>
                  <a:pt x="3976369" y="1897379"/>
                  <a:pt x="3994149" y="1907539"/>
                  <a:pt x="4003040" y="1885949"/>
                </a:cubicBezTo>
                <a:cubicBezTo>
                  <a:pt x="4004310" y="1884679"/>
                  <a:pt x="4008119" y="1884679"/>
                  <a:pt x="4014469" y="1882139"/>
                </a:cubicBezTo>
                <a:cubicBezTo>
                  <a:pt x="4010660" y="1878329"/>
                  <a:pt x="4006849" y="1875789"/>
                  <a:pt x="4004310" y="1873249"/>
                </a:cubicBezTo>
                <a:cubicBezTo>
                  <a:pt x="4006850" y="1871979"/>
                  <a:pt x="4010660" y="1870709"/>
                  <a:pt x="4010660" y="1870709"/>
                </a:cubicBezTo>
                <a:cubicBezTo>
                  <a:pt x="4019550" y="1877059"/>
                  <a:pt x="4025900" y="1882139"/>
                  <a:pt x="4033519" y="1887219"/>
                </a:cubicBezTo>
                <a:cubicBezTo>
                  <a:pt x="4034790" y="1885949"/>
                  <a:pt x="4036060" y="1884679"/>
                  <a:pt x="4037329" y="1882139"/>
                </a:cubicBezTo>
                <a:cubicBezTo>
                  <a:pt x="4033519" y="1877059"/>
                  <a:pt x="4030979" y="1871979"/>
                  <a:pt x="4027169" y="1866899"/>
                </a:cubicBezTo>
                <a:cubicBezTo>
                  <a:pt x="4043679" y="1855469"/>
                  <a:pt x="4044949" y="1849119"/>
                  <a:pt x="4032249" y="1817369"/>
                </a:cubicBezTo>
                <a:cubicBezTo>
                  <a:pt x="4041140" y="1816099"/>
                  <a:pt x="4050029" y="1813559"/>
                  <a:pt x="4057649" y="1812289"/>
                </a:cubicBezTo>
                <a:cubicBezTo>
                  <a:pt x="4058919" y="1803399"/>
                  <a:pt x="4063999" y="1794509"/>
                  <a:pt x="4062729" y="1786889"/>
                </a:cubicBezTo>
                <a:cubicBezTo>
                  <a:pt x="4058919" y="1764029"/>
                  <a:pt x="4081779" y="1753869"/>
                  <a:pt x="4086859" y="1734819"/>
                </a:cubicBezTo>
                <a:cubicBezTo>
                  <a:pt x="4086859" y="1733549"/>
                  <a:pt x="4091939" y="1732279"/>
                  <a:pt x="4093209" y="1733549"/>
                </a:cubicBezTo>
                <a:cubicBezTo>
                  <a:pt x="4104639" y="1737359"/>
                  <a:pt x="4108449" y="1728469"/>
                  <a:pt x="4112259" y="1722119"/>
                </a:cubicBezTo>
                <a:cubicBezTo>
                  <a:pt x="4113529" y="1719579"/>
                  <a:pt x="4114799" y="1717039"/>
                  <a:pt x="4116069" y="1715769"/>
                </a:cubicBezTo>
                <a:cubicBezTo>
                  <a:pt x="4127499" y="1709419"/>
                  <a:pt x="4138929" y="1704339"/>
                  <a:pt x="4151629" y="1697989"/>
                </a:cubicBezTo>
                <a:cubicBezTo>
                  <a:pt x="4138929" y="1678939"/>
                  <a:pt x="4122419" y="1687829"/>
                  <a:pt x="4108449" y="1685289"/>
                </a:cubicBezTo>
                <a:lnTo>
                  <a:pt x="4108449" y="1680209"/>
                </a:lnTo>
                <a:cubicBezTo>
                  <a:pt x="4117339" y="1678939"/>
                  <a:pt x="4126229" y="1677669"/>
                  <a:pt x="4136389" y="1676399"/>
                </a:cubicBezTo>
                <a:cubicBezTo>
                  <a:pt x="4130039" y="1675129"/>
                  <a:pt x="4124959" y="1673859"/>
                  <a:pt x="4119879" y="1672589"/>
                </a:cubicBezTo>
                <a:cubicBezTo>
                  <a:pt x="4126229" y="1666239"/>
                  <a:pt x="4131309" y="1659889"/>
                  <a:pt x="4137659" y="1654809"/>
                </a:cubicBezTo>
                <a:cubicBezTo>
                  <a:pt x="4138929" y="1653539"/>
                  <a:pt x="4142739" y="1652269"/>
                  <a:pt x="4144009" y="1652269"/>
                </a:cubicBezTo>
                <a:cubicBezTo>
                  <a:pt x="4147819" y="1653539"/>
                  <a:pt x="4151629" y="1657349"/>
                  <a:pt x="4154169" y="1659889"/>
                </a:cubicBezTo>
                <a:cubicBezTo>
                  <a:pt x="4155439" y="1656079"/>
                  <a:pt x="4156709" y="1650999"/>
                  <a:pt x="4159249" y="1647189"/>
                </a:cubicBezTo>
                <a:cubicBezTo>
                  <a:pt x="4164329" y="1640839"/>
                  <a:pt x="4170679" y="1635759"/>
                  <a:pt x="4175759" y="1630679"/>
                </a:cubicBezTo>
                <a:cubicBezTo>
                  <a:pt x="4182109" y="1638299"/>
                  <a:pt x="4188459" y="1645919"/>
                  <a:pt x="4194809" y="1654809"/>
                </a:cubicBezTo>
                <a:cubicBezTo>
                  <a:pt x="4196079" y="1654809"/>
                  <a:pt x="4197349" y="1653539"/>
                  <a:pt x="4197349" y="1653539"/>
                </a:cubicBezTo>
                <a:cubicBezTo>
                  <a:pt x="4196079" y="1640839"/>
                  <a:pt x="4196079" y="1628139"/>
                  <a:pt x="4194809" y="1615439"/>
                </a:cubicBezTo>
                <a:cubicBezTo>
                  <a:pt x="4199889" y="1616709"/>
                  <a:pt x="4203699" y="1616709"/>
                  <a:pt x="4207509" y="1617979"/>
                </a:cubicBezTo>
                <a:cubicBezTo>
                  <a:pt x="4208779" y="1616709"/>
                  <a:pt x="4208779" y="1615439"/>
                  <a:pt x="4210049" y="1615439"/>
                </a:cubicBezTo>
                <a:cubicBezTo>
                  <a:pt x="4206239" y="1614169"/>
                  <a:pt x="4203699" y="1612899"/>
                  <a:pt x="4199889" y="1611629"/>
                </a:cubicBezTo>
                <a:cubicBezTo>
                  <a:pt x="4206239" y="1604009"/>
                  <a:pt x="4210049" y="1598929"/>
                  <a:pt x="4211319" y="1597659"/>
                </a:cubicBezTo>
                <a:lnTo>
                  <a:pt x="4211319" y="1573529"/>
                </a:lnTo>
                <a:cubicBezTo>
                  <a:pt x="4208779" y="1572259"/>
                  <a:pt x="4206239" y="1569719"/>
                  <a:pt x="4202429" y="1568449"/>
                </a:cubicBezTo>
                <a:cubicBezTo>
                  <a:pt x="4199889" y="1567179"/>
                  <a:pt x="4197349" y="1565909"/>
                  <a:pt x="4194809" y="1565909"/>
                </a:cubicBezTo>
                <a:cubicBezTo>
                  <a:pt x="4197349" y="1563369"/>
                  <a:pt x="4202429" y="1559559"/>
                  <a:pt x="4203699" y="1559559"/>
                </a:cubicBezTo>
                <a:cubicBezTo>
                  <a:pt x="4212589" y="1564639"/>
                  <a:pt x="4210049" y="1550669"/>
                  <a:pt x="4215129" y="1551939"/>
                </a:cubicBezTo>
                <a:cubicBezTo>
                  <a:pt x="4215129" y="1548129"/>
                  <a:pt x="4215129" y="1540509"/>
                  <a:pt x="4213859" y="1540509"/>
                </a:cubicBezTo>
                <a:cubicBezTo>
                  <a:pt x="4197349" y="1534159"/>
                  <a:pt x="4199889" y="1520189"/>
                  <a:pt x="4196079" y="1511299"/>
                </a:cubicBezTo>
                <a:close/>
                <a:moveTo>
                  <a:pt x="234949" y="990600"/>
                </a:moveTo>
                <a:lnTo>
                  <a:pt x="271779" y="990600"/>
                </a:lnTo>
                <a:cubicBezTo>
                  <a:pt x="262889" y="1002030"/>
                  <a:pt x="241299" y="1002030"/>
                  <a:pt x="234949" y="990600"/>
                </a:cubicBezTo>
                <a:close/>
                <a:moveTo>
                  <a:pt x="488949" y="1507490"/>
                </a:moveTo>
                <a:lnTo>
                  <a:pt x="488949" y="1502410"/>
                </a:lnTo>
                <a:cubicBezTo>
                  <a:pt x="505459" y="1501140"/>
                  <a:pt x="523239" y="1499870"/>
                  <a:pt x="539749" y="1499870"/>
                </a:cubicBezTo>
                <a:cubicBezTo>
                  <a:pt x="521969" y="1499870"/>
                  <a:pt x="506729" y="1515110"/>
                  <a:pt x="488949" y="1507490"/>
                </a:cubicBezTo>
                <a:close/>
                <a:moveTo>
                  <a:pt x="182879" y="2123440"/>
                </a:moveTo>
                <a:cubicBezTo>
                  <a:pt x="190499" y="2115820"/>
                  <a:pt x="196849" y="2110740"/>
                  <a:pt x="199389" y="2106930"/>
                </a:cubicBezTo>
                <a:cubicBezTo>
                  <a:pt x="205739" y="2112010"/>
                  <a:pt x="209549" y="2115820"/>
                  <a:pt x="213359" y="2119630"/>
                </a:cubicBezTo>
                <a:cubicBezTo>
                  <a:pt x="204469" y="2119630"/>
                  <a:pt x="195579" y="2120900"/>
                  <a:pt x="182879" y="2123440"/>
                </a:cubicBezTo>
                <a:close/>
                <a:moveTo>
                  <a:pt x="271779" y="2117090"/>
                </a:moveTo>
                <a:lnTo>
                  <a:pt x="238759" y="2117090"/>
                </a:lnTo>
                <a:cubicBezTo>
                  <a:pt x="237489" y="2117090"/>
                  <a:pt x="236219" y="2112010"/>
                  <a:pt x="233679" y="2108200"/>
                </a:cubicBezTo>
                <a:cubicBezTo>
                  <a:pt x="248919" y="2109470"/>
                  <a:pt x="260349" y="2110740"/>
                  <a:pt x="271779" y="2112010"/>
                </a:cubicBezTo>
                <a:lnTo>
                  <a:pt x="271779" y="2117090"/>
                </a:lnTo>
                <a:close/>
                <a:moveTo>
                  <a:pt x="280669" y="2115820"/>
                </a:moveTo>
                <a:cubicBezTo>
                  <a:pt x="279399" y="2114550"/>
                  <a:pt x="279399" y="2113280"/>
                  <a:pt x="278129" y="2113280"/>
                </a:cubicBezTo>
                <a:cubicBezTo>
                  <a:pt x="283209" y="2109470"/>
                  <a:pt x="289559" y="2106930"/>
                  <a:pt x="294639" y="2103120"/>
                </a:cubicBezTo>
                <a:cubicBezTo>
                  <a:pt x="298449" y="2099310"/>
                  <a:pt x="299719" y="2092960"/>
                  <a:pt x="303529" y="2086610"/>
                </a:cubicBezTo>
                <a:cubicBezTo>
                  <a:pt x="313689" y="2106930"/>
                  <a:pt x="335279" y="2100580"/>
                  <a:pt x="354329" y="2105660"/>
                </a:cubicBezTo>
                <a:cubicBezTo>
                  <a:pt x="328929" y="2108200"/>
                  <a:pt x="304799" y="2112010"/>
                  <a:pt x="280669" y="2115820"/>
                </a:cubicBezTo>
                <a:close/>
                <a:moveTo>
                  <a:pt x="114299" y="2428240"/>
                </a:moveTo>
                <a:cubicBezTo>
                  <a:pt x="115569" y="2428240"/>
                  <a:pt x="115569" y="2428240"/>
                  <a:pt x="114299" y="2428240"/>
                </a:cubicBezTo>
                <a:close/>
                <a:moveTo>
                  <a:pt x="345439" y="2609850"/>
                </a:moveTo>
                <a:cubicBezTo>
                  <a:pt x="344169" y="2600960"/>
                  <a:pt x="342899" y="2594610"/>
                  <a:pt x="341629" y="2585720"/>
                </a:cubicBezTo>
                <a:cubicBezTo>
                  <a:pt x="350519" y="2588260"/>
                  <a:pt x="355599" y="2589530"/>
                  <a:pt x="360679" y="2592070"/>
                </a:cubicBezTo>
                <a:cubicBezTo>
                  <a:pt x="355599" y="2597150"/>
                  <a:pt x="351789" y="2602230"/>
                  <a:pt x="345439" y="2609850"/>
                </a:cubicBezTo>
                <a:close/>
                <a:moveTo>
                  <a:pt x="636269" y="1050290"/>
                </a:moveTo>
                <a:cubicBezTo>
                  <a:pt x="627379" y="1051560"/>
                  <a:pt x="618489" y="1055370"/>
                  <a:pt x="610869" y="1055370"/>
                </a:cubicBezTo>
                <a:cubicBezTo>
                  <a:pt x="601979" y="1056640"/>
                  <a:pt x="593089" y="1055370"/>
                  <a:pt x="582929" y="1055370"/>
                </a:cubicBezTo>
                <a:cubicBezTo>
                  <a:pt x="581659" y="1054100"/>
                  <a:pt x="580389" y="1050290"/>
                  <a:pt x="579119" y="1046480"/>
                </a:cubicBezTo>
                <a:cubicBezTo>
                  <a:pt x="588009" y="1043940"/>
                  <a:pt x="596899" y="1040130"/>
                  <a:pt x="607059" y="1037590"/>
                </a:cubicBezTo>
                <a:cubicBezTo>
                  <a:pt x="607059" y="1041400"/>
                  <a:pt x="605789" y="1043940"/>
                  <a:pt x="605789" y="1047750"/>
                </a:cubicBezTo>
                <a:cubicBezTo>
                  <a:pt x="617219" y="1040130"/>
                  <a:pt x="627379" y="1041400"/>
                  <a:pt x="636269" y="1050290"/>
                </a:cubicBezTo>
                <a:cubicBezTo>
                  <a:pt x="650239" y="1040130"/>
                  <a:pt x="652779" y="1041400"/>
                  <a:pt x="656589" y="1062990"/>
                </a:cubicBezTo>
                <a:cubicBezTo>
                  <a:pt x="648969" y="1057910"/>
                  <a:pt x="642619" y="1054100"/>
                  <a:pt x="636269" y="1050290"/>
                </a:cubicBezTo>
                <a:close/>
                <a:moveTo>
                  <a:pt x="684529" y="1047750"/>
                </a:moveTo>
                <a:cubicBezTo>
                  <a:pt x="687069" y="1045210"/>
                  <a:pt x="689609" y="1042670"/>
                  <a:pt x="690879" y="1040130"/>
                </a:cubicBezTo>
                <a:cubicBezTo>
                  <a:pt x="699769" y="1051560"/>
                  <a:pt x="699769" y="1051560"/>
                  <a:pt x="680719" y="1060450"/>
                </a:cubicBezTo>
                <a:lnTo>
                  <a:pt x="661669" y="1045210"/>
                </a:lnTo>
                <a:cubicBezTo>
                  <a:pt x="674369" y="1035050"/>
                  <a:pt x="681989" y="1035050"/>
                  <a:pt x="684529" y="1047750"/>
                </a:cubicBezTo>
                <a:close/>
                <a:moveTo>
                  <a:pt x="694689" y="2744470"/>
                </a:moveTo>
                <a:cubicBezTo>
                  <a:pt x="695959" y="2743200"/>
                  <a:pt x="697229" y="2743200"/>
                  <a:pt x="698499" y="2741930"/>
                </a:cubicBezTo>
                <a:cubicBezTo>
                  <a:pt x="699769" y="2744470"/>
                  <a:pt x="702309" y="2747010"/>
                  <a:pt x="704849" y="2750820"/>
                </a:cubicBezTo>
                <a:cubicBezTo>
                  <a:pt x="702309" y="2750820"/>
                  <a:pt x="699769" y="2750820"/>
                  <a:pt x="697229" y="2752090"/>
                </a:cubicBezTo>
                <a:cubicBezTo>
                  <a:pt x="695959" y="2748280"/>
                  <a:pt x="695959" y="2745740"/>
                  <a:pt x="694689" y="2744470"/>
                </a:cubicBezTo>
                <a:close/>
                <a:moveTo>
                  <a:pt x="772159" y="2735580"/>
                </a:moveTo>
                <a:cubicBezTo>
                  <a:pt x="773429" y="2739390"/>
                  <a:pt x="774699" y="2741930"/>
                  <a:pt x="777239" y="2744470"/>
                </a:cubicBezTo>
                <a:lnTo>
                  <a:pt x="773429" y="2744470"/>
                </a:lnTo>
                <a:cubicBezTo>
                  <a:pt x="773429" y="2741930"/>
                  <a:pt x="773429" y="2739390"/>
                  <a:pt x="772159" y="2735580"/>
                </a:cubicBezTo>
                <a:close/>
                <a:moveTo>
                  <a:pt x="876299" y="3018790"/>
                </a:moveTo>
                <a:cubicBezTo>
                  <a:pt x="872489" y="3012440"/>
                  <a:pt x="869949" y="3007360"/>
                  <a:pt x="867409" y="3002280"/>
                </a:cubicBezTo>
                <a:lnTo>
                  <a:pt x="873759" y="2995930"/>
                </a:lnTo>
                <a:cubicBezTo>
                  <a:pt x="882649" y="3002280"/>
                  <a:pt x="883919" y="3012440"/>
                  <a:pt x="876299" y="3018790"/>
                </a:cubicBezTo>
                <a:close/>
                <a:moveTo>
                  <a:pt x="1198879" y="3044190"/>
                </a:moveTo>
                <a:cubicBezTo>
                  <a:pt x="1193799" y="3041650"/>
                  <a:pt x="1188719" y="3040380"/>
                  <a:pt x="1183639" y="3037840"/>
                </a:cubicBezTo>
                <a:cubicBezTo>
                  <a:pt x="1188719" y="3032760"/>
                  <a:pt x="1193799" y="3027680"/>
                  <a:pt x="1197609" y="3025140"/>
                </a:cubicBezTo>
                <a:lnTo>
                  <a:pt x="1212849" y="3036570"/>
                </a:lnTo>
                <a:cubicBezTo>
                  <a:pt x="1209039" y="3039110"/>
                  <a:pt x="1203959" y="3041650"/>
                  <a:pt x="1198879" y="3044190"/>
                </a:cubicBezTo>
                <a:close/>
                <a:moveTo>
                  <a:pt x="3445509" y="2828290"/>
                </a:moveTo>
                <a:cubicBezTo>
                  <a:pt x="3444239" y="2829560"/>
                  <a:pt x="3445509" y="2832100"/>
                  <a:pt x="3445509" y="2834640"/>
                </a:cubicBezTo>
                <a:lnTo>
                  <a:pt x="3426459" y="2838450"/>
                </a:lnTo>
                <a:cubicBezTo>
                  <a:pt x="3423919" y="2827020"/>
                  <a:pt x="3428999" y="2820670"/>
                  <a:pt x="3440429" y="2819400"/>
                </a:cubicBezTo>
                <a:cubicBezTo>
                  <a:pt x="3444239" y="2819400"/>
                  <a:pt x="3449319" y="2816860"/>
                  <a:pt x="3455669" y="2816860"/>
                </a:cubicBezTo>
                <a:cubicBezTo>
                  <a:pt x="3451859" y="2820670"/>
                  <a:pt x="3448049" y="2823210"/>
                  <a:pt x="3445509" y="2828290"/>
                </a:cubicBezTo>
                <a:close/>
                <a:moveTo>
                  <a:pt x="3470909" y="2825750"/>
                </a:moveTo>
                <a:cubicBezTo>
                  <a:pt x="3465829" y="2824480"/>
                  <a:pt x="3462019" y="2820670"/>
                  <a:pt x="3458209" y="2818130"/>
                </a:cubicBezTo>
                <a:cubicBezTo>
                  <a:pt x="3463289" y="2811780"/>
                  <a:pt x="3467099" y="2807970"/>
                  <a:pt x="3469639" y="2804160"/>
                </a:cubicBezTo>
                <a:cubicBezTo>
                  <a:pt x="3474719" y="2810510"/>
                  <a:pt x="3479799" y="2815590"/>
                  <a:pt x="3484879" y="2823210"/>
                </a:cubicBezTo>
                <a:cubicBezTo>
                  <a:pt x="3481069" y="2824480"/>
                  <a:pt x="3475989" y="2825750"/>
                  <a:pt x="3470909" y="2825750"/>
                </a:cubicBezTo>
                <a:close/>
                <a:moveTo>
                  <a:pt x="3604259" y="1967230"/>
                </a:moveTo>
                <a:cubicBezTo>
                  <a:pt x="3604259" y="1964690"/>
                  <a:pt x="3604259" y="1963420"/>
                  <a:pt x="3602989" y="1960880"/>
                </a:cubicBezTo>
                <a:lnTo>
                  <a:pt x="3629659" y="1957070"/>
                </a:lnTo>
                <a:cubicBezTo>
                  <a:pt x="3629659" y="1959610"/>
                  <a:pt x="3630929" y="1962150"/>
                  <a:pt x="3630929" y="1964690"/>
                </a:cubicBezTo>
                <a:cubicBezTo>
                  <a:pt x="3620769" y="1964690"/>
                  <a:pt x="3611879" y="1965960"/>
                  <a:pt x="3604259" y="1967230"/>
                </a:cubicBezTo>
                <a:close/>
                <a:moveTo>
                  <a:pt x="3670299" y="1969770"/>
                </a:moveTo>
                <a:cubicBezTo>
                  <a:pt x="3662679" y="1969770"/>
                  <a:pt x="3653789" y="1969770"/>
                  <a:pt x="3646169" y="1967230"/>
                </a:cubicBezTo>
                <a:cubicBezTo>
                  <a:pt x="3642359" y="1965960"/>
                  <a:pt x="3641089" y="1960880"/>
                  <a:pt x="3637279" y="1958340"/>
                </a:cubicBezTo>
                <a:cubicBezTo>
                  <a:pt x="3638549" y="1957070"/>
                  <a:pt x="3638549" y="1955800"/>
                  <a:pt x="3639819" y="1954530"/>
                </a:cubicBezTo>
                <a:cubicBezTo>
                  <a:pt x="3651249" y="1957070"/>
                  <a:pt x="3661409" y="1958340"/>
                  <a:pt x="3671569" y="1960880"/>
                </a:cubicBezTo>
                <a:cubicBezTo>
                  <a:pt x="3670299" y="1964690"/>
                  <a:pt x="3670299" y="1968500"/>
                  <a:pt x="3670299" y="1969770"/>
                </a:cubicBezTo>
                <a:close/>
                <a:moveTo>
                  <a:pt x="3727449" y="1968500"/>
                </a:moveTo>
                <a:cubicBezTo>
                  <a:pt x="3718559" y="1967230"/>
                  <a:pt x="3709669" y="1960880"/>
                  <a:pt x="3700779" y="1969770"/>
                </a:cubicBezTo>
                <a:cubicBezTo>
                  <a:pt x="3699509" y="1971040"/>
                  <a:pt x="3691889" y="1967230"/>
                  <a:pt x="3688079" y="1965960"/>
                </a:cubicBezTo>
                <a:cubicBezTo>
                  <a:pt x="3688079" y="1964690"/>
                  <a:pt x="3689349" y="1962150"/>
                  <a:pt x="3689349" y="1960880"/>
                </a:cubicBezTo>
                <a:lnTo>
                  <a:pt x="3731259" y="1960880"/>
                </a:lnTo>
                <a:cubicBezTo>
                  <a:pt x="3732529" y="1960880"/>
                  <a:pt x="3733799" y="1964690"/>
                  <a:pt x="3735069" y="1967230"/>
                </a:cubicBezTo>
                <a:cubicBezTo>
                  <a:pt x="3731259" y="1967230"/>
                  <a:pt x="3728719" y="1968500"/>
                  <a:pt x="3727449" y="1968500"/>
                </a:cubicBezTo>
                <a:close/>
                <a:moveTo>
                  <a:pt x="3848099" y="2598420"/>
                </a:moveTo>
                <a:cubicBezTo>
                  <a:pt x="3846829" y="2599690"/>
                  <a:pt x="3846829" y="2600960"/>
                  <a:pt x="3846829" y="2599690"/>
                </a:cubicBezTo>
                <a:cubicBezTo>
                  <a:pt x="3845559" y="2599690"/>
                  <a:pt x="3845559" y="2598420"/>
                  <a:pt x="3848099" y="2598420"/>
                </a:cubicBezTo>
                <a:close/>
                <a:moveTo>
                  <a:pt x="132079" y="2529840"/>
                </a:moveTo>
                <a:cubicBezTo>
                  <a:pt x="130809" y="2529840"/>
                  <a:pt x="130809" y="2531110"/>
                  <a:pt x="129539" y="2531110"/>
                </a:cubicBezTo>
                <a:cubicBezTo>
                  <a:pt x="129539" y="2531110"/>
                  <a:pt x="130809" y="2529840"/>
                  <a:pt x="132079" y="2529840"/>
                </a:cubicBezTo>
                <a:close/>
                <a:moveTo>
                  <a:pt x="615949" y="2769870"/>
                </a:moveTo>
                <a:cubicBezTo>
                  <a:pt x="621029" y="2772410"/>
                  <a:pt x="626109" y="2774950"/>
                  <a:pt x="629919" y="2776220"/>
                </a:cubicBezTo>
                <a:cubicBezTo>
                  <a:pt x="612139" y="2786380"/>
                  <a:pt x="600709" y="2783840"/>
                  <a:pt x="589279" y="2766060"/>
                </a:cubicBezTo>
                <a:cubicBezTo>
                  <a:pt x="593089" y="2766060"/>
                  <a:pt x="595629" y="2764790"/>
                  <a:pt x="599439" y="2764790"/>
                </a:cubicBezTo>
                <a:cubicBezTo>
                  <a:pt x="604519" y="2766060"/>
                  <a:pt x="610869" y="2767330"/>
                  <a:pt x="615949" y="2769870"/>
                </a:cubicBezTo>
                <a:close/>
                <a:moveTo>
                  <a:pt x="2835909" y="2874010"/>
                </a:moveTo>
                <a:cubicBezTo>
                  <a:pt x="2832099" y="2872740"/>
                  <a:pt x="2829559" y="2872740"/>
                  <a:pt x="2824479" y="2871470"/>
                </a:cubicBezTo>
                <a:cubicBezTo>
                  <a:pt x="2819399" y="2870200"/>
                  <a:pt x="2813049" y="2866390"/>
                  <a:pt x="2805429" y="2863850"/>
                </a:cubicBezTo>
                <a:cubicBezTo>
                  <a:pt x="2810509" y="2862580"/>
                  <a:pt x="2814319" y="2860040"/>
                  <a:pt x="2819399" y="2858770"/>
                </a:cubicBezTo>
                <a:cubicBezTo>
                  <a:pt x="2833369" y="2854960"/>
                  <a:pt x="2839719" y="2861310"/>
                  <a:pt x="2835909" y="2874010"/>
                </a:cubicBezTo>
                <a:close/>
                <a:moveTo>
                  <a:pt x="2590799" y="2903220"/>
                </a:moveTo>
                <a:cubicBezTo>
                  <a:pt x="2598419" y="2904490"/>
                  <a:pt x="2607309" y="2904490"/>
                  <a:pt x="2616199" y="2905760"/>
                </a:cubicBezTo>
                <a:cubicBezTo>
                  <a:pt x="2612389" y="2918460"/>
                  <a:pt x="2602229" y="2914650"/>
                  <a:pt x="2594609" y="2913380"/>
                </a:cubicBezTo>
                <a:cubicBezTo>
                  <a:pt x="2592069" y="2913380"/>
                  <a:pt x="2589529" y="2908300"/>
                  <a:pt x="2586989" y="2905760"/>
                </a:cubicBezTo>
                <a:cubicBezTo>
                  <a:pt x="2588259" y="2904490"/>
                  <a:pt x="2589529" y="2903220"/>
                  <a:pt x="2590799" y="2903220"/>
                </a:cubicBezTo>
                <a:close/>
                <a:moveTo>
                  <a:pt x="219709" y="2604770"/>
                </a:moveTo>
                <a:cubicBezTo>
                  <a:pt x="220979" y="2608580"/>
                  <a:pt x="222249" y="2611120"/>
                  <a:pt x="223519" y="2616200"/>
                </a:cubicBezTo>
                <a:cubicBezTo>
                  <a:pt x="215899" y="2616200"/>
                  <a:pt x="209549" y="2616200"/>
                  <a:pt x="203199" y="2614930"/>
                </a:cubicBezTo>
                <a:lnTo>
                  <a:pt x="203199" y="2606040"/>
                </a:lnTo>
                <a:cubicBezTo>
                  <a:pt x="208279" y="2606040"/>
                  <a:pt x="213359" y="2606040"/>
                  <a:pt x="219709" y="2604770"/>
                </a:cubicBezTo>
                <a:close/>
                <a:moveTo>
                  <a:pt x="715009" y="2762250"/>
                </a:moveTo>
                <a:cubicBezTo>
                  <a:pt x="722629" y="2763520"/>
                  <a:pt x="730249" y="2763520"/>
                  <a:pt x="739139" y="2764790"/>
                </a:cubicBezTo>
                <a:cubicBezTo>
                  <a:pt x="734059" y="2769870"/>
                  <a:pt x="713739" y="2773680"/>
                  <a:pt x="709929" y="2769870"/>
                </a:cubicBezTo>
                <a:cubicBezTo>
                  <a:pt x="709929" y="2768600"/>
                  <a:pt x="708659" y="2766060"/>
                  <a:pt x="709929" y="2764790"/>
                </a:cubicBezTo>
                <a:cubicBezTo>
                  <a:pt x="711199" y="2763520"/>
                  <a:pt x="713739" y="2762250"/>
                  <a:pt x="715009" y="276225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g1c0d571eb8a_0_282"/>
          <p:cNvSpPr txBox="1"/>
          <p:nvPr/>
        </p:nvSpPr>
        <p:spPr>
          <a:xfrm>
            <a:off x="4571999" y="515244"/>
            <a:ext cx="82806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5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10">
                <a:latin typeface="Abhaya Libre"/>
                <a:ea typeface="Abhaya Libre"/>
                <a:cs typeface="Abhaya Libre"/>
                <a:sym typeface="Abhaya Libre"/>
              </a:rPr>
              <a:t>6. Patagonia</a:t>
            </a:r>
            <a:endParaRPr/>
          </a:p>
        </p:txBody>
      </p:sp>
      <p:grpSp>
        <p:nvGrpSpPr>
          <p:cNvPr id="499" name="Google Shape;499;g1c0d571eb8a_0_282"/>
          <p:cNvGrpSpPr/>
          <p:nvPr/>
        </p:nvGrpSpPr>
        <p:grpSpPr>
          <a:xfrm>
            <a:off x="8647195" y="1797925"/>
            <a:ext cx="9153555" cy="7618177"/>
            <a:chOff x="-222240" y="94767"/>
            <a:chExt cx="12204739" cy="10157571"/>
          </a:xfrm>
        </p:grpSpPr>
        <p:sp>
          <p:nvSpPr>
            <p:cNvPr id="500" name="Google Shape;500;g1c0d571eb8a_0_282"/>
            <p:cNvSpPr txBox="1"/>
            <p:nvPr/>
          </p:nvSpPr>
          <p:spPr>
            <a:xfrm>
              <a:off x="98700" y="6805240"/>
              <a:ext cx="11040000" cy="34470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Hidroodela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koja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se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prave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od </a:t>
              </a:r>
              <a:r>
                <a:rPr lang="en-US" sz="2400" u="sng" dirty="0" err="1">
                  <a:solidFill>
                    <a:schemeClr val="hlink"/>
                  </a:solidFill>
                  <a:latin typeface="Abhaya Libre"/>
                  <a:ea typeface="Abhaya Libre"/>
                  <a:cs typeface="Abhaya Libre"/>
                  <a:sym typeface="Abhaya Libre"/>
                  <a:hlinkClick r:id="rId8"/>
                </a:rPr>
                <a:t>prirodne</a:t>
              </a:r>
              <a:r>
                <a:rPr lang="en-US" sz="2400" u="sng" dirty="0">
                  <a:solidFill>
                    <a:schemeClr val="hlink"/>
                  </a:solidFill>
                  <a:latin typeface="Abhaya Libre"/>
                  <a:ea typeface="Abhaya Libre"/>
                  <a:cs typeface="Abhaya Libre"/>
                  <a:sym typeface="Abhaya Libre"/>
                  <a:hlinkClick r:id="rId8"/>
                </a:rPr>
                <a:t> </a:t>
              </a:r>
              <a:r>
                <a:rPr lang="en-US" sz="2400" u="sng" dirty="0" err="1">
                  <a:solidFill>
                    <a:schemeClr val="hlink"/>
                  </a:solidFill>
                  <a:latin typeface="Abhaya Libre"/>
                  <a:ea typeface="Abhaya Libre"/>
                  <a:cs typeface="Abhaya Libre"/>
                  <a:sym typeface="Abhaya Libre"/>
                  <a:hlinkClick r:id="rId8"/>
                </a:rPr>
                <a:t>gume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u="sng" dirty="0" err="1">
                  <a:solidFill>
                    <a:schemeClr val="hlink"/>
                  </a:solidFill>
                  <a:latin typeface="Abhaya Libre"/>
                  <a:ea typeface="Abhaya Libre"/>
                  <a:cs typeface="Abhaya Libre"/>
                  <a:sym typeface="Abhaya Libre"/>
                  <a:hlinkClick r:id="rId9"/>
                </a:rPr>
                <a:t>plastičnih</a:t>
              </a:r>
              <a:r>
                <a:rPr lang="en-US" sz="2400" u="sng" dirty="0">
                  <a:solidFill>
                    <a:schemeClr val="hlink"/>
                  </a:solidFill>
                  <a:latin typeface="Abhaya Libre"/>
                  <a:ea typeface="Abhaya Libre"/>
                  <a:cs typeface="Abhaya Libre"/>
                  <a:sym typeface="Abhaya Libre"/>
                  <a:hlinkClick r:id="rId9"/>
                </a:rPr>
                <a:t> </a:t>
              </a:r>
              <a:r>
                <a:rPr lang="en-US" sz="2400" u="sng" dirty="0" err="1">
                  <a:solidFill>
                    <a:schemeClr val="hlink"/>
                  </a:solidFill>
                  <a:latin typeface="Abhaya Libre"/>
                  <a:ea typeface="Abhaya Libre"/>
                  <a:cs typeface="Abhaya Libre"/>
                  <a:sym typeface="Abhaya Libre"/>
                  <a:hlinkClick r:id="rId9"/>
                </a:rPr>
                <a:t>flaša</a:t>
              </a:r>
              <a:r>
                <a:rPr lang="en-US" sz="2400" u="sng" dirty="0">
                  <a:solidFill>
                    <a:schemeClr val="hlink"/>
                  </a:solidFill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pretvorene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u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parkove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.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Patagonija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takođe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prepoznaje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značaj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političkog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delovanja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životnu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sredinu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organizovala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 je </a:t>
              </a:r>
              <a:r>
                <a:rPr lang="en-US" sz="2400" u="sng" dirty="0" err="1">
                  <a:solidFill>
                    <a:schemeClr val="hlink"/>
                  </a:solidFill>
                  <a:latin typeface="Abhaya Libre"/>
                  <a:ea typeface="Abhaya Libre"/>
                  <a:cs typeface="Abhaya Libre"/>
                  <a:sym typeface="Abhaya Libre"/>
                  <a:hlinkClick r:id="rId10"/>
                </a:rPr>
                <a:t>glasanje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za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ekološke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lidere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koji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postavljaju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kamen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temeljac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poruke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o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održivosti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.</a:t>
              </a:r>
              <a:endParaRPr dirty="0"/>
            </a:p>
          </p:txBody>
        </p:sp>
        <p:sp>
          <p:nvSpPr>
            <p:cNvPr id="501" name="Google Shape;501;g1c0d571eb8a_0_282"/>
            <p:cNvSpPr txBox="1"/>
            <p:nvPr/>
          </p:nvSpPr>
          <p:spPr>
            <a:xfrm>
              <a:off x="3018498" y="2647298"/>
              <a:ext cx="8964001" cy="41365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Oni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u="sng" dirty="0" err="1">
                  <a:solidFill>
                    <a:schemeClr val="hlink"/>
                  </a:solidFill>
                  <a:latin typeface="Abhaya Libre"/>
                  <a:ea typeface="Abhaya Libre"/>
                  <a:cs typeface="Abhaya Libre"/>
                  <a:sym typeface="Abhaya Libre"/>
                  <a:hlinkClick r:id="rId11"/>
                </a:rPr>
                <a:t>objavili</a:t>
              </a:r>
              <a:r>
                <a:rPr lang="en-US" sz="2400" u="sng" dirty="0">
                  <a:solidFill>
                    <a:schemeClr val="hlink"/>
                  </a:solidFill>
                  <a:latin typeface="Abhaya Libre"/>
                  <a:ea typeface="Abhaya Libre"/>
                  <a:cs typeface="Abhaya Libre"/>
                  <a:sym typeface="Abhaya Libre"/>
                  <a:hlinkClick r:id="rId11"/>
                </a:rPr>
                <a:t> </a:t>
              </a:r>
              <a:r>
                <a:rPr lang="en-US" sz="2400" u="sng" dirty="0" err="1">
                  <a:solidFill>
                    <a:schemeClr val="hlink"/>
                  </a:solidFill>
                  <a:latin typeface="Abhaya Libre"/>
                  <a:ea typeface="Abhaya Libre"/>
                  <a:cs typeface="Abhaya Libre"/>
                  <a:sym typeface="Abhaya Libre"/>
                  <a:hlinkClick r:id="rId11"/>
                </a:rPr>
                <a:t>reklame</a:t>
              </a:r>
              <a:r>
                <a:rPr lang="en-US" sz="2400" u="sng" dirty="0">
                  <a:solidFill>
                    <a:schemeClr val="hlink"/>
                  </a:solidFill>
                  <a:latin typeface="Abhaya Libre"/>
                  <a:ea typeface="Abhaya Libre"/>
                  <a:cs typeface="Abhaya Libre"/>
                  <a:sym typeface="Abhaya Libre"/>
                  <a:hlinkClick r:id="rId11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ohrabrujući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ljude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da ne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kupuju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stvari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koje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im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nisu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potrebne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(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čak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sopstvene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proizvode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)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implementirali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 </a:t>
              </a:r>
              <a:r>
                <a:rPr lang="en-US" sz="2400" u="sng" dirty="0">
                  <a:solidFill>
                    <a:schemeClr val="hlink"/>
                  </a:solidFill>
                  <a:latin typeface="Abhaya Libre"/>
                  <a:ea typeface="Abhaya Libre"/>
                  <a:cs typeface="Abhaya Libre"/>
                  <a:sym typeface="Abhaya Libre"/>
                  <a:hlinkClick r:id="rId12"/>
                </a:rPr>
                <a:t>program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da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popravljaju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 a ne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zamenjuju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svoje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proizvode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.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Njihova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posvećenost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leži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u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njihovim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proizvodima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– ne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samo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u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njihovim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porukama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marketingu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.</a:t>
              </a:r>
              <a:endParaRPr dirty="0"/>
            </a:p>
          </p:txBody>
        </p:sp>
        <p:sp>
          <p:nvSpPr>
            <p:cNvPr id="502" name="Google Shape;502;g1c0d571eb8a_0_282"/>
            <p:cNvSpPr txBox="1"/>
            <p:nvPr/>
          </p:nvSpPr>
          <p:spPr>
            <a:xfrm>
              <a:off x="0" y="189932"/>
              <a:ext cx="8544600" cy="27576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2015 New Yorker </a:t>
              </a:r>
              <a:r>
                <a:rPr lang="en-US" sz="2400" u="sng" dirty="0" err="1">
                  <a:solidFill>
                    <a:schemeClr val="hlink"/>
                  </a:solidFill>
                  <a:latin typeface="Abhaya Libre"/>
                  <a:ea typeface="Abhaya Libre"/>
                  <a:cs typeface="Abhaya Libre"/>
                  <a:sym typeface="Abhaya Libre"/>
                  <a:hlinkClick r:id="rId13"/>
                </a:rPr>
                <a:t>profil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nazvan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Korporativna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strategija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Patagonije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'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protiv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rasta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',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nagoveštaj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za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krstaški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rat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trgovaca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protiv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upadljive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suvišne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potrošnje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.</a:t>
              </a:r>
              <a:endParaRPr dirty="0"/>
            </a:p>
          </p:txBody>
        </p:sp>
        <p:pic>
          <p:nvPicPr>
            <p:cNvPr id="503" name="Google Shape;503;g1c0d571eb8a_0_282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8935857" y="94767"/>
              <a:ext cx="2301524" cy="23101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4" name="Google Shape;504;g1c0d571eb8a_0_282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-222240" y="3575248"/>
              <a:ext cx="2548822" cy="24054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05" name="Google Shape;505;g1c0d571eb8a_0_28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829575" y="3073444"/>
            <a:ext cx="4797199" cy="35955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"/>
          <p:cNvSpPr txBox="1"/>
          <p:nvPr/>
        </p:nvSpPr>
        <p:spPr>
          <a:xfrm>
            <a:off x="1784075" y="1894978"/>
            <a:ext cx="8280738" cy="838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5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10" b="1" dirty="0" err="1">
                <a:latin typeface="Abhaya Libre"/>
                <a:cs typeface="Abhaya Libre"/>
                <a:sym typeface="Abhaya Libre"/>
              </a:rPr>
              <a:t>Napomena</a:t>
            </a:r>
            <a:r>
              <a:rPr lang="en-US" sz="6410" b="1" dirty="0">
                <a:latin typeface="Abhaya Libre"/>
                <a:cs typeface="Abhaya Libre"/>
                <a:sym typeface="Abhaya Libre"/>
              </a:rPr>
              <a:t>:</a:t>
            </a:r>
            <a:endParaRPr lang="en-US" dirty="0"/>
          </a:p>
        </p:txBody>
      </p:sp>
      <p:sp>
        <p:nvSpPr>
          <p:cNvPr id="118" name="Google Shape;118;p3"/>
          <p:cNvSpPr txBox="1"/>
          <p:nvPr/>
        </p:nvSpPr>
        <p:spPr>
          <a:xfrm>
            <a:off x="1784075" y="2828851"/>
            <a:ext cx="15741892" cy="422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99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Podrška</a:t>
            </a:r>
            <a:r>
              <a:rPr lang="en-US" sz="3299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3299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Evropske</a:t>
            </a:r>
            <a:r>
              <a:rPr lang="en-US" sz="3299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3299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komisije</a:t>
            </a:r>
            <a:r>
              <a:rPr lang="en-US" sz="3299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za </a:t>
            </a:r>
            <a:r>
              <a:rPr lang="en-US" sz="3299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izradu</a:t>
            </a:r>
            <a:r>
              <a:rPr lang="en-US" sz="3299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3299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ove</a:t>
            </a:r>
            <a:r>
              <a:rPr lang="en-US" sz="3299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3299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publikacije</a:t>
            </a:r>
            <a:r>
              <a:rPr lang="en-US" sz="3299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ne </a:t>
            </a:r>
            <a:r>
              <a:rPr lang="en-US" sz="3299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predstavlja</a:t>
            </a:r>
            <a:r>
              <a:rPr lang="en-US" sz="3299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3299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odobravanje</a:t>
            </a:r>
            <a:r>
              <a:rPr lang="en-US" sz="3299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3299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sadržaja</a:t>
            </a:r>
            <a:r>
              <a:rPr lang="en-US" sz="3299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koji </a:t>
            </a:r>
            <a:r>
              <a:rPr lang="en-US" sz="3299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odražava</a:t>
            </a:r>
            <a:r>
              <a:rPr lang="en-US" sz="3299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3299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stavove</a:t>
            </a:r>
            <a:r>
              <a:rPr lang="en-US" sz="3299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3299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samo</a:t>
            </a:r>
            <a:r>
              <a:rPr lang="en-US" sz="3299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3299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autora</a:t>
            </a:r>
            <a:r>
              <a:rPr lang="en-US" sz="3299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3299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3299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3299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Komisija</a:t>
            </a:r>
            <a:r>
              <a:rPr lang="en-US" sz="3299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se ne </a:t>
            </a:r>
            <a:r>
              <a:rPr lang="en-US" sz="3299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može</a:t>
            </a:r>
            <a:r>
              <a:rPr lang="en-US" sz="3299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3299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smatrati</a:t>
            </a:r>
            <a:r>
              <a:rPr lang="en-US" sz="3299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3299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odgovornom</a:t>
            </a:r>
            <a:r>
              <a:rPr lang="en-US" sz="3299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za </a:t>
            </a:r>
            <a:r>
              <a:rPr lang="en-US" sz="3299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bilo</a:t>
            </a:r>
            <a:r>
              <a:rPr lang="en-US" sz="3299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3299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kakvu</a:t>
            </a:r>
            <a:r>
              <a:rPr lang="en-US" sz="3299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3299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upotrebu</a:t>
            </a:r>
            <a:r>
              <a:rPr lang="en-US" sz="3299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3299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informacija</a:t>
            </a:r>
            <a:r>
              <a:rPr lang="en-US" sz="3299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3299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sadržanih</a:t>
            </a:r>
            <a:r>
              <a:rPr lang="en-US" sz="3299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u </a:t>
            </a:r>
            <a:r>
              <a:rPr lang="en-US" sz="3299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njoj</a:t>
            </a:r>
            <a:r>
              <a:rPr lang="en-US" sz="3299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.</a:t>
            </a:r>
          </a:p>
          <a:p>
            <a:pPr marL="0" marR="0" lvl="0" indent="0" algn="just" rtl="0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99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Broj</a:t>
            </a:r>
            <a:r>
              <a:rPr lang="en-US" sz="3299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3299" b="0" i="0" u="none" strike="noStrike" cap="none" dirty="0" err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projekta</a:t>
            </a:r>
            <a:r>
              <a:rPr lang="en-US" sz="3299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: 2021-1-RO01-KA220-VET-000028118</a:t>
            </a:r>
          </a:p>
          <a:p>
            <a:pPr marL="0" marR="0" lvl="0" indent="0" algn="just" rtl="0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99" b="0" i="0" u="none" strike="noStrike" cap="none" dirty="0">
              <a:solidFill>
                <a:srgbClr val="000000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l" rtl="0">
              <a:lnSpc>
                <a:spcPct val="10606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99" b="0" i="0" u="none" strike="noStrike" cap="none" dirty="0">
              <a:solidFill>
                <a:srgbClr val="000000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119" name="Google Shape;11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196164">
            <a:off x="-4782433" y="7448371"/>
            <a:ext cx="11622266" cy="1238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836636">
            <a:off x="0" y="-2006961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185502">
            <a:off x="-3467133" y="353201"/>
            <a:ext cx="4352147" cy="4346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7379619">
            <a:off x="3146606" y="8906714"/>
            <a:ext cx="5810576" cy="5802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418708" y="0"/>
            <a:ext cx="1869292" cy="1869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8947194">
            <a:off x="13506859" y="7477485"/>
            <a:ext cx="5364129" cy="5364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84075" y="6481135"/>
            <a:ext cx="7870946" cy="165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6632729">
            <a:off x="15049004" y="4145049"/>
            <a:ext cx="4881157" cy="48747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3"/>
          <p:cNvGrpSpPr/>
          <p:nvPr/>
        </p:nvGrpSpPr>
        <p:grpSpPr>
          <a:xfrm>
            <a:off x="13890147" y="6582429"/>
            <a:ext cx="2900572" cy="807706"/>
            <a:chOff x="0" y="0"/>
            <a:chExt cx="3867430" cy="1076940"/>
          </a:xfrm>
        </p:grpSpPr>
        <p:pic>
          <p:nvPicPr>
            <p:cNvPr id="128" name="Google Shape;128;p3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0" y="0"/>
              <a:ext cx="3867430" cy="6187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3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0" y="458151"/>
              <a:ext cx="3867430" cy="61878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g1c0d571eb8a_0_3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196164">
            <a:off x="-5811133" y="7594029"/>
            <a:ext cx="11622267" cy="1238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g1c0d571eb8a_0_3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836636">
            <a:off x="0" y="-2006961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g1c0d571eb8a_0_3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18708" y="0"/>
            <a:ext cx="1869291" cy="1869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g1c0d571eb8a_0_30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70030" y="9245916"/>
            <a:ext cx="3710719" cy="779251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g1c0d571eb8a_0_300"/>
          <p:cNvSpPr/>
          <p:nvPr/>
        </p:nvSpPr>
        <p:spPr>
          <a:xfrm>
            <a:off x="10751668" y="1755920"/>
            <a:ext cx="7129589" cy="6972236"/>
          </a:xfrm>
          <a:custGeom>
            <a:avLst/>
            <a:gdLst/>
            <a:ahLst/>
            <a:cxnLst/>
            <a:rect l="l" t="t" r="r" b="b"/>
            <a:pathLst>
              <a:path w="4833620" h="4726940" extrusionOk="0">
                <a:moveTo>
                  <a:pt x="3416300" y="4662170"/>
                </a:moveTo>
                <a:cubicBezTo>
                  <a:pt x="3388360" y="4669790"/>
                  <a:pt x="3366770" y="4679950"/>
                  <a:pt x="3345180" y="4682490"/>
                </a:cubicBezTo>
                <a:cubicBezTo>
                  <a:pt x="3223260" y="4692650"/>
                  <a:pt x="3102610" y="4702810"/>
                  <a:pt x="2980690" y="4711700"/>
                </a:cubicBezTo>
                <a:cubicBezTo>
                  <a:pt x="2918460" y="4715510"/>
                  <a:pt x="2856230" y="4719320"/>
                  <a:pt x="2794000" y="4720590"/>
                </a:cubicBezTo>
                <a:cubicBezTo>
                  <a:pt x="2726690" y="4723130"/>
                  <a:pt x="2659380" y="4726940"/>
                  <a:pt x="2593340" y="4724400"/>
                </a:cubicBezTo>
                <a:cubicBezTo>
                  <a:pt x="2529840" y="4723130"/>
                  <a:pt x="2466340" y="4719320"/>
                  <a:pt x="2405380" y="4707890"/>
                </a:cubicBezTo>
                <a:cubicBezTo>
                  <a:pt x="2326640" y="4693920"/>
                  <a:pt x="2246630" y="4693920"/>
                  <a:pt x="2169160" y="4681220"/>
                </a:cubicBezTo>
                <a:cubicBezTo>
                  <a:pt x="1967230" y="4648200"/>
                  <a:pt x="1761490" y="4657090"/>
                  <a:pt x="1558290" y="4643120"/>
                </a:cubicBezTo>
                <a:cubicBezTo>
                  <a:pt x="1443990" y="4635500"/>
                  <a:pt x="1329690" y="4617720"/>
                  <a:pt x="1215390" y="4602480"/>
                </a:cubicBezTo>
                <a:cubicBezTo>
                  <a:pt x="1085850" y="4585970"/>
                  <a:pt x="956310" y="4566920"/>
                  <a:pt x="825500" y="4549140"/>
                </a:cubicBezTo>
                <a:cubicBezTo>
                  <a:pt x="730250" y="4536440"/>
                  <a:pt x="633730" y="4523740"/>
                  <a:pt x="538480" y="4511040"/>
                </a:cubicBezTo>
                <a:cubicBezTo>
                  <a:pt x="535940" y="4511040"/>
                  <a:pt x="533400" y="4509770"/>
                  <a:pt x="530860" y="4509770"/>
                </a:cubicBezTo>
                <a:cubicBezTo>
                  <a:pt x="450850" y="4475479"/>
                  <a:pt x="365760" y="4448810"/>
                  <a:pt x="292100" y="4404360"/>
                </a:cubicBezTo>
                <a:cubicBezTo>
                  <a:pt x="167640" y="4328160"/>
                  <a:pt x="114300" y="4206240"/>
                  <a:pt x="109220" y="4062730"/>
                </a:cubicBezTo>
                <a:cubicBezTo>
                  <a:pt x="107950" y="4013200"/>
                  <a:pt x="101600" y="3964940"/>
                  <a:pt x="101600" y="3915410"/>
                </a:cubicBezTo>
                <a:cubicBezTo>
                  <a:pt x="102870" y="3846830"/>
                  <a:pt x="107950" y="3779520"/>
                  <a:pt x="111760" y="3712210"/>
                </a:cubicBezTo>
                <a:cubicBezTo>
                  <a:pt x="121920" y="3511550"/>
                  <a:pt x="127000" y="3310890"/>
                  <a:pt x="111760" y="3110230"/>
                </a:cubicBezTo>
                <a:cubicBezTo>
                  <a:pt x="97790" y="2929890"/>
                  <a:pt x="85090" y="2750820"/>
                  <a:pt x="71120" y="2570480"/>
                </a:cubicBezTo>
                <a:cubicBezTo>
                  <a:pt x="62230" y="2454910"/>
                  <a:pt x="50800" y="2340610"/>
                  <a:pt x="43180" y="2225040"/>
                </a:cubicBezTo>
                <a:cubicBezTo>
                  <a:pt x="38100" y="2148840"/>
                  <a:pt x="39370" y="2071370"/>
                  <a:pt x="34290" y="1995170"/>
                </a:cubicBezTo>
                <a:cubicBezTo>
                  <a:pt x="31750" y="1951990"/>
                  <a:pt x="17780" y="1910080"/>
                  <a:pt x="16510" y="1866900"/>
                </a:cubicBezTo>
                <a:cubicBezTo>
                  <a:pt x="11430" y="1762760"/>
                  <a:pt x="10160" y="1657350"/>
                  <a:pt x="7620" y="1551940"/>
                </a:cubicBezTo>
                <a:cubicBezTo>
                  <a:pt x="6350" y="1511300"/>
                  <a:pt x="0" y="1470660"/>
                  <a:pt x="1270" y="1430020"/>
                </a:cubicBezTo>
                <a:cubicBezTo>
                  <a:pt x="2540" y="1366520"/>
                  <a:pt x="10160" y="1303020"/>
                  <a:pt x="11430" y="1239520"/>
                </a:cubicBezTo>
                <a:cubicBezTo>
                  <a:pt x="12700" y="1165860"/>
                  <a:pt x="5080" y="1092200"/>
                  <a:pt x="7620" y="1019810"/>
                </a:cubicBezTo>
                <a:cubicBezTo>
                  <a:pt x="7620" y="949960"/>
                  <a:pt x="16510" y="881380"/>
                  <a:pt x="25400" y="811530"/>
                </a:cubicBezTo>
                <a:cubicBezTo>
                  <a:pt x="27940" y="787400"/>
                  <a:pt x="45720" y="765810"/>
                  <a:pt x="50800" y="741680"/>
                </a:cubicBezTo>
                <a:cubicBezTo>
                  <a:pt x="72390" y="622300"/>
                  <a:pt x="95250" y="502920"/>
                  <a:pt x="151130" y="392430"/>
                </a:cubicBezTo>
                <a:cubicBezTo>
                  <a:pt x="163830" y="368300"/>
                  <a:pt x="184150" y="346710"/>
                  <a:pt x="203200" y="327660"/>
                </a:cubicBezTo>
                <a:cubicBezTo>
                  <a:pt x="209550" y="321310"/>
                  <a:pt x="224790" y="325120"/>
                  <a:pt x="228600" y="325120"/>
                </a:cubicBezTo>
                <a:cubicBezTo>
                  <a:pt x="237490" y="308610"/>
                  <a:pt x="242570" y="292100"/>
                  <a:pt x="252730" y="284480"/>
                </a:cubicBezTo>
                <a:cubicBezTo>
                  <a:pt x="307340" y="242570"/>
                  <a:pt x="364490" y="212090"/>
                  <a:pt x="435610" y="204470"/>
                </a:cubicBezTo>
                <a:cubicBezTo>
                  <a:pt x="488950" y="198120"/>
                  <a:pt x="541020" y="175260"/>
                  <a:pt x="594360" y="162560"/>
                </a:cubicBezTo>
                <a:cubicBezTo>
                  <a:pt x="659130" y="147320"/>
                  <a:pt x="723900" y="129540"/>
                  <a:pt x="791210" y="120650"/>
                </a:cubicBezTo>
                <a:cubicBezTo>
                  <a:pt x="852170" y="113030"/>
                  <a:pt x="910590" y="96520"/>
                  <a:pt x="972820" y="91440"/>
                </a:cubicBezTo>
                <a:cubicBezTo>
                  <a:pt x="1036320" y="86360"/>
                  <a:pt x="1099820" y="71120"/>
                  <a:pt x="1164590" y="66040"/>
                </a:cubicBezTo>
                <a:cubicBezTo>
                  <a:pt x="1339850" y="53340"/>
                  <a:pt x="1516380" y="44450"/>
                  <a:pt x="1691640" y="34290"/>
                </a:cubicBezTo>
                <a:cubicBezTo>
                  <a:pt x="1734820" y="31750"/>
                  <a:pt x="1778000" y="34290"/>
                  <a:pt x="1821180" y="35560"/>
                </a:cubicBezTo>
                <a:cubicBezTo>
                  <a:pt x="1842770" y="36830"/>
                  <a:pt x="1864360" y="41910"/>
                  <a:pt x="1887220" y="44450"/>
                </a:cubicBezTo>
                <a:cubicBezTo>
                  <a:pt x="1897380" y="45720"/>
                  <a:pt x="1907540" y="41910"/>
                  <a:pt x="1917700" y="41910"/>
                </a:cubicBezTo>
                <a:cubicBezTo>
                  <a:pt x="1948180" y="41910"/>
                  <a:pt x="1979930" y="41910"/>
                  <a:pt x="2010410" y="40640"/>
                </a:cubicBezTo>
                <a:cubicBezTo>
                  <a:pt x="2068830" y="38100"/>
                  <a:pt x="2128520" y="31750"/>
                  <a:pt x="2186940" y="31750"/>
                </a:cubicBezTo>
                <a:cubicBezTo>
                  <a:pt x="2244090" y="31750"/>
                  <a:pt x="2301240" y="35560"/>
                  <a:pt x="2358390" y="38100"/>
                </a:cubicBezTo>
                <a:lnTo>
                  <a:pt x="2404110" y="38100"/>
                </a:lnTo>
                <a:cubicBezTo>
                  <a:pt x="2473960" y="35560"/>
                  <a:pt x="2542540" y="35560"/>
                  <a:pt x="2612390" y="31750"/>
                </a:cubicBezTo>
                <a:cubicBezTo>
                  <a:pt x="2679700" y="27940"/>
                  <a:pt x="2745740" y="19050"/>
                  <a:pt x="2813050" y="15240"/>
                </a:cubicBezTo>
                <a:cubicBezTo>
                  <a:pt x="2844800" y="12700"/>
                  <a:pt x="2877820" y="12700"/>
                  <a:pt x="2909570" y="19050"/>
                </a:cubicBezTo>
                <a:cubicBezTo>
                  <a:pt x="2957830" y="27940"/>
                  <a:pt x="3003550" y="33020"/>
                  <a:pt x="3051810" y="19050"/>
                </a:cubicBezTo>
                <a:cubicBezTo>
                  <a:pt x="3069590" y="13970"/>
                  <a:pt x="3092450" y="22860"/>
                  <a:pt x="3112770" y="25400"/>
                </a:cubicBezTo>
                <a:cubicBezTo>
                  <a:pt x="3121660" y="26670"/>
                  <a:pt x="3131820" y="29210"/>
                  <a:pt x="3136900" y="25400"/>
                </a:cubicBezTo>
                <a:cubicBezTo>
                  <a:pt x="3171190" y="0"/>
                  <a:pt x="3202940" y="6350"/>
                  <a:pt x="3235960" y="27940"/>
                </a:cubicBezTo>
                <a:cubicBezTo>
                  <a:pt x="3239770" y="30480"/>
                  <a:pt x="3249930" y="24130"/>
                  <a:pt x="3257550" y="24130"/>
                </a:cubicBezTo>
                <a:cubicBezTo>
                  <a:pt x="3288030" y="24130"/>
                  <a:pt x="3318510" y="24130"/>
                  <a:pt x="3350260" y="25400"/>
                </a:cubicBezTo>
                <a:cubicBezTo>
                  <a:pt x="3373120" y="26670"/>
                  <a:pt x="3394710" y="34290"/>
                  <a:pt x="3417570" y="36830"/>
                </a:cubicBezTo>
                <a:cubicBezTo>
                  <a:pt x="3467100" y="43180"/>
                  <a:pt x="3517900" y="53340"/>
                  <a:pt x="3568700" y="53340"/>
                </a:cubicBezTo>
                <a:cubicBezTo>
                  <a:pt x="3663950" y="54610"/>
                  <a:pt x="3759200" y="58420"/>
                  <a:pt x="3853180" y="78740"/>
                </a:cubicBezTo>
                <a:cubicBezTo>
                  <a:pt x="3940809" y="97790"/>
                  <a:pt x="4030980" y="97790"/>
                  <a:pt x="4119880" y="113030"/>
                </a:cubicBezTo>
                <a:cubicBezTo>
                  <a:pt x="4173220" y="121920"/>
                  <a:pt x="4227830" y="138430"/>
                  <a:pt x="4273550" y="165100"/>
                </a:cubicBezTo>
                <a:cubicBezTo>
                  <a:pt x="4323080" y="193040"/>
                  <a:pt x="4361180" y="238760"/>
                  <a:pt x="4405630" y="276860"/>
                </a:cubicBezTo>
                <a:cubicBezTo>
                  <a:pt x="4422139" y="290830"/>
                  <a:pt x="4446270" y="300990"/>
                  <a:pt x="4457700" y="318770"/>
                </a:cubicBezTo>
                <a:cubicBezTo>
                  <a:pt x="4490720" y="367030"/>
                  <a:pt x="4519930" y="417830"/>
                  <a:pt x="4549140" y="468630"/>
                </a:cubicBezTo>
                <a:cubicBezTo>
                  <a:pt x="4570730" y="505460"/>
                  <a:pt x="4592320" y="543560"/>
                  <a:pt x="4608830" y="581660"/>
                </a:cubicBezTo>
                <a:cubicBezTo>
                  <a:pt x="4626610" y="626110"/>
                  <a:pt x="4640580" y="671830"/>
                  <a:pt x="4654550" y="718820"/>
                </a:cubicBezTo>
                <a:cubicBezTo>
                  <a:pt x="4676140" y="792480"/>
                  <a:pt x="4701540" y="866140"/>
                  <a:pt x="4715510" y="942340"/>
                </a:cubicBezTo>
                <a:cubicBezTo>
                  <a:pt x="4735830" y="1049020"/>
                  <a:pt x="4745990" y="1158240"/>
                  <a:pt x="4761230" y="1266190"/>
                </a:cubicBezTo>
                <a:cubicBezTo>
                  <a:pt x="4766310" y="1301750"/>
                  <a:pt x="4772660" y="1337310"/>
                  <a:pt x="4775200" y="1372870"/>
                </a:cubicBezTo>
                <a:cubicBezTo>
                  <a:pt x="4782820" y="1474470"/>
                  <a:pt x="4787900" y="1574800"/>
                  <a:pt x="4794250" y="1676400"/>
                </a:cubicBezTo>
                <a:cubicBezTo>
                  <a:pt x="4803140" y="1802130"/>
                  <a:pt x="4815840" y="1926590"/>
                  <a:pt x="4822190" y="2052320"/>
                </a:cubicBezTo>
                <a:cubicBezTo>
                  <a:pt x="4828540" y="2172970"/>
                  <a:pt x="4833620" y="2294890"/>
                  <a:pt x="4831080" y="2416810"/>
                </a:cubicBezTo>
                <a:cubicBezTo>
                  <a:pt x="4827270" y="2620010"/>
                  <a:pt x="4817110" y="2821940"/>
                  <a:pt x="4806950" y="3025140"/>
                </a:cubicBezTo>
                <a:cubicBezTo>
                  <a:pt x="4800600" y="3150870"/>
                  <a:pt x="4791710" y="3275330"/>
                  <a:pt x="4779010" y="3399790"/>
                </a:cubicBezTo>
                <a:cubicBezTo>
                  <a:pt x="4766310" y="3524250"/>
                  <a:pt x="4747260" y="3647440"/>
                  <a:pt x="4733290" y="3771900"/>
                </a:cubicBezTo>
                <a:cubicBezTo>
                  <a:pt x="4723130" y="3858260"/>
                  <a:pt x="4720590" y="3944620"/>
                  <a:pt x="4709160" y="4029710"/>
                </a:cubicBezTo>
                <a:cubicBezTo>
                  <a:pt x="4699000" y="4107180"/>
                  <a:pt x="4660900" y="4175760"/>
                  <a:pt x="4610100" y="4232910"/>
                </a:cubicBezTo>
                <a:cubicBezTo>
                  <a:pt x="4568191" y="4281170"/>
                  <a:pt x="4535170" y="4335780"/>
                  <a:pt x="4491991" y="4382770"/>
                </a:cubicBezTo>
                <a:cubicBezTo>
                  <a:pt x="4453891" y="4424679"/>
                  <a:pt x="4411981" y="4466590"/>
                  <a:pt x="4345941" y="4467860"/>
                </a:cubicBezTo>
                <a:cubicBezTo>
                  <a:pt x="4330700" y="4467860"/>
                  <a:pt x="4316731" y="4483100"/>
                  <a:pt x="4301491" y="4490720"/>
                </a:cubicBezTo>
                <a:cubicBezTo>
                  <a:pt x="4236720" y="4518660"/>
                  <a:pt x="4169411" y="4542790"/>
                  <a:pt x="4105911" y="4573270"/>
                </a:cubicBezTo>
                <a:cubicBezTo>
                  <a:pt x="3989070" y="4629150"/>
                  <a:pt x="3863341" y="4638040"/>
                  <a:pt x="3737611" y="4643120"/>
                </a:cubicBezTo>
                <a:cubicBezTo>
                  <a:pt x="3689351" y="4645660"/>
                  <a:pt x="3639820" y="4641850"/>
                  <a:pt x="3591561" y="4645660"/>
                </a:cubicBezTo>
                <a:cubicBezTo>
                  <a:pt x="3567431" y="4646930"/>
                  <a:pt x="3544570" y="4658360"/>
                  <a:pt x="3521711" y="4663440"/>
                </a:cubicBezTo>
                <a:cubicBezTo>
                  <a:pt x="3511551" y="4665980"/>
                  <a:pt x="3501391" y="4664710"/>
                  <a:pt x="3489961" y="4665980"/>
                </a:cubicBezTo>
                <a:cubicBezTo>
                  <a:pt x="3474720" y="4667250"/>
                  <a:pt x="3459481" y="4671060"/>
                  <a:pt x="3444241" y="4669790"/>
                </a:cubicBezTo>
                <a:cubicBezTo>
                  <a:pt x="3429000" y="4667250"/>
                  <a:pt x="3418841" y="4662170"/>
                  <a:pt x="3416300" y="466217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g1c0d571eb8a_0_300"/>
          <p:cNvSpPr txBox="1"/>
          <p:nvPr/>
        </p:nvSpPr>
        <p:spPr>
          <a:xfrm>
            <a:off x="899550" y="1875225"/>
            <a:ext cx="8820600" cy="624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IBM je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još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jedan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primer koji je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usvojio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održivo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ekološki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prihvatljivo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poslovanje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.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Društvena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odgovornost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preduzeća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upravljanje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životnom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sredinom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bili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su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deo </a:t>
            </a:r>
            <a:r>
              <a:rPr lang="en-US" sz="2900" u="sng" dirty="0" err="1">
                <a:solidFill>
                  <a:schemeClr val="hlink"/>
                </a:solidFill>
                <a:latin typeface="Abhaya Libre"/>
                <a:ea typeface="Abhaya Libre"/>
                <a:cs typeface="Abhaya Libre"/>
                <a:sym typeface="Abhaya Libre"/>
                <a:hlinkClick r:id="rId7"/>
              </a:rPr>
              <a:t>misije</a:t>
            </a:r>
            <a:r>
              <a:rPr lang="en-US" sz="2900" u="sng" dirty="0">
                <a:solidFill>
                  <a:schemeClr val="hlink"/>
                </a:solidFill>
                <a:latin typeface="Abhaya Libre"/>
                <a:ea typeface="Abhaya Libre"/>
                <a:cs typeface="Abhaya Libre"/>
                <a:sym typeface="Abhaya Libre"/>
                <a:hlinkClick r:id="rId7"/>
              </a:rPr>
              <a:t> </a:t>
            </a:r>
            <a:r>
              <a:rPr lang="en-US" sz="2900" u="sng" dirty="0" err="1">
                <a:solidFill>
                  <a:schemeClr val="hlink"/>
                </a:solidFill>
                <a:latin typeface="Abhaya Libre"/>
                <a:ea typeface="Abhaya Libre"/>
                <a:cs typeface="Abhaya Libre"/>
                <a:sym typeface="Abhaya Libre"/>
                <a:hlinkClick r:id="rId7"/>
              </a:rPr>
              <a:t>kompanije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od 1960.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godine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.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Njihov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prvi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izveštaj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o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održivosti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objavljen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je 1990.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godine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, a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njegovi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centri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podataka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dobili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su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nagrade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od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Evropske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komisije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za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svoje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dugogodišnje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uspehe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u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energetskoj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efikasnosti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. IBM-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ovi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napori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uključuju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pametne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zgrade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koje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smanjuju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potražnju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za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resursima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900" u="sng" dirty="0" err="1">
                <a:solidFill>
                  <a:schemeClr val="hlink"/>
                </a:solidFill>
                <a:latin typeface="Abhaya Libre"/>
                <a:ea typeface="Abhaya Libre"/>
                <a:cs typeface="Abhaya Libre"/>
                <a:sym typeface="Abhaya Libre"/>
                <a:hlinkClick r:id="rId8"/>
              </a:rPr>
              <a:t>zelene</a:t>
            </a:r>
            <a:r>
              <a:rPr lang="en-US" sz="2900" u="sng" dirty="0">
                <a:solidFill>
                  <a:schemeClr val="hlink"/>
                </a:solidFill>
                <a:latin typeface="Abhaya Libre"/>
                <a:ea typeface="Abhaya Libre"/>
                <a:cs typeface="Abhaya Libre"/>
                <a:sym typeface="Abhaya Libre"/>
                <a:hlinkClick r:id="rId8"/>
              </a:rPr>
              <a:t> </a:t>
            </a:r>
            <a:r>
              <a:rPr lang="en-US" sz="2900" u="sng" dirty="0" err="1">
                <a:solidFill>
                  <a:schemeClr val="hlink"/>
                </a:solidFill>
                <a:latin typeface="Abhaya Libre"/>
                <a:ea typeface="Abhaya Libre"/>
                <a:cs typeface="Abhaya Libre"/>
                <a:sym typeface="Abhaya Libre"/>
                <a:hlinkClick r:id="rId8"/>
              </a:rPr>
              <a:t>nabavke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upravljanje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vodnim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resursima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u="sng" dirty="0" err="1">
                <a:solidFill>
                  <a:schemeClr val="hlink"/>
                </a:solidFill>
                <a:latin typeface="Abhaya Libre"/>
                <a:ea typeface="Abhaya Libre"/>
                <a:cs typeface="Abhaya Libre"/>
                <a:sym typeface="Abhaya Libre"/>
                <a:hlinkClick r:id="rId9"/>
              </a:rPr>
              <a:t>više</a:t>
            </a:r>
            <a:r>
              <a:rPr lang="en-US" sz="2900" u="sng" dirty="0">
                <a:solidFill>
                  <a:schemeClr val="hlink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za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zaista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sveobuhvatan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pristup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.</a:t>
            </a:r>
            <a:endParaRPr sz="1900" dirty="0"/>
          </a:p>
        </p:txBody>
      </p:sp>
      <p:sp>
        <p:nvSpPr>
          <p:cNvPr id="516" name="Google Shape;516;g1c0d571eb8a_0_300"/>
          <p:cNvSpPr txBox="1"/>
          <p:nvPr/>
        </p:nvSpPr>
        <p:spPr>
          <a:xfrm>
            <a:off x="2235525" y="515257"/>
            <a:ext cx="82806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5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10">
                <a:latin typeface="Abhaya Libre"/>
                <a:ea typeface="Abhaya Libre"/>
                <a:cs typeface="Abhaya Libre"/>
                <a:sym typeface="Abhaya Libre"/>
              </a:rPr>
              <a:t>7. IBM</a:t>
            </a:r>
            <a:endParaRPr/>
          </a:p>
        </p:txBody>
      </p:sp>
      <p:pic>
        <p:nvPicPr>
          <p:cNvPr id="517" name="Google Shape;517;g1c0d571eb8a_0_30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245013" y="2500300"/>
            <a:ext cx="5895975" cy="528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Google Shape;522;g1c0d571eb8a_0_3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196164">
            <a:off x="-5811133" y="7594029"/>
            <a:ext cx="11622267" cy="1238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g1c0d571eb8a_0_3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836636">
            <a:off x="0" y="-2006961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g1c0d571eb8a_0_3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18708" y="0"/>
            <a:ext cx="1869291" cy="1869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g1c0d571eb8a_0_3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70030" y="9245916"/>
            <a:ext cx="3710719" cy="779251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g1c0d571eb8a_0_312"/>
          <p:cNvSpPr/>
          <p:nvPr/>
        </p:nvSpPr>
        <p:spPr>
          <a:xfrm>
            <a:off x="10751668" y="1755920"/>
            <a:ext cx="7129589" cy="6972236"/>
          </a:xfrm>
          <a:custGeom>
            <a:avLst/>
            <a:gdLst/>
            <a:ahLst/>
            <a:cxnLst/>
            <a:rect l="l" t="t" r="r" b="b"/>
            <a:pathLst>
              <a:path w="4833620" h="4726940" extrusionOk="0">
                <a:moveTo>
                  <a:pt x="3416300" y="4662170"/>
                </a:moveTo>
                <a:cubicBezTo>
                  <a:pt x="3388360" y="4669790"/>
                  <a:pt x="3366770" y="4679950"/>
                  <a:pt x="3345180" y="4682490"/>
                </a:cubicBezTo>
                <a:cubicBezTo>
                  <a:pt x="3223260" y="4692650"/>
                  <a:pt x="3102610" y="4702810"/>
                  <a:pt x="2980690" y="4711700"/>
                </a:cubicBezTo>
                <a:cubicBezTo>
                  <a:pt x="2918460" y="4715510"/>
                  <a:pt x="2856230" y="4719320"/>
                  <a:pt x="2794000" y="4720590"/>
                </a:cubicBezTo>
                <a:cubicBezTo>
                  <a:pt x="2726690" y="4723130"/>
                  <a:pt x="2659380" y="4726940"/>
                  <a:pt x="2593340" y="4724400"/>
                </a:cubicBezTo>
                <a:cubicBezTo>
                  <a:pt x="2529840" y="4723130"/>
                  <a:pt x="2466340" y="4719320"/>
                  <a:pt x="2405380" y="4707890"/>
                </a:cubicBezTo>
                <a:cubicBezTo>
                  <a:pt x="2326640" y="4693920"/>
                  <a:pt x="2246630" y="4693920"/>
                  <a:pt x="2169160" y="4681220"/>
                </a:cubicBezTo>
                <a:cubicBezTo>
                  <a:pt x="1967230" y="4648200"/>
                  <a:pt x="1761490" y="4657090"/>
                  <a:pt x="1558290" y="4643120"/>
                </a:cubicBezTo>
                <a:cubicBezTo>
                  <a:pt x="1443990" y="4635500"/>
                  <a:pt x="1329690" y="4617720"/>
                  <a:pt x="1215390" y="4602480"/>
                </a:cubicBezTo>
                <a:cubicBezTo>
                  <a:pt x="1085850" y="4585970"/>
                  <a:pt x="956310" y="4566920"/>
                  <a:pt x="825500" y="4549140"/>
                </a:cubicBezTo>
                <a:cubicBezTo>
                  <a:pt x="730250" y="4536440"/>
                  <a:pt x="633730" y="4523740"/>
                  <a:pt x="538480" y="4511040"/>
                </a:cubicBezTo>
                <a:cubicBezTo>
                  <a:pt x="535940" y="4511040"/>
                  <a:pt x="533400" y="4509770"/>
                  <a:pt x="530860" y="4509770"/>
                </a:cubicBezTo>
                <a:cubicBezTo>
                  <a:pt x="450850" y="4475479"/>
                  <a:pt x="365760" y="4448810"/>
                  <a:pt x="292100" y="4404360"/>
                </a:cubicBezTo>
                <a:cubicBezTo>
                  <a:pt x="167640" y="4328160"/>
                  <a:pt x="114300" y="4206240"/>
                  <a:pt x="109220" y="4062730"/>
                </a:cubicBezTo>
                <a:cubicBezTo>
                  <a:pt x="107950" y="4013200"/>
                  <a:pt x="101600" y="3964940"/>
                  <a:pt x="101600" y="3915410"/>
                </a:cubicBezTo>
                <a:cubicBezTo>
                  <a:pt x="102870" y="3846830"/>
                  <a:pt x="107950" y="3779520"/>
                  <a:pt x="111760" y="3712210"/>
                </a:cubicBezTo>
                <a:cubicBezTo>
                  <a:pt x="121920" y="3511550"/>
                  <a:pt x="127000" y="3310890"/>
                  <a:pt x="111760" y="3110230"/>
                </a:cubicBezTo>
                <a:cubicBezTo>
                  <a:pt x="97790" y="2929890"/>
                  <a:pt x="85090" y="2750820"/>
                  <a:pt x="71120" y="2570480"/>
                </a:cubicBezTo>
                <a:cubicBezTo>
                  <a:pt x="62230" y="2454910"/>
                  <a:pt x="50800" y="2340610"/>
                  <a:pt x="43180" y="2225040"/>
                </a:cubicBezTo>
                <a:cubicBezTo>
                  <a:pt x="38100" y="2148840"/>
                  <a:pt x="39370" y="2071370"/>
                  <a:pt x="34290" y="1995170"/>
                </a:cubicBezTo>
                <a:cubicBezTo>
                  <a:pt x="31750" y="1951990"/>
                  <a:pt x="17780" y="1910080"/>
                  <a:pt x="16510" y="1866900"/>
                </a:cubicBezTo>
                <a:cubicBezTo>
                  <a:pt x="11430" y="1762760"/>
                  <a:pt x="10160" y="1657350"/>
                  <a:pt x="7620" y="1551940"/>
                </a:cubicBezTo>
                <a:cubicBezTo>
                  <a:pt x="6350" y="1511300"/>
                  <a:pt x="0" y="1470660"/>
                  <a:pt x="1270" y="1430020"/>
                </a:cubicBezTo>
                <a:cubicBezTo>
                  <a:pt x="2540" y="1366520"/>
                  <a:pt x="10160" y="1303020"/>
                  <a:pt x="11430" y="1239520"/>
                </a:cubicBezTo>
                <a:cubicBezTo>
                  <a:pt x="12700" y="1165860"/>
                  <a:pt x="5080" y="1092200"/>
                  <a:pt x="7620" y="1019810"/>
                </a:cubicBezTo>
                <a:cubicBezTo>
                  <a:pt x="7620" y="949960"/>
                  <a:pt x="16510" y="881380"/>
                  <a:pt x="25400" y="811530"/>
                </a:cubicBezTo>
                <a:cubicBezTo>
                  <a:pt x="27940" y="787400"/>
                  <a:pt x="45720" y="765810"/>
                  <a:pt x="50800" y="741680"/>
                </a:cubicBezTo>
                <a:cubicBezTo>
                  <a:pt x="72390" y="622300"/>
                  <a:pt x="95250" y="502920"/>
                  <a:pt x="151130" y="392430"/>
                </a:cubicBezTo>
                <a:cubicBezTo>
                  <a:pt x="163830" y="368300"/>
                  <a:pt x="184150" y="346710"/>
                  <a:pt x="203200" y="327660"/>
                </a:cubicBezTo>
                <a:cubicBezTo>
                  <a:pt x="209550" y="321310"/>
                  <a:pt x="224790" y="325120"/>
                  <a:pt x="228600" y="325120"/>
                </a:cubicBezTo>
                <a:cubicBezTo>
                  <a:pt x="237490" y="308610"/>
                  <a:pt x="242570" y="292100"/>
                  <a:pt x="252730" y="284480"/>
                </a:cubicBezTo>
                <a:cubicBezTo>
                  <a:pt x="307340" y="242570"/>
                  <a:pt x="364490" y="212090"/>
                  <a:pt x="435610" y="204470"/>
                </a:cubicBezTo>
                <a:cubicBezTo>
                  <a:pt x="488950" y="198120"/>
                  <a:pt x="541020" y="175260"/>
                  <a:pt x="594360" y="162560"/>
                </a:cubicBezTo>
                <a:cubicBezTo>
                  <a:pt x="659130" y="147320"/>
                  <a:pt x="723900" y="129540"/>
                  <a:pt x="791210" y="120650"/>
                </a:cubicBezTo>
                <a:cubicBezTo>
                  <a:pt x="852170" y="113030"/>
                  <a:pt x="910590" y="96520"/>
                  <a:pt x="972820" y="91440"/>
                </a:cubicBezTo>
                <a:cubicBezTo>
                  <a:pt x="1036320" y="86360"/>
                  <a:pt x="1099820" y="71120"/>
                  <a:pt x="1164590" y="66040"/>
                </a:cubicBezTo>
                <a:cubicBezTo>
                  <a:pt x="1339850" y="53340"/>
                  <a:pt x="1516380" y="44450"/>
                  <a:pt x="1691640" y="34290"/>
                </a:cubicBezTo>
                <a:cubicBezTo>
                  <a:pt x="1734820" y="31750"/>
                  <a:pt x="1778000" y="34290"/>
                  <a:pt x="1821180" y="35560"/>
                </a:cubicBezTo>
                <a:cubicBezTo>
                  <a:pt x="1842770" y="36830"/>
                  <a:pt x="1864360" y="41910"/>
                  <a:pt x="1887220" y="44450"/>
                </a:cubicBezTo>
                <a:cubicBezTo>
                  <a:pt x="1897380" y="45720"/>
                  <a:pt x="1907540" y="41910"/>
                  <a:pt x="1917700" y="41910"/>
                </a:cubicBezTo>
                <a:cubicBezTo>
                  <a:pt x="1948180" y="41910"/>
                  <a:pt x="1979930" y="41910"/>
                  <a:pt x="2010410" y="40640"/>
                </a:cubicBezTo>
                <a:cubicBezTo>
                  <a:pt x="2068830" y="38100"/>
                  <a:pt x="2128520" y="31750"/>
                  <a:pt x="2186940" y="31750"/>
                </a:cubicBezTo>
                <a:cubicBezTo>
                  <a:pt x="2244090" y="31750"/>
                  <a:pt x="2301240" y="35560"/>
                  <a:pt x="2358390" y="38100"/>
                </a:cubicBezTo>
                <a:lnTo>
                  <a:pt x="2404110" y="38100"/>
                </a:lnTo>
                <a:cubicBezTo>
                  <a:pt x="2473960" y="35560"/>
                  <a:pt x="2542540" y="35560"/>
                  <a:pt x="2612390" y="31750"/>
                </a:cubicBezTo>
                <a:cubicBezTo>
                  <a:pt x="2679700" y="27940"/>
                  <a:pt x="2745740" y="19050"/>
                  <a:pt x="2813050" y="15240"/>
                </a:cubicBezTo>
                <a:cubicBezTo>
                  <a:pt x="2844800" y="12700"/>
                  <a:pt x="2877820" y="12700"/>
                  <a:pt x="2909570" y="19050"/>
                </a:cubicBezTo>
                <a:cubicBezTo>
                  <a:pt x="2957830" y="27940"/>
                  <a:pt x="3003550" y="33020"/>
                  <a:pt x="3051810" y="19050"/>
                </a:cubicBezTo>
                <a:cubicBezTo>
                  <a:pt x="3069590" y="13970"/>
                  <a:pt x="3092450" y="22860"/>
                  <a:pt x="3112770" y="25400"/>
                </a:cubicBezTo>
                <a:cubicBezTo>
                  <a:pt x="3121660" y="26670"/>
                  <a:pt x="3131820" y="29210"/>
                  <a:pt x="3136900" y="25400"/>
                </a:cubicBezTo>
                <a:cubicBezTo>
                  <a:pt x="3171190" y="0"/>
                  <a:pt x="3202940" y="6350"/>
                  <a:pt x="3235960" y="27940"/>
                </a:cubicBezTo>
                <a:cubicBezTo>
                  <a:pt x="3239770" y="30480"/>
                  <a:pt x="3249930" y="24130"/>
                  <a:pt x="3257550" y="24130"/>
                </a:cubicBezTo>
                <a:cubicBezTo>
                  <a:pt x="3288030" y="24130"/>
                  <a:pt x="3318510" y="24130"/>
                  <a:pt x="3350260" y="25400"/>
                </a:cubicBezTo>
                <a:cubicBezTo>
                  <a:pt x="3373120" y="26670"/>
                  <a:pt x="3394710" y="34290"/>
                  <a:pt x="3417570" y="36830"/>
                </a:cubicBezTo>
                <a:cubicBezTo>
                  <a:pt x="3467100" y="43180"/>
                  <a:pt x="3517900" y="53340"/>
                  <a:pt x="3568700" y="53340"/>
                </a:cubicBezTo>
                <a:cubicBezTo>
                  <a:pt x="3663950" y="54610"/>
                  <a:pt x="3759200" y="58420"/>
                  <a:pt x="3853180" y="78740"/>
                </a:cubicBezTo>
                <a:cubicBezTo>
                  <a:pt x="3940809" y="97790"/>
                  <a:pt x="4030980" y="97790"/>
                  <a:pt x="4119880" y="113030"/>
                </a:cubicBezTo>
                <a:cubicBezTo>
                  <a:pt x="4173220" y="121920"/>
                  <a:pt x="4227830" y="138430"/>
                  <a:pt x="4273550" y="165100"/>
                </a:cubicBezTo>
                <a:cubicBezTo>
                  <a:pt x="4323080" y="193040"/>
                  <a:pt x="4361180" y="238760"/>
                  <a:pt x="4405630" y="276860"/>
                </a:cubicBezTo>
                <a:cubicBezTo>
                  <a:pt x="4422139" y="290830"/>
                  <a:pt x="4446270" y="300990"/>
                  <a:pt x="4457700" y="318770"/>
                </a:cubicBezTo>
                <a:cubicBezTo>
                  <a:pt x="4490720" y="367030"/>
                  <a:pt x="4519930" y="417830"/>
                  <a:pt x="4549140" y="468630"/>
                </a:cubicBezTo>
                <a:cubicBezTo>
                  <a:pt x="4570730" y="505460"/>
                  <a:pt x="4592320" y="543560"/>
                  <a:pt x="4608830" y="581660"/>
                </a:cubicBezTo>
                <a:cubicBezTo>
                  <a:pt x="4626610" y="626110"/>
                  <a:pt x="4640580" y="671830"/>
                  <a:pt x="4654550" y="718820"/>
                </a:cubicBezTo>
                <a:cubicBezTo>
                  <a:pt x="4676140" y="792480"/>
                  <a:pt x="4701540" y="866140"/>
                  <a:pt x="4715510" y="942340"/>
                </a:cubicBezTo>
                <a:cubicBezTo>
                  <a:pt x="4735830" y="1049020"/>
                  <a:pt x="4745990" y="1158240"/>
                  <a:pt x="4761230" y="1266190"/>
                </a:cubicBezTo>
                <a:cubicBezTo>
                  <a:pt x="4766310" y="1301750"/>
                  <a:pt x="4772660" y="1337310"/>
                  <a:pt x="4775200" y="1372870"/>
                </a:cubicBezTo>
                <a:cubicBezTo>
                  <a:pt x="4782820" y="1474470"/>
                  <a:pt x="4787900" y="1574800"/>
                  <a:pt x="4794250" y="1676400"/>
                </a:cubicBezTo>
                <a:cubicBezTo>
                  <a:pt x="4803140" y="1802130"/>
                  <a:pt x="4815840" y="1926590"/>
                  <a:pt x="4822190" y="2052320"/>
                </a:cubicBezTo>
                <a:cubicBezTo>
                  <a:pt x="4828540" y="2172970"/>
                  <a:pt x="4833620" y="2294890"/>
                  <a:pt x="4831080" y="2416810"/>
                </a:cubicBezTo>
                <a:cubicBezTo>
                  <a:pt x="4827270" y="2620010"/>
                  <a:pt x="4817110" y="2821940"/>
                  <a:pt x="4806950" y="3025140"/>
                </a:cubicBezTo>
                <a:cubicBezTo>
                  <a:pt x="4800600" y="3150870"/>
                  <a:pt x="4791710" y="3275330"/>
                  <a:pt x="4779010" y="3399790"/>
                </a:cubicBezTo>
                <a:cubicBezTo>
                  <a:pt x="4766310" y="3524250"/>
                  <a:pt x="4747260" y="3647440"/>
                  <a:pt x="4733290" y="3771900"/>
                </a:cubicBezTo>
                <a:cubicBezTo>
                  <a:pt x="4723130" y="3858260"/>
                  <a:pt x="4720590" y="3944620"/>
                  <a:pt x="4709160" y="4029710"/>
                </a:cubicBezTo>
                <a:cubicBezTo>
                  <a:pt x="4699000" y="4107180"/>
                  <a:pt x="4660900" y="4175760"/>
                  <a:pt x="4610100" y="4232910"/>
                </a:cubicBezTo>
                <a:cubicBezTo>
                  <a:pt x="4568191" y="4281170"/>
                  <a:pt x="4535170" y="4335780"/>
                  <a:pt x="4491991" y="4382770"/>
                </a:cubicBezTo>
                <a:cubicBezTo>
                  <a:pt x="4453891" y="4424679"/>
                  <a:pt x="4411981" y="4466590"/>
                  <a:pt x="4345941" y="4467860"/>
                </a:cubicBezTo>
                <a:cubicBezTo>
                  <a:pt x="4330700" y="4467860"/>
                  <a:pt x="4316731" y="4483100"/>
                  <a:pt x="4301491" y="4490720"/>
                </a:cubicBezTo>
                <a:cubicBezTo>
                  <a:pt x="4236720" y="4518660"/>
                  <a:pt x="4169411" y="4542790"/>
                  <a:pt x="4105911" y="4573270"/>
                </a:cubicBezTo>
                <a:cubicBezTo>
                  <a:pt x="3989070" y="4629150"/>
                  <a:pt x="3863341" y="4638040"/>
                  <a:pt x="3737611" y="4643120"/>
                </a:cubicBezTo>
                <a:cubicBezTo>
                  <a:pt x="3689351" y="4645660"/>
                  <a:pt x="3639820" y="4641850"/>
                  <a:pt x="3591561" y="4645660"/>
                </a:cubicBezTo>
                <a:cubicBezTo>
                  <a:pt x="3567431" y="4646930"/>
                  <a:pt x="3544570" y="4658360"/>
                  <a:pt x="3521711" y="4663440"/>
                </a:cubicBezTo>
                <a:cubicBezTo>
                  <a:pt x="3511551" y="4665980"/>
                  <a:pt x="3501391" y="4664710"/>
                  <a:pt x="3489961" y="4665980"/>
                </a:cubicBezTo>
                <a:cubicBezTo>
                  <a:pt x="3474720" y="4667250"/>
                  <a:pt x="3459481" y="4671060"/>
                  <a:pt x="3444241" y="4669790"/>
                </a:cubicBezTo>
                <a:cubicBezTo>
                  <a:pt x="3429000" y="4667250"/>
                  <a:pt x="3418841" y="4662170"/>
                  <a:pt x="3416300" y="466217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g1c0d571eb8a_0_312"/>
          <p:cNvSpPr txBox="1"/>
          <p:nvPr/>
        </p:nvSpPr>
        <p:spPr>
          <a:xfrm>
            <a:off x="899550" y="1875225"/>
            <a:ext cx="8820600" cy="624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New Belgium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Brevingje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kompanija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sa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sedištem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u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Koloradu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koja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je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lider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u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industriji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kada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je u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pitanju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održivost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etos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koji se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provlači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kroz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svaki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deo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kompanije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, od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proizvodnje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marketinga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do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ohrabrivanja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zaposlenih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kupaca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da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voze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bicikl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, a ne automobile.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Pivara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preusmerava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99,8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odsto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svog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otpada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sa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deponija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. Pored toga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što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energetsku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efikasnost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čine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sastavnim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delom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njihovog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procesa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proizvodnje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piva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oni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su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takođe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otvoreni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zagovornici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akcije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protiv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klimatskih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promena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potpisnici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su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BICEP pro-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klimatske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poslovne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koalicije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900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900" u="sng" dirty="0" err="1">
                <a:solidFill>
                  <a:schemeClr val="hlink"/>
                </a:solidFill>
                <a:latin typeface="Abhaya Libre"/>
                <a:ea typeface="Abhaya Libre"/>
                <a:cs typeface="Abhaya Libre"/>
                <a:sym typeface="Abhaya Libre"/>
                <a:hlinkClick r:id="rId7"/>
              </a:rPr>
              <a:t>Brewery</a:t>
            </a:r>
            <a:r>
              <a:rPr lang="en-US" sz="2900" u="sng" dirty="0">
                <a:solidFill>
                  <a:schemeClr val="hlink"/>
                </a:solidFill>
                <a:latin typeface="Abhaya Libre"/>
                <a:ea typeface="Abhaya Libre"/>
                <a:cs typeface="Abhaya Libre"/>
                <a:sym typeface="Abhaya Libre"/>
                <a:hlinkClick r:id="rId7"/>
              </a:rPr>
              <a:t> Climate Declaration</a:t>
            </a:r>
            <a:r>
              <a:rPr lang="en-US" sz="2900" dirty="0">
                <a:latin typeface="Abhaya Libre"/>
                <a:ea typeface="Abhaya Libre"/>
                <a:cs typeface="Abhaya Libre"/>
                <a:sym typeface="Abhaya Libre"/>
              </a:rPr>
              <a:t>.</a:t>
            </a:r>
            <a:endParaRPr sz="1900" dirty="0"/>
          </a:p>
        </p:txBody>
      </p:sp>
      <p:sp>
        <p:nvSpPr>
          <p:cNvPr id="528" name="Google Shape;528;g1c0d571eb8a_0_312"/>
          <p:cNvSpPr txBox="1"/>
          <p:nvPr/>
        </p:nvSpPr>
        <p:spPr>
          <a:xfrm>
            <a:off x="2235525" y="515257"/>
            <a:ext cx="82806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5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10" dirty="0">
                <a:latin typeface="Abhaya Libre"/>
                <a:ea typeface="Abhaya Libre"/>
                <a:cs typeface="Abhaya Libre"/>
                <a:sym typeface="Abhaya Libre"/>
              </a:rPr>
              <a:t>8. New Belgium Brewing</a:t>
            </a:r>
            <a:endParaRPr dirty="0"/>
          </a:p>
        </p:txBody>
      </p:sp>
      <p:pic>
        <p:nvPicPr>
          <p:cNvPr id="529" name="Google Shape;529;g1c0d571eb8a_0_31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968125" y="2171388"/>
            <a:ext cx="4696675" cy="5944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g1c0d571eb8a_0_3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196164">
            <a:off x="-5974143" y="8370333"/>
            <a:ext cx="10675281" cy="11378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g1c0d571eb8a_0_3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836636">
            <a:off x="0" y="-2006961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g1c0d571eb8a_0_3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18708" y="0"/>
            <a:ext cx="1869291" cy="1869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g1c0d571eb8a_0_3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96030" y="9326916"/>
            <a:ext cx="3710719" cy="77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g1c0d571eb8a_0_3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9614497">
            <a:off x="17215841" y="8047725"/>
            <a:ext cx="4352147" cy="4346443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g1c0d571eb8a_0_324"/>
          <p:cNvSpPr/>
          <p:nvPr/>
        </p:nvSpPr>
        <p:spPr>
          <a:xfrm>
            <a:off x="216000" y="1626300"/>
            <a:ext cx="8019283" cy="7300328"/>
          </a:xfrm>
          <a:custGeom>
            <a:avLst/>
            <a:gdLst/>
            <a:ahLst/>
            <a:cxnLst/>
            <a:rect l="l" t="t" r="r" b="b"/>
            <a:pathLst>
              <a:path w="4215129" h="3083560" extrusionOk="0">
                <a:moveTo>
                  <a:pt x="4196079" y="1511300"/>
                </a:moveTo>
                <a:cubicBezTo>
                  <a:pt x="4199889" y="1508760"/>
                  <a:pt x="4203699" y="1507490"/>
                  <a:pt x="4206239" y="1503680"/>
                </a:cubicBezTo>
                <a:cubicBezTo>
                  <a:pt x="4208779" y="1501140"/>
                  <a:pt x="4213859" y="1497330"/>
                  <a:pt x="4213859" y="1493520"/>
                </a:cubicBezTo>
                <a:cubicBezTo>
                  <a:pt x="4213859" y="1490980"/>
                  <a:pt x="4208779" y="1487170"/>
                  <a:pt x="4206239" y="1484630"/>
                </a:cubicBezTo>
                <a:lnTo>
                  <a:pt x="4194809" y="1473200"/>
                </a:lnTo>
                <a:cubicBezTo>
                  <a:pt x="4197349" y="1470660"/>
                  <a:pt x="4202429" y="1469390"/>
                  <a:pt x="4202429" y="1465580"/>
                </a:cubicBezTo>
                <a:cubicBezTo>
                  <a:pt x="4204969" y="1455420"/>
                  <a:pt x="4208779" y="1445260"/>
                  <a:pt x="4208779" y="1435100"/>
                </a:cubicBezTo>
                <a:cubicBezTo>
                  <a:pt x="4208779" y="1430020"/>
                  <a:pt x="4199889" y="1426210"/>
                  <a:pt x="4194809" y="1419860"/>
                </a:cubicBezTo>
                <a:cubicBezTo>
                  <a:pt x="4199889" y="1419860"/>
                  <a:pt x="4202429" y="1419860"/>
                  <a:pt x="4206239" y="1418590"/>
                </a:cubicBezTo>
                <a:lnTo>
                  <a:pt x="4206239" y="1414780"/>
                </a:lnTo>
                <a:lnTo>
                  <a:pt x="4194809" y="1414780"/>
                </a:lnTo>
                <a:cubicBezTo>
                  <a:pt x="4187189" y="1409700"/>
                  <a:pt x="4179569" y="1399540"/>
                  <a:pt x="4177029" y="1400810"/>
                </a:cubicBezTo>
                <a:cubicBezTo>
                  <a:pt x="4163059" y="1408430"/>
                  <a:pt x="4163059" y="1398270"/>
                  <a:pt x="4160519" y="1390650"/>
                </a:cubicBezTo>
                <a:cubicBezTo>
                  <a:pt x="4155439" y="1391920"/>
                  <a:pt x="4150359" y="1393190"/>
                  <a:pt x="4146549" y="1391920"/>
                </a:cubicBezTo>
                <a:cubicBezTo>
                  <a:pt x="4137659" y="1390650"/>
                  <a:pt x="4128769" y="1386840"/>
                  <a:pt x="4119879" y="1386840"/>
                </a:cubicBezTo>
                <a:cubicBezTo>
                  <a:pt x="4108449" y="1385570"/>
                  <a:pt x="4095749" y="1385570"/>
                  <a:pt x="4083049" y="1384300"/>
                </a:cubicBezTo>
                <a:cubicBezTo>
                  <a:pt x="4063999" y="1381760"/>
                  <a:pt x="4044949" y="1379220"/>
                  <a:pt x="4025899" y="1376680"/>
                </a:cubicBezTo>
                <a:cubicBezTo>
                  <a:pt x="4024629" y="1376680"/>
                  <a:pt x="4022089" y="1379220"/>
                  <a:pt x="4020819" y="1379220"/>
                </a:cubicBezTo>
                <a:cubicBezTo>
                  <a:pt x="4010659" y="1377950"/>
                  <a:pt x="4000499" y="1376680"/>
                  <a:pt x="3991609" y="1374140"/>
                </a:cubicBezTo>
                <a:cubicBezTo>
                  <a:pt x="3989069" y="1372870"/>
                  <a:pt x="3987799" y="1366520"/>
                  <a:pt x="3987799" y="1363980"/>
                </a:cubicBezTo>
                <a:cubicBezTo>
                  <a:pt x="4001769" y="1353820"/>
                  <a:pt x="4015740" y="1343660"/>
                  <a:pt x="4024629" y="1337310"/>
                </a:cubicBezTo>
                <a:cubicBezTo>
                  <a:pt x="4034789" y="1336040"/>
                  <a:pt x="4041139" y="1334770"/>
                  <a:pt x="4050029" y="1334770"/>
                </a:cubicBezTo>
                <a:cubicBezTo>
                  <a:pt x="4042409" y="1324610"/>
                  <a:pt x="4037329" y="1319530"/>
                  <a:pt x="4030979" y="1311910"/>
                </a:cubicBezTo>
                <a:cubicBezTo>
                  <a:pt x="4027169" y="1313180"/>
                  <a:pt x="4023359" y="1314450"/>
                  <a:pt x="4017009" y="1316990"/>
                </a:cubicBezTo>
                <a:cubicBezTo>
                  <a:pt x="4017009" y="1310640"/>
                  <a:pt x="4017009" y="1304290"/>
                  <a:pt x="4018279" y="1304290"/>
                </a:cubicBezTo>
                <a:cubicBezTo>
                  <a:pt x="4023359" y="1303020"/>
                  <a:pt x="4030979" y="1301750"/>
                  <a:pt x="4034789" y="1304290"/>
                </a:cubicBezTo>
                <a:cubicBezTo>
                  <a:pt x="4039869" y="1308100"/>
                  <a:pt x="4042409" y="1314450"/>
                  <a:pt x="4047489" y="1322070"/>
                </a:cubicBezTo>
                <a:cubicBezTo>
                  <a:pt x="4050029" y="1322070"/>
                  <a:pt x="4055109" y="1323340"/>
                  <a:pt x="4060189" y="1323340"/>
                </a:cubicBezTo>
                <a:cubicBezTo>
                  <a:pt x="4058919" y="1306830"/>
                  <a:pt x="4058919" y="1306830"/>
                  <a:pt x="4044949" y="1282700"/>
                </a:cubicBezTo>
                <a:cubicBezTo>
                  <a:pt x="4062729" y="1282700"/>
                  <a:pt x="4067809" y="1277620"/>
                  <a:pt x="4063999" y="1259840"/>
                </a:cubicBezTo>
                <a:cubicBezTo>
                  <a:pt x="4075429" y="1258570"/>
                  <a:pt x="4088129" y="1257300"/>
                  <a:pt x="4099559" y="1257300"/>
                </a:cubicBezTo>
                <a:cubicBezTo>
                  <a:pt x="4098289" y="1254760"/>
                  <a:pt x="4095749" y="1249680"/>
                  <a:pt x="4094479" y="1245870"/>
                </a:cubicBezTo>
                <a:cubicBezTo>
                  <a:pt x="4099559" y="1247140"/>
                  <a:pt x="4103369" y="1248410"/>
                  <a:pt x="4105909" y="1249680"/>
                </a:cubicBezTo>
                <a:cubicBezTo>
                  <a:pt x="4107179" y="1243330"/>
                  <a:pt x="4107179" y="1236980"/>
                  <a:pt x="4108449" y="1231900"/>
                </a:cubicBezTo>
                <a:cubicBezTo>
                  <a:pt x="4109719" y="1225550"/>
                  <a:pt x="4110989" y="1217930"/>
                  <a:pt x="4112259" y="1211580"/>
                </a:cubicBezTo>
                <a:cubicBezTo>
                  <a:pt x="4112259" y="1209040"/>
                  <a:pt x="4110989" y="1205230"/>
                  <a:pt x="4112259" y="1201420"/>
                </a:cubicBezTo>
                <a:cubicBezTo>
                  <a:pt x="4116069" y="1191260"/>
                  <a:pt x="4117339" y="1176020"/>
                  <a:pt x="4113529" y="1168400"/>
                </a:cubicBezTo>
                <a:cubicBezTo>
                  <a:pt x="4116069" y="1165860"/>
                  <a:pt x="4117339" y="1162050"/>
                  <a:pt x="4117339" y="1159510"/>
                </a:cubicBezTo>
                <a:cubicBezTo>
                  <a:pt x="4117339" y="1149350"/>
                  <a:pt x="4117339" y="1137920"/>
                  <a:pt x="4116069" y="1127760"/>
                </a:cubicBezTo>
                <a:cubicBezTo>
                  <a:pt x="4114799" y="1117600"/>
                  <a:pt x="4113529" y="1108710"/>
                  <a:pt x="4112259" y="1098550"/>
                </a:cubicBezTo>
                <a:cubicBezTo>
                  <a:pt x="4110989" y="1096010"/>
                  <a:pt x="4110989" y="1093470"/>
                  <a:pt x="4112259" y="1089660"/>
                </a:cubicBezTo>
                <a:cubicBezTo>
                  <a:pt x="4116069" y="1079500"/>
                  <a:pt x="4118609" y="1069340"/>
                  <a:pt x="4110989" y="1059180"/>
                </a:cubicBezTo>
                <a:cubicBezTo>
                  <a:pt x="4108449" y="1056640"/>
                  <a:pt x="4109719" y="1050290"/>
                  <a:pt x="4110989" y="1046480"/>
                </a:cubicBezTo>
                <a:cubicBezTo>
                  <a:pt x="4114799" y="1032510"/>
                  <a:pt x="4107179" y="1021080"/>
                  <a:pt x="4093209" y="1018540"/>
                </a:cubicBezTo>
                <a:lnTo>
                  <a:pt x="4088129" y="1018540"/>
                </a:lnTo>
                <a:cubicBezTo>
                  <a:pt x="4089399" y="1014730"/>
                  <a:pt x="4090669" y="1013460"/>
                  <a:pt x="4091939" y="1010920"/>
                </a:cubicBezTo>
                <a:cubicBezTo>
                  <a:pt x="4088129" y="1009650"/>
                  <a:pt x="4084319" y="1009650"/>
                  <a:pt x="4081779" y="1007110"/>
                </a:cubicBezTo>
                <a:cubicBezTo>
                  <a:pt x="4079239" y="1005840"/>
                  <a:pt x="4077969" y="1002030"/>
                  <a:pt x="4075429" y="1000760"/>
                </a:cubicBezTo>
                <a:cubicBezTo>
                  <a:pt x="4065269" y="995680"/>
                  <a:pt x="4053839" y="990600"/>
                  <a:pt x="4042409" y="985520"/>
                </a:cubicBezTo>
                <a:cubicBezTo>
                  <a:pt x="4038599" y="984250"/>
                  <a:pt x="4033519" y="984250"/>
                  <a:pt x="4029709" y="984250"/>
                </a:cubicBezTo>
                <a:cubicBezTo>
                  <a:pt x="4027169" y="985520"/>
                  <a:pt x="4025899" y="980440"/>
                  <a:pt x="4023359" y="980440"/>
                </a:cubicBezTo>
                <a:cubicBezTo>
                  <a:pt x="4005579" y="976630"/>
                  <a:pt x="3987799" y="974090"/>
                  <a:pt x="3970019" y="969010"/>
                </a:cubicBezTo>
                <a:cubicBezTo>
                  <a:pt x="3956049" y="963930"/>
                  <a:pt x="3939539" y="974090"/>
                  <a:pt x="3925569" y="963930"/>
                </a:cubicBezTo>
                <a:cubicBezTo>
                  <a:pt x="3924299" y="962660"/>
                  <a:pt x="3921759" y="965200"/>
                  <a:pt x="3920489" y="965200"/>
                </a:cubicBezTo>
                <a:cubicBezTo>
                  <a:pt x="3909059" y="962660"/>
                  <a:pt x="3898899" y="969010"/>
                  <a:pt x="3887469" y="965200"/>
                </a:cubicBezTo>
                <a:cubicBezTo>
                  <a:pt x="3876039" y="961390"/>
                  <a:pt x="3863339" y="960120"/>
                  <a:pt x="3858259" y="948690"/>
                </a:cubicBezTo>
                <a:cubicBezTo>
                  <a:pt x="3853179" y="937260"/>
                  <a:pt x="3849369" y="925830"/>
                  <a:pt x="3849369" y="914400"/>
                </a:cubicBezTo>
                <a:cubicBezTo>
                  <a:pt x="3850639" y="900430"/>
                  <a:pt x="3856989" y="885190"/>
                  <a:pt x="3832859" y="887730"/>
                </a:cubicBezTo>
                <a:cubicBezTo>
                  <a:pt x="3834129" y="885190"/>
                  <a:pt x="3834129" y="882650"/>
                  <a:pt x="3835399" y="881380"/>
                </a:cubicBezTo>
                <a:cubicBezTo>
                  <a:pt x="3761739" y="873760"/>
                  <a:pt x="3688079" y="867410"/>
                  <a:pt x="3615689" y="859790"/>
                </a:cubicBezTo>
                <a:cubicBezTo>
                  <a:pt x="3613149" y="850900"/>
                  <a:pt x="3610609" y="840740"/>
                  <a:pt x="3608069" y="826770"/>
                </a:cubicBezTo>
                <a:cubicBezTo>
                  <a:pt x="3622039" y="842010"/>
                  <a:pt x="3634739" y="850900"/>
                  <a:pt x="3652519" y="849630"/>
                </a:cubicBezTo>
                <a:cubicBezTo>
                  <a:pt x="3653789" y="839470"/>
                  <a:pt x="3652519" y="831850"/>
                  <a:pt x="3642359" y="825500"/>
                </a:cubicBezTo>
                <a:cubicBezTo>
                  <a:pt x="3641089" y="824230"/>
                  <a:pt x="3639819" y="819150"/>
                  <a:pt x="3641089" y="816610"/>
                </a:cubicBezTo>
                <a:cubicBezTo>
                  <a:pt x="3646169" y="803910"/>
                  <a:pt x="3651249" y="792480"/>
                  <a:pt x="3655059" y="781050"/>
                </a:cubicBezTo>
                <a:cubicBezTo>
                  <a:pt x="3660139" y="784860"/>
                  <a:pt x="3663949" y="787400"/>
                  <a:pt x="3669029" y="789940"/>
                </a:cubicBezTo>
                <a:lnTo>
                  <a:pt x="3671569" y="787400"/>
                </a:lnTo>
                <a:lnTo>
                  <a:pt x="3656329" y="764540"/>
                </a:lnTo>
                <a:cubicBezTo>
                  <a:pt x="3666489" y="767080"/>
                  <a:pt x="3675379" y="768350"/>
                  <a:pt x="3686809" y="770890"/>
                </a:cubicBezTo>
                <a:cubicBezTo>
                  <a:pt x="3682999" y="763270"/>
                  <a:pt x="3679189" y="758190"/>
                  <a:pt x="3679189" y="758190"/>
                </a:cubicBezTo>
                <a:cubicBezTo>
                  <a:pt x="3685539" y="753110"/>
                  <a:pt x="3691889" y="748030"/>
                  <a:pt x="3700779" y="741680"/>
                </a:cubicBezTo>
                <a:cubicBezTo>
                  <a:pt x="3700779" y="740410"/>
                  <a:pt x="3702049" y="732790"/>
                  <a:pt x="3705859" y="731520"/>
                </a:cubicBezTo>
                <a:cubicBezTo>
                  <a:pt x="3713479" y="727710"/>
                  <a:pt x="3716019" y="734060"/>
                  <a:pt x="3718559" y="740410"/>
                </a:cubicBezTo>
                <a:cubicBezTo>
                  <a:pt x="3719829" y="744220"/>
                  <a:pt x="3727449" y="745490"/>
                  <a:pt x="3732529" y="746760"/>
                </a:cubicBezTo>
                <a:cubicBezTo>
                  <a:pt x="3737609" y="748030"/>
                  <a:pt x="3743959" y="748030"/>
                  <a:pt x="3750309" y="746760"/>
                </a:cubicBezTo>
                <a:cubicBezTo>
                  <a:pt x="3760469" y="746760"/>
                  <a:pt x="3770629" y="745490"/>
                  <a:pt x="3784599" y="744220"/>
                </a:cubicBezTo>
                <a:cubicBezTo>
                  <a:pt x="3774440" y="741680"/>
                  <a:pt x="3766819" y="739140"/>
                  <a:pt x="3760469" y="737870"/>
                </a:cubicBezTo>
                <a:cubicBezTo>
                  <a:pt x="3760469" y="736600"/>
                  <a:pt x="3760469" y="735330"/>
                  <a:pt x="3759199" y="734060"/>
                </a:cubicBezTo>
                <a:cubicBezTo>
                  <a:pt x="3769359" y="731520"/>
                  <a:pt x="3779519" y="728980"/>
                  <a:pt x="3788409" y="726440"/>
                </a:cubicBezTo>
                <a:cubicBezTo>
                  <a:pt x="3798569" y="728980"/>
                  <a:pt x="3807459" y="732790"/>
                  <a:pt x="3815079" y="735330"/>
                </a:cubicBezTo>
                <a:cubicBezTo>
                  <a:pt x="3817619" y="758190"/>
                  <a:pt x="3832859" y="739140"/>
                  <a:pt x="3841749" y="741680"/>
                </a:cubicBezTo>
                <a:cubicBezTo>
                  <a:pt x="3839209" y="736600"/>
                  <a:pt x="3835399" y="731520"/>
                  <a:pt x="3831590" y="725170"/>
                </a:cubicBezTo>
                <a:cubicBezTo>
                  <a:pt x="3848099" y="727710"/>
                  <a:pt x="3864610" y="727710"/>
                  <a:pt x="3876040" y="740410"/>
                </a:cubicBezTo>
                <a:cubicBezTo>
                  <a:pt x="3877310" y="741680"/>
                  <a:pt x="3882390" y="740410"/>
                  <a:pt x="3884930" y="739140"/>
                </a:cubicBezTo>
                <a:cubicBezTo>
                  <a:pt x="3888740" y="740410"/>
                  <a:pt x="3895090" y="742950"/>
                  <a:pt x="3897630" y="741680"/>
                </a:cubicBezTo>
                <a:cubicBezTo>
                  <a:pt x="3901440" y="737870"/>
                  <a:pt x="3901440" y="731520"/>
                  <a:pt x="3905250" y="723900"/>
                </a:cubicBezTo>
                <a:cubicBezTo>
                  <a:pt x="3914140" y="739140"/>
                  <a:pt x="3923030" y="730250"/>
                  <a:pt x="3931920" y="723900"/>
                </a:cubicBezTo>
                <a:cubicBezTo>
                  <a:pt x="3930650" y="727710"/>
                  <a:pt x="3930650" y="730250"/>
                  <a:pt x="3930650" y="730250"/>
                </a:cubicBezTo>
                <a:cubicBezTo>
                  <a:pt x="3938270" y="734060"/>
                  <a:pt x="3944620" y="736600"/>
                  <a:pt x="3953510" y="740410"/>
                </a:cubicBezTo>
                <a:cubicBezTo>
                  <a:pt x="3959860" y="737870"/>
                  <a:pt x="3967480" y="728980"/>
                  <a:pt x="3978910" y="737870"/>
                </a:cubicBezTo>
                <a:cubicBezTo>
                  <a:pt x="3980180" y="739140"/>
                  <a:pt x="3985260" y="736600"/>
                  <a:pt x="3989069" y="736600"/>
                </a:cubicBezTo>
                <a:cubicBezTo>
                  <a:pt x="3992879" y="735330"/>
                  <a:pt x="3995419" y="735330"/>
                  <a:pt x="3996690" y="734060"/>
                </a:cubicBezTo>
                <a:cubicBezTo>
                  <a:pt x="3999230" y="725170"/>
                  <a:pt x="4000499" y="717550"/>
                  <a:pt x="4004310" y="709930"/>
                </a:cubicBezTo>
                <a:cubicBezTo>
                  <a:pt x="4008120" y="702310"/>
                  <a:pt x="4006850" y="694690"/>
                  <a:pt x="3999230" y="692150"/>
                </a:cubicBezTo>
                <a:cubicBezTo>
                  <a:pt x="3996690" y="690880"/>
                  <a:pt x="3994150" y="690880"/>
                  <a:pt x="3992880" y="689610"/>
                </a:cubicBezTo>
                <a:cubicBezTo>
                  <a:pt x="4004310" y="678180"/>
                  <a:pt x="4014470" y="670560"/>
                  <a:pt x="4030980" y="675640"/>
                </a:cubicBezTo>
                <a:cubicBezTo>
                  <a:pt x="4034790" y="676910"/>
                  <a:pt x="4039870" y="671830"/>
                  <a:pt x="4046220" y="668020"/>
                </a:cubicBezTo>
                <a:cubicBezTo>
                  <a:pt x="4042410" y="664210"/>
                  <a:pt x="4039870" y="662940"/>
                  <a:pt x="4037330" y="661670"/>
                </a:cubicBezTo>
                <a:cubicBezTo>
                  <a:pt x="4047490" y="640080"/>
                  <a:pt x="4064000" y="654050"/>
                  <a:pt x="4079240" y="654050"/>
                </a:cubicBezTo>
                <a:cubicBezTo>
                  <a:pt x="4074160" y="650240"/>
                  <a:pt x="4071619" y="646430"/>
                  <a:pt x="4069080" y="645160"/>
                </a:cubicBezTo>
                <a:cubicBezTo>
                  <a:pt x="4076700" y="641350"/>
                  <a:pt x="4084320" y="638810"/>
                  <a:pt x="4090670" y="635000"/>
                </a:cubicBezTo>
                <a:cubicBezTo>
                  <a:pt x="4091940" y="629920"/>
                  <a:pt x="4090670" y="624840"/>
                  <a:pt x="4091940" y="622300"/>
                </a:cubicBezTo>
                <a:cubicBezTo>
                  <a:pt x="4098290" y="612140"/>
                  <a:pt x="4094480" y="604520"/>
                  <a:pt x="4084320" y="599440"/>
                </a:cubicBezTo>
                <a:cubicBezTo>
                  <a:pt x="4080510" y="596900"/>
                  <a:pt x="4076700" y="591820"/>
                  <a:pt x="4074160" y="588010"/>
                </a:cubicBezTo>
                <a:cubicBezTo>
                  <a:pt x="4077970" y="588010"/>
                  <a:pt x="4083050" y="586740"/>
                  <a:pt x="4088130" y="586740"/>
                </a:cubicBezTo>
                <a:lnTo>
                  <a:pt x="4088130" y="571500"/>
                </a:lnTo>
                <a:cubicBezTo>
                  <a:pt x="4090670" y="571500"/>
                  <a:pt x="4093210" y="571500"/>
                  <a:pt x="4095750" y="572770"/>
                </a:cubicBezTo>
                <a:cubicBezTo>
                  <a:pt x="4097020" y="557530"/>
                  <a:pt x="4098290" y="542290"/>
                  <a:pt x="4100830" y="525780"/>
                </a:cubicBezTo>
                <a:cubicBezTo>
                  <a:pt x="4086860" y="518160"/>
                  <a:pt x="4094480" y="509270"/>
                  <a:pt x="4102100" y="497840"/>
                </a:cubicBezTo>
                <a:cubicBezTo>
                  <a:pt x="4102100" y="497840"/>
                  <a:pt x="4099560" y="496570"/>
                  <a:pt x="4097020" y="496570"/>
                </a:cubicBezTo>
                <a:cubicBezTo>
                  <a:pt x="4098290" y="491490"/>
                  <a:pt x="4100830" y="486410"/>
                  <a:pt x="4102100" y="481330"/>
                </a:cubicBezTo>
                <a:cubicBezTo>
                  <a:pt x="4104640" y="471170"/>
                  <a:pt x="4100830" y="469900"/>
                  <a:pt x="4089400" y="474980"/>
                </a:cubicBezTo>
                <a:cubicBezTo>
                  <a:pt x="4088130" y="472440"/>
                  <a:pt x="4086860" y="468630"/>
                  <a:pt x="4084320" y="466090"/>
                </a:cubicBezTo>
                <a:cubicBezTo>
                  <a:pt x="4083050" y="467360"/>
                  <a:pt x="4083050" y="468630"/>
                  <a:pt x="4081780" y="469900"/>
                </a:cubicBezTo>
                <a:cubicBezTo>
                  <a:pt x="4076700" y="468630"/>
                  <a:pt x="4072890" y="466090"/>
                  <a:pt x="4067810" y="464820"/>
                </a:cubicBezTo>
                <a:cubicBezTo>
                  <a:pt x="4042410" y="454660"/>
                  <a:pt x="4015740" y="457200"/>
                  <a:pt x="3990340" y="455930"/>
                </a:cubicBezTo>
                <a:cubicBezTo>
                  <a:pt x="3986530" y="455930"/>
                  <a:pt x="3981450" y="459740"/>
                  <a:pt x="3977640" y="459740"/>
                </a:cubicBezTo>
                <a:cubicBezTo>
                  <a:pt x="3962400" y="458470"/>
                  <a:pt x="3948430" y="453390"/>
                  <a:pt x="3934460" y="452120"/>
                </a:cubicBezTo>
                <a:cubicBezTo>
                  <a:pt x="3915410" y="450850"/>
                  <a:pt x="3896360" y="450850"/>
                  <a:pt x="3877310" y="450850"/>
                </a:cubicBezTo>
                <a:cubicBezTo>
                  <a:pt x="3863340" y="450850"/>
                  <a:pt x="3860800" y="443230"/>
                  <a:pt x="3862070" y="433070"/>
                </a:cubicBezTo>
                <a:cubicBezTo>
                  <a:pt x="3867150" y="429260"/>
                  <a:pt x="3872230" y="421640"/>
                  <a:pt x="3872230" y="420370"/>
                </a:cubicBezTo>
                <a:cubicBezTo>
                  <a:pt x="3855720" y="407670"/>
                  <a:pt x="3870960" y="398780"/>
                  <a:pt x="3874770" y="388620"/>
                </a:cubicBezTo>
                <a:cubicBezTo>
                  <a:pt x="3873500" y="363220"/>
                  <a:pt x="3872230" y="337820"/>
                  <a:pt x="3870960" y="311150"/>
                </a:cubicBezTo>
                <a:cubicBezTo>
                  <a:pt x="3873500" y="309880"/>
                  <a:pt x="3878580" y="308610"/>
                  <a:pt x="3882390" y="307340"/>
                </a:cubicBezTo>
                <a:cubicBezTo>
                  <a:pt x="3881120" y="303530"/>
                  <a:pt x="3878580" y="299720"/>
                  <a:pt x="3878580" y="295910"/>
                </a:cubicBezTo>
                <a:cubicBezTo>
                  <a:pt x="3882390" y="280670"/>
                  <a:pt x="3883660" y="265430"/>
                  <a:pt x="3867150" y="254000"/>
                </a:cubicBezTo>
                <a:cubicBezTo>
                  <a:pt x="3874770" y="248920"/>
                  <a:pt x="3881120" y="245110"/>
                  <a:pt x="3888740" y="240030"/>
                </a:cubicBezTo>
                <a:cubicBezTo>
                  <a:pt x="3887470" y="238760"/>
                  <a:pt x="3886200" y="236220"/>
                  <a:pt x="3886200" y="234950"/>
                </a:cubicBezTo>
                <a:cubicBezTo>
                  <a:pt x="3886200" y="233680"/>
                  <a:pt x="3884930" y="233680"/>
                  <a:pt x="3883660" y="233680"/>
                </a:cubicBezTo>
                <a:cubicBezTo>
                  <a:pt x="3870960" y="233680"/>
                  <a:pt x="3865880" y="231140"/>
                  <a:pt x="3864610" y="218440"/>
                </a:cubicBezTo>
                <a:cubicBezTo>
                  <a:pt x="3864610" y="215900"/>
                  <a:pt x="3864610" y="212090"/>
                  <a:pt x="3867150" y="209550"/>
                </a:cubicBezTo>
                <a:cubicBezTo>
                  <a:pt x="3872230" y="205740"/>
                  <a:pt x="3877310" y="201930"/>
                  <a:pt x="3883660" y="199390"/>
                </a:cubicBezTo>
                <a:cubicBezTo>
                  <a:pt x="3886200" y="198120"/>
                  <a:pt x="3891280" y="199390"/>
                  <a:pt x="3893820" y="200660"/>
                </a:cubicBezTo>
                <a:cubicBezTo>
                  <a:pt x="3907790" y="208280"/>
                  <a:pt x="3909060" y="208280"/>
                  <a:pt x="3911600" y="191770"/>
                </a:cubicBezTo>
                <a:cubicBezTo>
                  <a:pt x="3914140" y="193040"/>
                  <a:pt x="3916680" y="194310"/>
                  <a:pt x="3920490" y="195580"/>
                </a:cubicBezTo>
                <a:cubicBezTo>
                  <a:pt x="3919220" y="190500"/>
                  <a:pt x="3919220" y="186690"/>
                  <a:pt x="3916680" y="182880"/>
                </a:cubicBezTo>
                <a:cubicBezTo>
                  <a:pt x="3916680" y="181610"/>
                  <a:pt x="3914140" y="180340"/>
                  <a:pt x="3911600" y="179070"/>
                </a:cubicBezTo>
                <a:cubicBezTo>
                  <a:pt x="3914140" y="177800"/>
                  <a:pt x="3916680" y="175260"/>
                  <a:pt x="3919220" y="176530"/>
                </a:cubicBezTo>
                <a:cubicBezTo>
                  <a:pt x="3931920" y="180340"/>
                  <a:pt x="3939540" y="171450"/>
                  <a:pt x="3948430" y="166370"/>
                </a:cubicBezTo>
                <a:cubicBezTo>
                  <a:pt x="3940810" y="156210"/>
                  <a:pt x="3933190" y="147320"/>
                  <a:pt x="3926840" y="137160"/>
                </a:cubicBezTo>
                <a:cubicBezTo>
                  <a:pt x="3937000" y="132080"/>
                  <a:pt x="3944620" y="129540"/>
                  <a:pt x="3952240" y="125730"/>
                </a:cubicBezTo>
                <a:cubicBezTo>
                  <a:pt x="3935730" y="97790"/>
                  <a:pt x="3935730" y="97790"/>
                  <a:pt x="3947160" y="86360"/>
                </a:cubicBezTo>
                <a:cubicBezTo>
                  <a:pt x="3947160" y="85090"/>
                  <a:pt x="3945890" y="83820"/>
                  <a:pt x="3945890" y="82550"/>
                </a:cubicBezTo>
                <a:cubicBezTo>
                  <a:pt x="3942080" y="83820"/>
                  <a:pt x="3937000" y="85090"/>
                  <a:pt x="3933190" y="87630"/>
                </a:cubicBezTo>
                <a:lnTo>
                  <a:pt x="3931920" y="86360"/>
                </a:lnTo>
                <a:cubicBezTo>
                  <a:pt x="3937000" y="81280"/>
                  <a:pt x="3942080" y="77470"/>
                  <a:pt x="3947160" y="72390"/>
                </a:cubicBezTo>
                <a:cubicBezTo>
                  <a:pt x="3947160" y="68580"/>
                  <a:pt x="3949700" y="59690"/>
                  <a:pt x="3947160" y="57150"/>
                </a:cubicBezTo>
                <a:cubicBezTo>
                  <a:pt x="3937000" y="48260"/>
                  <a:pt x="3948430" y="39370"/>
                  <a:pt x="3945890" y="30480"/>
                </a:cubicBezTo>
                <a:cubicBezTo>
                  <a:pt x="3944620" y="27940"/>
                  <a:pt x="3945890" y="21590"/>
                  <a:pt x="3944620" y="21590"/>
                </a:cubicBezTo>
                <a:cubicBezTo>
                  <a:pt x="3937000" y="17780"/>
                  <a:pt x="3928110" y="11430"/>
                  <a:pt x="3919220" y="11430"/>
                </a:cubicBezTo>
                <a:cubicBezTo>
                  <a:pt x="3898900" y="10160"/>
                  <a:pt x="3878580" y="12700"/>
                  <a:pt x="3858260" y="12700"/>
                </a:cubicBezTo>
                <a:lnTo>
                  <a:pt x="3793490" y="12700"/>
                </a:lnTo>
                <a:cubicBezTo>
                  <a:pt x="3778250" y="12700"/>
                  <a:pt x="3765550" y="8890"/>
                  <a:pt x="3750310" y="5080"/>
                </a:cubicBezTo>
                <a:cubicBezTo>
                  <a:pt x="3732530" y="0"/>
                  <a:pt x="3713480" y="3810"/>
                  <a:pt x="3694430" y="5080"/>
                </a:cubicBezTo>
                <a:cubicBezTo>
                  <a:pt x="3653790" y="6350"/>
                  <a:pt x="3613150" y="6350"/>
                  <a:pt x="3572510" y="7620"/>
                </a:cubicBezTo>
                <a:cubicBezTo>
                  <a:pt x="3553460" y="7620"/>
                  <a:pt x="3533140" y="10160"/>
                  <a:pt x="3514090" y="11430"/>
                </a:cubicBezTo>
                <a:cubicBezTo>
                  <a:pt x="3489960" y="12700"/>
                  <a:pt x="3465830" y="11430"/>
                  <a:pt x="3441700" y="12700"/>
                </a:cubicBezTo>
                <a:cubicBezTo>
                  <a:pt x="3416300" y="13970"/>
                  <a:pt x="3390900" y="16510"/>
                  <a:pt x="3365500" y="17780"/>
                </a:cubicBezTo>
                <a:cubicBezTo>
                  <a:pt x="3335020" y="19050"/>
                  <a:pt x="3304540" y="19050"/>
                  <a:pt x="3274060" y="20320"/>
                </a:cubicBezTo>
                <a:lnTo>
                  <a:pt x="3178810" y="24130"/>
                </a:lnTo>
                <a:cubicBezTo>
                  <a:pt x="3149600" y="25400"/>
                  <a:pt x="3121660" y="25400"/>
                  <a:pt x="3092450" y="25400"/>
                </a:cubicBezTo>
                <a:cubicBezTo>
                  <a:pt x="3070860" y="25400"/>
                  <a:pt x="3048000" y="26670"/>
                  <a:pt x="3026410" y="27940"/>
                </a:cubicBezTo>
                <a:lnTo>
                  <a:pt x="2961640" y="31750"/>
                </a:lnTo>
                <a:cubicBezTo>
                  <a:pt x="2946400" y="33020"/>
                  <a:pt x="2931160" y="33020"/>
                  <a:pt x="2914650" y="34290"/>
                </a:cubicBezTo>
                <a:cubicBezTo>
                  <a:pt x="2889250" y="35560"/>
                  <a:pt x="2863850" y="35560"/>
                  <a:pt x="2838450" y="36830"/>
                </a:cubicBezTo>
                <a:cubicBezTo>
                  <a:pt x="2809240" y="38100"/>
                  <a:pt x="2781300" y="40640"/>
                  <a:pt x="2753360" y="41910"/>
                </a:cubicBezTo>
                <a:cubicBezTo>
                  <a:pt x="2724150" y="44450"/>
                  <a:pt x="2696210" y="46990"/>
                  <a:pt x="2667000" y="49530"/>
                </a:cubicBezTo>
                <a:cubicBezTo>
                  <a:pt x="2655570" y="50800"/>
                  <a:pt x="2644140" y="50800"/>
                  <a:pt x="2631440" y="52070"/>
                </a:cubicBezTo>
                <a:lnTo>
                  <a:pt x="2594610" y="52070"/>
                </a:lnTo>
                <a:cubicBezTo>
                  <a:pt x="2552700" y="54610"/>
                  <a:pt x="2512060" y="58420"/>
                  <a:pt x="2470150" y="60960"/>
                </a:cubicBezTo>
                <a:cubicBezTo>
                  <a:pt x="2444750" y="62230"/>
                  <a:pt x="2418080" y="63500"/>
                  <a:pt x="2392680" y="66040"/>
                </a:cubicBezTo>
                <a:cubicBezTo>
                  <a:pt x="2377440" y="67310"/>
                  <a:pt x="2360930" y="69850"/>
                  <a:pt x="2345690" y="71120"/>
                </a:cubicBezTo>
                <a:lnTo>
                  <a:pt x="2242819" y="78740"/>
                </a:lnTo>
                <a:cubicBezTo>
                  <a:pt x="2221230" y="80010"/>
                  <a:pt x="2200909" y="85090"/>
                  <a:pt x="2180590" y="86360"/>
                </a:cubicBezTo>
                <a:cubicBezTo>
                  <a:pt x="2148840" y="88900"/>
                  <a:pt x="2115819" y="90170"/>
                  <a:pt x="2084069" y="92710"/>
                </a:cubicBezTo>
                <a:cubicBezTo>
                  <a:pt x="2076449" y="92710"/>
                  <a:pt x="2067559" y="93980"/>
                  <a:pt x="2059940" y="93980"/>
                </a:cubicBezTo>
                <a:cubicBezTo>
                  <a:pt x="2032000" y="96520"/>
                  <a:pt x="2005330" y="99060"/>
                  <a:pt x="1977390" y="101600"/>
                </a:cubicBezTo>
                <a:cubicBezTo>
                  <a:pt x="1962150" y="102870"/>
                  <a:pt x="1945640" y="105410"/>
                  <a:pt x="1930400" y="106680"/>
                </a:cubicBezTo>
                <a:cubicBezTo>
                  <a:pt x="1911350" y="107950"/>
                  <a:pt x="1892300" y="109220"/>
                  <a:pt x="1874520" y="110490"/>
                </a:cubicBezTo>
                <a:cubicBezTo>
                  <a:pt x="1838960" y="114300"/>
                  <a:pt x="1802130" y="118110"/>
                  <a:pt x="1766570" y="121920"/>
                </a:cubicBezTo>
                <a:cubicBezTo>
                  <a:pt x="1760220" y="123190"/>
                  <a:pt x="1755140" y="127000"/>
                  <a:pt x="1748790" y="127000"/>
                </a:cubicBezTo>
                <a:cubicBezTo>
                  <a:pt x="1719580" y="129540"/>
                  <a:pt x="1690370" y="129540"/>
                  <a:pt x="1662430" y="133350"/>
                </a:cubicBezTo>
                <a:cubicBezTo>
                  <a:pt x="1647190" y="135890"/>
                  <a:pt x="1630680" y="129540"/>
                  <a:pt x="1616710" y="142240"/>
                </a:cubicBezTo>
                <a:cubicBezTo>
                  <a:pt x="1611630" y="146050"/>
                  <a:pt x="1597660" y="139700"/>
                  <a:pt x="1588770" y="140970"/>
                </a:cubicBezTo>
                <a:cubicBezTo>
                  <a:pt x="1553210" y="144780"/>
                  <a:pt x="1517650" y="149860"/>
                  <a:pt x="1483360" y="153670"/>
                </a:cubicBezTo>
                <a:cubicBezTo>
                  <a:pt x="1455420" y="157480"/>
                  <a:pt x="1428750" y="160020"/>
                  <a:pt x="1400810" y="163830"/>
                </a:cubicBezTo>
                <a:cubicBezTo>
                  <a:pt x="1390650" y="165100"/>
                  <a:pt x="1380490" y="168910"/>
                  <a:pt x="1371600" y="170180"/>
                </a:cubicBezTo>
                <a:cubicBezTo>
                  <a:pt x="1346200" y="172720"/>
                  <a:pt x="1320800" y="175260"/>
                  <a:pt x="1296670" y="177800"/>
                </a:cubicBezTo>
                <a:cubicBezTo>
                  <a:pt x="1296670" y="182880"/>
                  <a:pt x="1296670" y="185420"/>
                  <a:pt x="1295400" y="187960"/>
                </a:cubicBezTo>
                <a:cubicBezTo>
                  <a:pt x="1292860" y="185420"/>
                  <a:pt x="1290320" y="181610"/>
                  <a:pt x="1287780" y="176530"/>
                </a:cubicBezTo>
                <a:cubicBezTo>
                  <a:pt x="1282700" y="190500"/>
                  <a:pt x="1272540" y="181610"/>
                  <a:pt x="1264920" y="182880"/>
                </a:cubicBezTo>
                <a:cubicBezTo>
                  <a:pt x="1250950" y="185420"/>
                  <a:pt x="1235710" y="189230"/>
                  <a:pt x="1221740" y="190500"/>
                </a:cubicBezTo>
                <a:cubicBezTo>
                  <a:pt x="1196340" y="194310"/>
                  <a:pt x="1170940" y="196850"/>
                  <a:pt x="1145540" y="199390"/>
                </a:cubicBezTo>
                <a:cubicBezTo>
                  <a:pt x="1123950" y="201930"/>
                  <a:pt x="1102360" y="207010"/>
                  <a:pt x="1080770" y="210820"/>
                </a:cubicBezTo>
                <a:cubicBezTo>
                  <a:pt x="1043940" y="217170"/>
                  <a:pt x="1005840" y="220980"/>
                  <a:pt x="969010" y="227330"/>
                </a:cubicBezTo>
                <a:cubicBezTo>
                  <a:pt x="943610" y="231140"/>
                  <a:pt x="918210" y="237490"/>
                  <a:pt x="891540" y="241300"/>
                </a:cubicBezTo>
                <a:cubicBezTo>
                  <a:pt x="864870" y="246380"/>
                  <a:pt x="836930" y="250190"/>
                  <a:pt x="810260" y="255270"/>
                </a:cubicBezTo>
                <a:cubicBezTo>
                  <a:pt x="791210" y="259080"/>
                  <a:pt x="772160" y="264160"/>
                  <a:pt x="753110" y="267970"/>
                </a:cubicBezTo>
                <a:cubicBezTo>
                  <a:pt x="715010" y="274320"/>
                  <a:pt x="675640" y="280670"/>
                  <a:pt x="637540" y="287020"/>
                </a:cubicBezTo>
                <a:cubicBezTo>
                  <a:pt x="623570" y="289560"/>
                  <a:pt x="610870" y="294640"/>
                  <a:pt x="596900" y="297180"/>
                </a:cubicBezTo>
                <a:cubicBezTo>
                  <a:pt x="572770" y="302260"/>
                  <a:pt x="548640" y="304800"/>
                  <a:pt x="524510" y="309880"/>
                </a:cubicBezTo>
                <a:cubicBezTo>
                  <a:pt x="506730" y="313690"/>
                  <a:pt x="490220" y="320040"/>
                  <a:pt x="473710" y="322580"/>
                </a:cubicBezTo>
                <a:cubicBezTo>
                  <a:pt x="438150" y="330200"/>
                  <a:pt x="402590" y="335280"/>
                  <a:pt x="367030" y="341630"/>
                </a:cubicBezTo>
                <a:cubicBezTo>
                  <a:pt x="351790" y="344170"/>
                  <a:pt x="336550" y="349250"/>
                  <a:pt x="321310" y="353060"/>
                </a:cubicBezTo>
                <a:cubicBezTo>
                  <a:pt x="297180" y="359410"/>
                  <a:pt x="271780" y="364490"/>
                  <a:pt x="247650" y="370840"/>
                </a:cubicBezTo>
                <a:cubicBezTo>
                  <a:pt x="241300" y="372110"/>
                  <a:pt x="234950" y="375920"/>
                  <a:pt x="227330" y="377190"/>
                </a:cubicBezTo>
                <a:cubicBezTo>
                  <a:pt x="219710" y="378460"/>
                  <a:pt x="212090" y="378460"/>
                  <a:pt x="204470" y="379730"/>
                </a:cubicBezTo>
                <a:cubicBezTo>
                  <a:pt x="189230" y="383540"/>
                  <a:pt x="173990" y="387350"/>
                  <a:pt x="160020" y="391160"/>
                </a:cubicBezTo>
                <a:cubicBezTo>
                  <a:pt x="129540" y="398780"/>
                  <a:pt x="114300" y="401320"/>
                  <a:pt x="100330" y="408940"/>
                </a:cubicBezTo>
                <a:cubicBezTo>
                  <a:pt x="87630" y="415290"/>
                  <a:pt x="69850" y="414020"/>
                  <a:pt x="64770" y="434340"/>
                </a:cubicBezTo>
                <a:cubicBezTo>
                  <a:pt x="62230" y="440690"/>
                  <a:pt x="55880" y="444500"/>
                  <a:pt x="67310" y="447040"/>
                </a:cubicBezTo>
                <a:cubicBezTo>
                  <a:pt x="68580" y="447040"/>
                  <a:pt x="71120" y="450850"/>
                  <a:pt x="69850" y="452120"/>
                </a:cubicBezTo>
                <a:cubicBezTo>
                  <a:pt x="67310" y="459740"/>
                  <a:pt x="64770" y="467360"/>
                  <a:pt x="62230" y="477520"/>
                </a:cubicBezTo>
                <a:cubicBezTo>
                  <a:pt x="62230" y="477520"/>
                  <a:pt x="64770" y="478790"/>
                  <a:pt x="67310" y="481330"/>
                </a:cubicBezTo>
                <a:cubicBezTo>
                  <a:pt x="59690" y="488950"/>
                  <a:pt x="59690" y="516890"/>
                  <a:pt x="64770" y="525780"/>
                </a:cubicBezTo>
                <a:cubicBezTo>
                  <a:pt x="67310" y="530860"/>
                  <a:pt x="68580" y="537210"/>
                  <a:pt x="69850" y="543560"/>
                </a:cubicBezTo>
                <a:cubicBezTo>
                  <a:pt x="54610" y="547370"/>
                  <a:pt x="72390" y="556260"/>
                  <a:pt x="67310" y="561340"/>
                </a:cubicBezTo>
                <a:cubicBezTo>
                  <a:pt x="69850" y="561340"/>
                  <a:pt x="72390" y="561340"/>
                  <a:pt x="76200" y="562610"/>
                </a:cubicBezTo>
                <a:cubicBezTo>
                  <a:pt x="73660" y="566420"/>
                  <a:pt x="71120" y="568960"/>
                  <a:pt x="69850" y="570230"/>
                </a:cubicBezTo>
                <a:cubicBezTo>
                  <a:pt x="72390" y="572770"/>
                  <a:pt x="76200" y="574040"/>
                  <a:pt x="78740" y="576580"/>
                </a:cubicBezTo>
                <a:cubicBezTo>
                  <a:pt x="64770" y="595630"/>
                  <a:pt x="64770" y="604520"/>
                  <a:pt x="81280" y="621030"/>
                </a:cubicBezTo>
                <a:cubicBezTo>
                  <a:pt x="82550" y="622300"/>
                  <a:pt x="85090" y="624840"/>
                  <a:pt x="85090" y="626110"/>
                </a:cubicBezTo>
                <a:cubicBezTo>
                  <a:pt x="81280" y="640080"/>
                  <a:pt x="82550" y="652780"/>
                  <a:pt x="91440" y="664210"/>
                </a:cubicBezTo>
                <a:cubicBezTo>
                  <a:pt x="91440" y="664210"/>
                  <a:pt x="90170" y="668020"/>
                  <a:pt x="87630" y="670560"/>
                </a:cubicBezTo>
                <a:cubicBezTo>
                  <a:pt x="91440" y="669290"/>
                  <a:pt x="93980" y="668020"/>
                  <a:pt x="96520" y="668020"/>
                </a:cubicBezTo>
                <a:lnTo>
                  <a:pt x="92710" y="690880"/>
                </a:lnTo>
                <a:lnTo>
                  <a:pt x="106680" y="690880"/>
                </a:lnTo>
                <a:cubicBezTo>
                  <a:pt x="110490" y="695960"/>
                  <a:pt x="114300" y="699770"/>
                  <a:pt x="114300" y="701040"/>
                </a:cubicBezTo>
                <a:cubicBezTo>
                  <a:pt x="118110" y="697230"/>
                  <a:pt x="120650" y="695960"/>
                  <a:pt x="121920" y="694690"/>
                </a:cubicBezTo>
                <a:cubicBezTo>
                  <a:pt x="128270" y="704850"/>
                  <a:pt x="133350" y="712470"/>
                  <a:pt x="137160" y="720090"/>
                </a:cubicBezTo>
                <a:cubicBezTo>
                  <a:pt x="135890" y="728980"/>
                  <a:pt x="133350" y="736600"/>
                  <a:pt x="132080" y="741680"/>
                </a:cubicBezTo>
                <a:cubicBezTo>
                  <a:pt x="125730" y="741680"/>
                  <a:pt x="119380" y="740410"/>
                  <a:pt x="115570" y="742950"/>
                </a:cubicBezTo>
                <a:cubicBezTo>
                  <a:pt x="111760" y="745490"/>
                  <a:pt x="111760" y="751840"/>
                  <a:pt x="109220" y="755650"/>
                </a:cubicBezTo>
                <a:cubicBezTo>
                  <a:pt x="109220" y="756920"/>
                  <a:pt x="118110" y="773430"/>
                  <a:pt x="116840" y="774700"/>
                </a:cubicBezTo>
                <a:cubicBezTo>
                  <a:pt x="115570" y="783590"/>
                  <a:pt x="113030" y="792480"/>
                  <a:pt x="111760" y="802640"/>
                </a:cubicBezTo>
                <a:cubicBezTo>
                  <a:pt x="116840" y="806450"/>
                  <a:pt x="123190" y="811530"/>
                  <a:pt x="128270" y="815340"/>
                </a:cubicBezTo>
                <a:cubicBezTo>
                  <a:pt x="119380" y="820420"/>
                  <a:pt x="113030" y="825500"/>
                  <a:pt x="106680" y="829310"/>
                </a:cubicBezTo>
                <a:cubicBezTo>
                  <a:pt x="109220" y="830580"/>
                  <a:pt x="110490" y="831850"/>
                  <a:pt x="113030" y="833120"/>
                </a:cubicBezTo>
                <a:cubicBezTo>
                  <a:pt x="114300" y="838200"/>
                  <a:pt x="116840" y="843280"/>
                  <a:pt x="116840" y="848360"/>
                </a:cubicBezTo>
                <a:cubicBezTo>
                  <a:pt x="116840" y="853440"/>
                  <a:pt x="113030" y="862330"/>
                  <a:pt x="115570" y="863600"/>
                </a:cubicBezTo>
                <a:cubicBezTo>
                  <a:pt x="127000" y="869950"/>
                  <a:pt x="120650" y="889000"/>
                  <a:pt x="135890" y="891540"/>
                </a:cubicBezTo>
                <a:cubicBezTo>
                  <a:pt x="137160" y="891540"/>
                  <a:pt x="137160" y="894080"/>
                  <a:pt x="139700" y="896620"/>
                </a:cubicBezTo>
                <a:cubicBezTo>
                  <a:pt x="135890" y="896620"/>
                  <a:pt x="133350" y="896620"/>
                  <a:pt x="128270" y="897890"/>
                </a:cubicBezTo>
                <a:cubicBezTo>
                  <a:pt x="142240" y="908050"/>
                  <a:pt x="138430" y="916940"/>
                  <a:pt x="133350" y="924560"/>
                </a:cubicBezTo>
                <a:cubicBezTo>
                  <a:pt x="128270" y="925830"/>
                  <a:pt x="124460" y="927100"/>
                  <a:pt x="120650" y="928370"/>
                </a:cubicBezTo>
                <a:cubicBezTo>
                  <a:pt x="121920" y="930910"/>
                  <a:pt x="121920" y="932180"/>
                  <a:pt x="123190" y="934720"/>
                </a:cubicBezTo>
                <a:cubicBezTo>
                  <a:pt x="124460" y="935990"/>
                  <a:pt x="130810" y="952500"/>
                  <a:pt x="130810" y="955040"/>
                </a:cubicBezTo>
                <a:cubicBezTo>
                  <a:pt x="128270" y="961390"/>
                  <a:pt x="127000" y="967740"/>
                  <a:pt x="125730" y="974090"/>
                </a:cubicBezTo>
                <a:cubicBezTo>
                  <a:pt x="133350" y="974090"/>
                  <a:pt x="139700" y="975360"/>
                  <a:pt x="142240" y="975360"/>
                </a:cubicBezTo>
                <a:cubicBezTo>
                  <a:pt x="139700" y="976630"/>
                  <a:pt x="135890" y="979170"/>
                  <a:pt x="133350" y="980440"/>
                </a:cubicBezTo>
                <a:cubicBezTo>
                  <a:pt x="134620" y="982980"/>
                  <a:pt x="135890" y="985520"/>
                  <a:pt x="138430" y="986790"/>
                </a:cubicBezTo>
                <a:cubicBezTo>
                  <a:pt x="148590" y="985520"/>
                  <a:pt x="158750" y="984250"/>
                  <a:pt x="170180" y="982980"/>
                </a:cubicBezTo>
                <a:cubicBezTo>
                  <a:pt x="168910" y="989330"/>
                  <a:pt x="167640" y="994410"/>
                  <a:pt x="165100" y="999490"/>
                </a:cubicBezTo>
                <a:cubicBezTo>
                  <a:pt x="171450" y="999490"/>
                  <a:pt x="179070" y="1000760"/>
                  <a:pt x="185420" y="1000760"/>
                </a:cubicBezTo>
                <a:lnTo>
                  <a:pt x="185420" y="1007110"/>
                </a:lnTo>
                <a:cubicBezTo>
                  <a:pt x="176530" y="1008380"/>
                  <a:pt x="167640" y="1010920"/>
                  <a:pt x="160020" y="1012190"/>
                </a:cubicBezTo>
                <a:cubicBezTo>
                  <a:pt x="191770" y="1027430"/>
                  <a:pt x="220980" y="1013460"/>
                  <a:pt x="255270" y="1008380"/>
                </a:cubicBezTo>
                <a:cubicBezTo>
                  <a:pt x="261620" y="1014730"/>
                  <a:pt x="267970" y="1009650"/>
                  <a:pt x="273050" y="999490"/>
                </a:cubicBezTo>
                <a:cubicBezTo>
                  <a:pt x="279400" y="1008380"/>
                  <a:pt x="284480" y="1005840"/>
                  <a:pt x="297180" y="988060"/>
                </a:cubicBezTo>
                <a:cubicBezTo>
                  <a:pt x="298450" y="988060"/>
                  <a:pt x="299720" y="989330"/>
                  <a:pt x="300990" y="989330"/>
                </a:cubicBezTo>
                <a:cubicBezTo>
                  <a:pt x="299720" y="994410"/>
                  <a:pt x="297180" y="998220"/>
                  <a:pt x="295910" y="1003300"/>
                </a:cubicBezTo>
                <a:cubicBezTo>
                  <a:pt x="303530" y="1000760"/>
                  <a:pt x="309880" y="999490"/>
                  <a:pt x="317500" y="996950"/>
                </a:cubicBezTo>
                <a:lnTo>
                  <a:pt x="344170" y="993140"/>
                </a:lnTo>
                <a:cubicBezTo>
                  <a:pt x="358140" y="990600"/>
                  <a:pt x="372110" y="989330"/>
                  <a:pt x="384810" y="986790"/>
                </a:cubicBezTo>
                <a:cubicBezTo>
                  <a:pt x="389890" y="985520"/>
                  <a:pt x="394970" y="981710"/>
                  <a:pt x="400050" y="980440"/>
                </a:cubicBezTo>
                <a:cubicBezTo>
                  <a:pt x="405130" y="979170"/>
                  <a:pt x="412750" y="975360"/>
                  <a:pt x="415290" y="977900"/>
                </a:cubicBezTo>
                <a:cubicBezTo>
                  <a:pt x="425450" y="986790"/>
                  <a:pt x="434340" y="996950"/>
                  <a:pt x="444500" y="1005840"/>
                </a:cubicBezTo>
                <a:cubicBezTo>
                  <a:pt x="445770" y="1003300"/>
                  <a:pt x="447040" y="999490"/>
                  <a:pt x="447040" y="999490"/>
                </a:cubicBezTo>
                <a:cubicBezTo>
                  <a:pt x="455930" y="1002030"/>
                  <a:pt x="462280" y="1003300"/>
                  <a:pt x="471170" y="1005840"/>
                </a:cubicBezTo>
                <a:cubicBezTo>
                  <a:pt x="472440" y="1009650"/>
                  <a:pt x="474980" y="1014730"/>
                  <a:pt x="474980" y="1017270"/>
                </a:cubicBezTo>
                <a:cubicBezTo>
                  <a:pt x="488950" y="1018540"/>
                  <a:pt x="500380" y="1019810"/>
                  <a:pt x="510540" y="1021080"/>
                </a:cubicBezTo>
                <a:cubicBezTo>
                  <a:pt x="510540" y="1022350"/>
                  <a:pt x="511810" y="1023620"/>
                  <a:pt x="511810" y="1024890"/>
                </a:cubicBezTo>
                <a:lnTo>
                  <a:pt x="488950" y="1032510"/>
                </a:lnTo>
                <a:cubicBezTo>
                  <a:pt x="487680" y="1028700"/>
                  <a:pt x="486410" y="1027430"/>
                  <a:pt x="483870" y="1021080"/>
                </a:cubicBezTo>
                <a:cubicBezTo>
                  <a:pt x="485140" y="1035050"/>
                  <a:pt x="486410" y="1043940"/>
                  <a:pt x="486410" y="1055370"/>
                </a:cubicBezTo>
                <a:cubicBezTo>
                  <a:pt x="497840" y="1046480"/>
                  <a:pt x="513080" y="1056640"/>
                  <a:pt x="520700" y="1041400"/>
                </a:cubicBezTo>
                <a:cubicBezTo>
                  <a:pt x="520700" y="1040130"/>
                  <a:pt x="525780" y="1040130"/>
                  <a:pt x="527050" y="1041400"/>
                </a:cubicBezTo>
                <a:cubicBezTo>
                  <a:pt x="537210" y="1042670"/>
                  <a:pt x="547370" y="1043940"/>
                  <a:pt x="557530" y="1046480"/>
                </a:cubicBezTo>
                <a:cubicBezTo>
                  <a:pt x="556260" y="1043940"/>
                  <a:pt x="556260" y="1041400"/>
                  <a:pt x="554990" y="1038860"/>
                </a:cubicBezTo>
                <a:cubicBezTo>
                  <a:pt x="561340" y="1040130"/>
                  <a:pt x="566420" y="1041400"/>
                  <a:pt x="570230" y="1042670"/>
                </a:cubicBezTo>
                <a:cubicBezTo>
                  <a:pt x="570230" y="1043940"/>
                  <a:pt x="571500" y="1045210"/>
                  <a:pt x="571500" y="1046480"/>
                </a:cubicBezTo>
                <a:cubicBezTo>
                  <a:pt x="562610" y="1051560"/>
                  <a:pt x="553720" y="1057910"/>
                  <a:pt x="544830" y="1062990"/>
                </a:cubicBezTo>
                <a:cubicBezTo>
                  <a:pt x="530860" y="1071880"/>
                  <a:pt x="518160" y="1083310"/>
                  <a:pt x="504190" y="1087120"/>
                </a:cubicBezTo>
                <a:cubicBezTo>
                  <a:pt x="480060" y="1092200"/>
                  <a:pt x="455930" y="1101090"/>
                  <a:pt x="430530" y="1102360"/>
                </a:cubicBezTo>
                <a:lnTo>
                  <a:pt x="424180" y="1102360"/>
                </a:lnTo>
                <a:cubicBezTo>
                  <a:pt x="397510" y="1107440"/>
                  <a:pt x="372110" y="1112520"/>
                  <a:pt x="345440" y="1117600"/>
                </a:cubicBezTo>
                <a:cubicBezTo>
                  <a:pt x="341630" y="1118870"/>
                  <a:pt x="339090" y="1120140"/>
                  <a:pt x="335280" y="1120140"/>
                </a:cubicBezTo>
                <a:cubicBezTo>
                  <a:pt x="318770" y="1122680"/>
                  <a:pt x="302260" y="1123950"/>
                  <a:pt x="287020" y="1126490"/>
                </a:cubicBezTo>
                <a:cubicBezTo>
                  <a:pt x="270510" y="1130300"/>
                  <a:pt x="252730" y="1132840"/>
                  <a:pt x="236220" y="1139190"/>
                </a:cubicBezTo>
                <a:cubicBezTo>
                  <a:pt x="223520" y="1143000"/>
                  <a:pt x="207010" y="1141730"/>
                  <a:pt x="201930" y="1154430"/>
                </a:cubicBezTo>
                <a:cubicBezTo>
                  <a:pt x="196850" y="1154430"/>
                  <a:pt x="191770" y="1153160"/>
                  <a:pt x="189230" y="1154430"/>
                </a:cubicBezTo>
                <a:cubicBezTo>
                  <a:pt x="170180" y="1162050"/>
                  <a:pt x="151130" y="1169670"/>
                  <a:pt x="133350" y="1178560"/>
                </a:cubicBezTo>
                <a:cubicBezTo>
                  <a:pt x="127000" y="1183640"/>
                  <a:pt x="121920" y="1186180"/>
                  <a:pt x="119380" y="1191260"/>
                </a:cubicBezTo>
                <a:cubicBezTo>
                  <a:pt x="118110" y="1195070"/>
                  <a:pt x="121920" y="1201420"/>
                  <a:pt x="123190" y="1203960"/>
                </a:cubicBezTo>
                <a:cubicBezTo>
                  <a:pt x="120650" y="1205230"/>
                  <a:pt x="115570" y="1206500"/>
                  <a:pt x="115570" y="1207770"/>
                </a:cubicBezTo>
                <a:cubicBezTo>
                  <a:pt x="115570" y="1215390"/>
                  <a:pt x="115570" y="1223010"/>
                  <a:pt x="118110" y="1229360"/>
                </a:cubicBezTo>
                <a:cubicBezTo>
                  <a:pt x="121920" y="1238250"/>
                  <a:pt x="133350" y="1245870"/>
                  <a:pt x="120650" y="1257300"/>
                </a:cubicBezTo>
                <a:cubicBezTo>
                  <a:pt x="118110" y="1258570"/>
                  <a:pt x="120650" y="1264920"/>
                  <a:pt x="120650" y="1270000"/>
                </a:cubicBezTo>
                <a:cubicBezTo>
                  <a:pt x="124460" y="1268730"/>
                  <a:pt x="127000" y="1268730"/>
                  <a:pt x="130810" y="1268730"/>
                </a:cubicBezTo>
                <a:cubicBezTo>
                  <a:pt x="118110" y="1290320"/>
                  <a:pt x="118110" y="1297940"/>
                  <a:pt x="130810" y="1301750"/>
                </a:cubicBezTo>
                <a:cubicBezTo>
                  <a:pt x="130810" y="1309370"/>
                  <a:pt x="128270" y="1316990"/>
                  <a:pt x="130810" y="1322070"/>
                </a:cubicBezTo>
                <a:cubicBezTo>
                  <a:pt x="138430" y="1334770"/>
                  <a:pt x="148590" y="1347470"/>
                  <a:pt x="157480" y="1358900"/>
                </a:cubicBezTo>
                <a:cubicBezTo>
                  <a:pt x="156210" y="1360170"/>
                  <a:pt x="153670" y="1361440"/>
                  <a:pt x="152400" y="1361440"/>
                </a:cubicBezTo>
                <a:cubicBezTo>
                  <a:pt x="157480" y="1367790"/>
                  <a:pt x="162560" y="1374140"/>
                  <a:pt x="166370" y="1377950"/>
                </a:cubicBezTo>
                <a:cubicBezTo>
                  <a:pt x="161290" y="1385570"/>
                  <a:pt x="157480" y="1391920"/>
                  <a:pt x="152400" y="1398270"/>
                </a:cubicBezTo>
                <a:cubicBezTo>
                  <a:pt x="158750" y="1400810"/>
                  <a:pt x="162560" y="1402080"/>
                  <a:pt x="167640" y="1403350"/>
                </a:cubicBezTo>
                <a:cubicBezTo>
                  <a:pt x="158750" y="1405890"/>
                  <a:pt x="151130" y="1408430"/>
                  <a:pt x="139700" y="1413510"/>
                </a:cubicBezTo>
                <a:cubicBezTo>
                  <a:pt x="161290" y="1418590"/>
                  <a:pt x="162560" y="1433830"/>
                  <a:pt x="165100" y="1449070"/>
                </a:cubicBezTo>
                <a:cubicBezTo>
                  <a:pt x="165100" y="1450340"/>
                  <a:pt x="171450" y="1451610"/>
                  <a:pt x="175260" y="1452880"/>
                </a:cubicBezTo>
                <a:cubicBezTo>
                  <a:pt x="175260" y="1455420"/>
                  <a:pt x="172720" y="1459230"/>
                  <a:pt x="173990" y="1461770"/>
                </a:cubicBezTo>
                <a:cubicBezTo>
                  <a:pt x="179070" y="1468120"/>
                  <a:pt x="187960" y="1471930"/>
                  <a:pt x="189230" y="1479550"/>
                </a:cubicBezTo>
                <a:cubicBezTo>
                  <a:pt x="196850" y="1501140"/>
                  <a:pt x="210820" y="1497330"/>
                  <a:pt x="226060" y="1492250"/>
                </a:cubicBezTo>
                <a:lnTo>
                  <a:pt x="233680" y="1503680"/>
                </a:lnTo>
                <a:cubicBezTo>
                  <a:pt x="236220" y="1502410"/>
                  <a:pt x="238760" y="1499870"/>
                  <a:pt x="240030" y="1498600"/>
                </a:cubicBezTo>
                <a:cubicBezTo>
                  <a:pt x="241300" y="1506220"/>
                  <a:pt x="254000" y="1515110"/>
                  <a:pt x="257810" y="1510030"/>
                </a:cubicBezTo>
                <a:cubicBezTo>
                  <a:pt x="266700" y="1497330"/>
                  <a:pt x="276860" y="1504950"/>
                  <a:pt x="287020" y="1506220"/>
                </a:cubicBezTo>
                <a:cubicBezTo>
                  <a:pt x="292100" y="1507490"/>
                  <a:pt x="299720" y="1508760"/>
                  <a:pt x="302260" y="1506220"/>
                </a:cubicBezTo>
                <a:cubicBezTo>
                  <a:pt x="308610" y="1499870"/>
                  <a:pt x="327660" y="1506220"/>
                  <a:pt x="322580" y="1488440"/>
                </a:cubicBezTo>
                <a:cubicBezTo>
                  <a:pt x="321310" y="1484630"/>
                  <a:pt x="316230" y="1480820"/>
                  <a:pt x="311150" y="1477010"/>
                </a:cubicBezTo>
                <a:lnTo>
                  <a:pt x="347980" y="1477010"/>
                </a:lnTo>
                <a:cubicBezTo>
                  <a:pt x="349250" y="1480820"/>
                  <a:pt x="349250" y="1485900"/>
                  <a:pt x="350520" y="1489710"/>
                </a:cubicBezTo>
                <a:cubicBezTo>
                  <a:pt x="344170" y="1490980"/>
                  <a:pt x="337820" y="1492250"/>
                  <a:pt x="331470" y="1494790"/>
                </a:cubicBezTo>
                <a:cubicBezTo>
                  <a:pt x="331470" y="1496060"/>
                  <a:pt x="332740" y="1497330"/>
                  <a:pt x="332740" y="1499870"/>
                </a:cubicBezTo>
                <a:cubicBezTo>
                  <a:pt x="335280" y="1499870"/>
                  <a:pt x="339090" y="1498600"/>
                  <a:pt x="341630" y="1498600"/>
                </a:cubicBezTo>
                <a:cubicBezTo>
                  <a:pt x="351790" y="1502410"/>
                  <a:pt x="365760" y="1492250"/>
                  <a:pt x="374650" y="1504950"/>
                </a:cubicBezTo>
                <a:cubicBezTo>
                  <a:pt x="391160" y="1527810"/>
                  <a:pt x="420370" y="1534160"/>
                  <a:pt x="447040" y="1521460"/>
                </a:cubicBezTo>
                <a:cubicBezTo>
                  <a:pt x="449580" y="1520190"/>
                  <a:pt x="454660" y="1524000"/>
                  <a:pt x="458470" y="1525270"/>
                </a:cubicBezTo>
                <a:cubicBezTo>
                  <a:pt x="459740" y="1525270"/>
                  <a:pt x="459740" y="1525270"/>
                  <a:pt x="461010" y="1526540"/>
                </a:cubicBezTo>
                <a:cubicBezTo>
                  <a:pt x="462280" y="1524000"/>
                  <a:pt x="462280" y="1521460"/>
                  <a:pt x="462280" y="1522730"/>
                </a:cubicBezTo>
                <a:cubicBezTo>
                  <a:pt x="471170" y="1522730"/>
                  <a:pt x="480060" y="1525270"/>
                  <a:pt x="488950" y="1524000"/>
                </a:cubicBezTo>
                <a:cubicBezTo>
                  <a:pt x="502920" y="1522730"/>
                  <a:pt x="516890" y="1517650"/>
                  <a:pt x="530860" y="1516380"/>
                </a:cubicBezTo>
                <a:cubicBezTo>
                  <a:pt x="552450" y="1513840"/>
                  <a:pt x="574040" y="1513840"/>
                  <a:pt x="595630" y="1508760"/>
                </a:cubicBezTo>
                <a:cubicBezTo>
                  <a:pt x="604520" y="1506220"/>
                  <a:pt x="610870" y="1507490"/>
                  <a:pt x="617220" y="1510030"/>
                </a:cubicBezTo>
                <a:cubicBezTo>
                  <a:pt x="577850" y="1526540"/>
                  <a:pt x="538480" y="1543050"/>
                  <a:pt x="499110" y="1558290"/>
                </a:cubicBezTo>
                <a:cubicBezTo>
                  <a:pt x="499110" y="1559560"/>
                  <a:pt x="500380" y="1560830"/>
                  <a:pt x="500380" y="1562100"/>
                </a:cubicBezTo>
                <a:cubicBezTo>
                  <a:pt x="502920" y="1562100"/>
                  <a:pt x="505460" y="1563370"/>
                  <a:pt x="510540" y="1564640"/>
                </a:cubicBezTo>
                <a:cubicBezTo>
                  <a:pt x="501650" y="1568450"/>
                  <a:pt x="497840" y="1569720"/>
                  <a:pt x="491490" y="1572260"/>
                </a:cubicBezTo>
                <a:cubicBezTo>
                  <a:pt x="502920" y="1579880"/>
                  <a:pt x="487680" y="1588770"/>
                  <a:pt x="494030" y="1598930"/>
                </a:cubicBezTo>
                <a:cubicBezTo>
                  <a:pt x="499110" y="1609090"/>
                  <a:pt x="495300" y="1624330"/>
                  <a:pt x="518160" y="1620520"/>
                </a:cubicBezTo>
                <a:cubicBezTo>
                  <a:pt x="495300" y="1631950"/>
                  <a:pt x="494030" y="1648460"/>
                  <a:pt x="509270" y="1666240"/>
                </a:cubicBezTo>
                <a:cubicBezTo>
                  <a:pt x="511810" y="1668780"/>
                  <a:pt x="513080" y="1673860"/>
                  <a:pt x="511810" y="1676400"/>
                </a:cubicBezTo>
                <a:cubicBezTo>
                  <a:pt x="509270" y="1685290"/>
                  <a:pt x="505460" y="1692910"/>
                  <a:pt x="502920" y="1699260"/>
                </a:cubicBezTo>
                <a:cubicBezTo>
                  <a:pt x="494030" y="1699260"/>
                  <a:pt x="488950" y="1697990"/>
                  <a:pt x="483870" y="1697990"/>
                </a:cubicBezTo>
                <a:cubicBezTo>
                  <a:pt x="471170" y="1699260"/>
                  <a:pt x="458470" y="1701800"/>
                  <a:pt x="445770" y="1704340"/>
                </a:cubicBezTo>
                <a:cubicBezTo>
                  <a:pt x="405130" y="1711960"/>
                  <a:pt x="363220" y="1719580"/>
                  <a:pt x="322580" y="1727200"/>
                </a:cubicBezTo>
                <a:cubicBezTo>
                  <a:pt x="288290" y="1733550"/>
                  <a:pt x="255270" y="1746250"/>
                  <a:pt x="220980" y="1748790"/>
                </a:cubicBezTo>
                <a:cubicBezTo>
                  <a:pt x="196850" y="1750060"/>
                  <a:pt x="175260" y="1762760"/>
                  <a:pt x="152400" y="1764030"/>
                </a:cubicBezTo>
                <a:cubicBezTo>
                  <a:pt x="137160" y="1765300"/>
                  <a:pt x="121920" y="1771650"/>
                  <a:pt x="107950" y="1778000"/>
                </a:cubicBezTo>
                <a:cubicBezTo>
                  <a:pt x="100330" y="1780540"/>
                  <a:pt x="93980" y="1786890"/>
                  <a:pt x="87630" y="1790700"/>
                </a:cubicBezTo>
                <a:cubicBezTo>
                  <a:pt x="86360" y="1790700"/>
                  <a:pt x="82550" y="1789430"/>
                  <a:pt x="81280" y="1790700"/>
                </a:cubicBezTo>
                <a:cubicBezTo>
                  <a:pt x="71120" y="1795780"/>
                  <a:pt x="62230" y="1800860"/>
                  <a:pt x="52070" y="1804670"/>
                </a:cubicBezTo>
                <a:cubicBezTo>
                  <a:pt x="44450" y="1808480"/>
                  <a:pt x="38100" y="1812290"/>
                  <a:pt x="30480" y="1816100"/>
                </a:cubicBezTo>
                <a:cubicBezTo>
                  <a:pt x="30480" y="1817370"/>
                  <a:pt x="31750" y="1818640"/>
                  <a:pt x="31750" y="1819910"/>
                </a:cubicBezTo>
                <a:cubicBezTo>
                  <a:pt x="29210" y="1819910"/>
                  <a:pt x="25400" y="1818640"/>
                  <a:pt x="21590" y="1817370"/>
                </a:cubicBezTo>
                <a:cubicBezTo>
                  <a:pt x="22860" y="1824990"/>
                  <a:pt x="24130" y="1830070"/>
                  <a:pt x="25400" y="1836420"/>
                </a:cubicBezTo>
                <a:cubicBezTo>
                  <a:pt x="24130" y="1836420"/>
                  <a:pt x="24130" y="1836420"/>
                  <a:pt x="22860" y="1837690"/>
                </a:cubicBezTo>
                <a:cubicBezTo>
                  <a:pt x="21590" y="1835150"/>
                  <a:pt x="20320" y="1832610"/>
                  <a:pt x="19050" y="1831340"/>
                </a:cubicBezTo>
                <a:cubicBezTo>
                  <a:pt x="7620" y="1844040"/>
                  <a:pt x="0" y="1855470"/>
                  <a:pt x="17780" y="1863090"/>
                </a:cubicBezTo>
                <a:cubicBezTo>
                  <a:pt x="16510" y="1869440"/>
                  <a:pt x="16510" y="1874520"/>
                  <a:pt x="16510" y="1878330"/>
                </a:cubicBezTo>
                <a:lnTo>
                  <a:pt x="20320" y="1905000"/>
                </a:lnTo>
                <a:cubicBezTo>
                  <a:pt x="21590" y="1916430"/>
                  <a:pt x="19050" y="1927860"/>
                  <a:pt x="33020" y="1931671"/>
                </a:cubicBezTo>
                <a:cubicBezTo>
                  <a:pt x="29210" y="1938021"/>
                  <a:pt x="29210" y="1967231"/>
                  <a:pt x="34290" y="1968500"/>
                </a:cubicBezTo>
                <a:cubicBezTo>
                  <a:pt x="43180" y="1972310"/>
                  <a:pt x="45720" y="1983740"/>
                  <a:pt x="53340" y="1988821"/>
                </a:cubicBezTo>
                <a:cubicBezTo>
                  <a:pt x="54610" y="1990091"/>
                  <a:pt x="55880" y="1992631"/>
                  <a:pt x="55880" y="1992631"/>
                </a:cubicBezTo>
                <a:cubicBezTo>
                  <a:pt x="45720" y="2004060"/>
                  <a:pt x="60960" y="1998981"/>
                  <a:pt x="63500" y="2004060"/>
                </a:cubicBezTo>
                <a:cubicBezTo>
                  <a:pt x="60960" y="2010410"/>
                  <a:pt x="55880" y="2016760"/>
                  <a:pt x="54610" y="2024381"/>
                </a:cubicBezTo>
                <a:cubicBezTo>
                  <a:pt x="53340" y="2032001"/>
                  <a:pt x="54610" y="2038351"/>
                  <a:pt x="66040" y="2034541"/>
                </a:cubicBezTo>
                <a:cubicBezTo>
                  <a:pt x="64770" y="2045971"/>
                  <a:pt x="63500" y="2056131"/>
                  <a:pt x="62230" y="2067561"/>
                </a:cubicBezTo>
                <a:cubicBezTo>
                  <a:pt x="63500" y="2067561"/>
                  <a:pt x="64770" y="2066291"/>
                  <a:pt x="64770" y="2066291"/>
                </a:cubicBezTo>
                <a:cubicBezTo>
                  <a:pt x="68580" y="2075181"/>
                  <a:pt x="71120" y="2082801"/>
                  <a:pt x="74930" y="2090421"/>
                </a:cubicBezTo>
                <a:cubicBezTo>
                  <a:pt x="81280" y="2090421"/>
                  <a:pt x="87630" y="2091691"/>
                  <a:pt x="95250" y="2092960"/>
                </a:cubicBezTo>
                <a:lnTo>
                  <a:pt x="95250" y="2096771"/>
                </a:lnTo>
                <a:cubicBezTo>
                  <a:pt x="91440" y="2098041"/>
                  <a:pt x="87630" y="2099310"/>
                  <a:pt x="83820" y="2100581"/>
                </a:cubicBezTo>
                <a:cubicBezTo>
                  <a:pt x="85090" y="2101851"/>
                  <a:pt x="87630" y="2101851"/>
                  <a:pt x="87630" y="2101851"/>
                </a:cubicBezTo>
                <a:cubicBezTo>
                  <a:pt x="88900" y="2120901"/>
                  <a:pt x="105410" y="2118361"/>
                  <a:pt x="116840" y="2123441"/>
                </a:cubicBezTo>
                <a:cubicBezTo>
                  <a:pt x="121920" y="2125981"/>
                  <a:pt x="128270" y="2127251"/>
                  <a:pt x="132080" y="2125981"/>
                </a:cubicBezTo>
                <a:cubicBezTo>
                  <a:pt x="139700" y="2122171"/>
                  <a:pt x="144780" y="2123441"/>
                  <a:pt x="144780" y="2131060"/>
                </a:cubicBezTo>
                <a:cubicBezTo>
                  <a:pt x="144780" y="2134871"/>
                  <a:pt x="142240" y="2139950"/>
                  <a:pt x="140970" y="2142490"/>
                </a:cubicBezTo>
                <a:cubicBezTo>
                  <a:pt x="149860" y="2142490"/>
                  <a:pt x="163830" y="2146300"/>
                  <a:pt x="171450" y="2141220"/>
                </a:cubicBezTo>
                <a:cubicBezTo>
                  <a:pt x="189230" y="2129790"/>
                  <a:pt x="205740" y="2139950"/>
                  <a:pt x="222250" y="2136140"/>
                </a:cubicBezTo>
                <a:cubicBezTo>
                  <a:pt x="231140" y="2133600"/>
                  <a:pt x="238760" y="2133600"/>
                  <a:pt x="251460" y="2131060"/>
                </a:cubicBezTo>
                <a:cubicBezTo>
                  <a:pt x="257810" y="2136140"/>
                  <a:pt x="264160" y="2134871"/>
                  <a:pt x="265430" y="2128521"/>
                </a:cubicBezTo>
                <a:cubicBezTo>
                  <a:pt x="275590" y="2128521"/>
                  <a:pt x="284480" y="2128521"/>
                  <a:pt x="293370" y="2127250"/>
                </a:cubicBezTo>
                <a:cubicBezTo>
                  <a:pt x="307340" y="2124710"/>
                  <a:pt x="320040" y="2120900"/>
                  <a:pt x="334010" y="2119630"/>
                </a:cubicBezTo>
                <a:cubicBezTo>
                  <a:pt x="342900" y="2118360"/>
                  <a:pt x="353060" y="2120900"/>
                  <a:pt x="363220" y="2119630"/>
                </a:cubicBezTo>
                <a:cubicBezTo>
                  <a:pt x="368300" y="2118360"/>
                  <a:pt x="372110" y="2110740"/>
                  <a:pt x="377190" y="2106930"/>
                </a:cubicBezTo>
                <a:cubicBezTo>
                  <a:pt x="382270" y="2119630"/>
                  <a:pt x="392430" y="2120900"/>
                  <a:pt x="408940" y="2112010"/>
                </a:cubicBezTo>
                <a:cubicBezTo>
                  <a:pt x="402590" y="2106930"/>
                  <a:pt x="394970" y="2103120"/>
                  <a:pt x="388620" y="2099310"/>
                </a:cubicBezTo>
                <a:cubicBezTo>
                  <a:pt x="394970" y="2096770"/>
                  <a:pt x="400050" y="2092960"/>
                  <a:pt x="405130" y="2091690"/>
                </a:cubicBezTo>
                <a:cubicBezTo>
                  <a:pt x="410210" y="2091690"/>
                  <a:pt x="414020" y="2092960"/>
                  <a:pt x="417830" y="2092960"/>
                </a:cubicBezTo>
                <a:cubicBezTo>
                  <a:pt x="421640" y="2092960"/>
                  <a:pt x="425450" y="2092960"/>
                  <a:pt x="429260" y="2091690"/>
                </a:cubicBezTo>
                <a:cubicBezTo>
                  <a:pt x="433070" y="2090420"/>
                  <a:pt x="435610" y="2089150"/>
                  <a:pt x="438150" y="2086610"/>
                </a:cubicBezTo>
                <a:cubicBezTo>
                  <a:pt x="438150" y="2090420"/>
                  <a:pt x="439420" y="2095500"/>
                  <a:pt x="439420" y="2099310"/>
                </a:cubicBezTo>
                <a:cubicBezTo>
                  <a:pt x="439420" y="2103120"/>
                  <a:pt x="436880" y="2106930"/>
                  <a:pt x="435610" y="2110740"/>
                </a:cubicBezTo>
                <a:cubicBezTo>
                  <a:pt x="439420" y="2110740"/>
                  <a:pt x="443230" y="2110740"/>
                  <a:pt x="448310" y="2109470"/>
                </a:cubicBezTo>
                <a:cubicBezTo>
                  <a:pt x="453390" y="2117090"/>
                  <a:pt x="439420" y="2133600"/>
                  <a:pt x="458470" y="2134870"/>
                </a:cubicBezTo>
                <a:cubicBezTo>
                  <a:pt x="457200" y="2139950"/>
                  <a:pt x="455930" y="2143760"/>
                  <a:pt x="454660" y="2148840"/>
                </a:cubicBezTo>
                <a:cubicBezTo>
                  <a:pt x="462280" y="2148840"/>
                  <a:pt x="469900" y="2150110"/>
                  <a:pt x="481330" y="2151380"/>
                </a:cubicBezTo>
                <a:cubicBezTo>
                  <a:pt x="476250" y="2157730"/>
                  <a:pt x="472440" y="2162810"/>
                  <a:pt x="467360" y="2167890"/>
                </a:cubicBezTo>
                <a:cubicBezTo>
                  <a:pt x="471170" y="2166620"/>
                  <a:pt x="474980" y="2166620"/>
                  <a:pt x="482600" y="2165350"/>
                </a:cubicBezTo>
                <a:cubicBezTo>
                  <a:pt x="466090" y="2180590"/>
                  <a:pt x="483870" y="2181860"/>
                  <a:pt x="490220" y="2190750"/>
                </a:cubicBezTo>
                <a:cubicBezTo>
                  <a:pt x="494030" y="2180590"/>
                  <a:pt x="496570" y="2174240"/>
                  <a:pt x="497840" y="2169160"/>
                </a:cubicBezTo>
                <a:cubicBezTo>
                  <a:pt x="504190" y="2175510"/>
                  <a:pt x="511810" y="2183130"/>
                  <a:pt x="519430" y="2192020"/>
                </a:cubicBezTo>
                <a:cubicBezTo>
                  <a:pt x="520700" y="2192020"/>
                  <a:pt x="523240" y="2189480"/>
                  <a:pt x="524510" y="2190750"/>
                </a:cubicBezTo>
                <a:cubicBezTo>
                  <a:pt x="538480" y="2197100"/>
                  <a:pt x="544830" y="2190750"/>
                  <a:pt x="549910" y="2178050"/>
                </a:cubicBezTo>
                <a:cubicBezTo>
                  <a:pt x="551180" y="2175510"/>
                  <a:pt x="557530" y="2174240"/>
                  <a:pt x="558800" y="2172970"/>
                </a:cubicBezTo>
                <a:cubicBezTo>
                  <a:pt x="556260" y="2180590"/>
                  <a:pt x="552450" y="2188210"/>
                  <a:pt x="548640" y="2197100"/>
                </a:cubicBezTo>
                <a:cubicBezTo>
                  <a:pt x="533400" y="2199640"/>
                  <a:pt x="515620" y="2203450"/>
                  <a:pt x="497840" y="2207260"/>
                </a:cubicBezTo>
                <a:cubicBezTo>
                  <a:pt x="481330" y="2211070"/>
                  <a:pt x="464820" y="2217420"/>
                  <a:pt x="447040" y="2219960"/>
                </a:cubicBezTo>
                <a:cubicBezTo>
                  <a:pt x="422910" y="2223770"/>
                  <a:pt x="398780" y="2226310"/>
                  <a:pt x="373380" y="2230120"/>
                </a:cubicBezTo>
                <a:cubicBezTo>
                  <a:pt x="344170" y="2235200"/>
                  <a:pt x="314960" y="2240280"/>
                  <a:pt x="285750" y="2246630"/>
                </a:cubicBezTo>
                <a:cubicBezTo>
                  <a:pt x="261620" y="2251710"/>
                  <a:pt x="238760" y="2259330"/>
                  <a:pt x="214630" y="2264410"/>
                </a:cubicBezTo>
                <a:cubicBezTo>
                  <a:pt x="198120" y="2268220"/>
                  <a:pt x="181610" y="2269490"/>
                  <a:pt x="166370" y="2275840"/>
                </a:cubicBezTo>
                <a:cubicBezTo>
                  <a:pt x="151130" y="2282190"/>
                  <a:pt x="129540" y="2280920"/>
                  <a:pt x="124460" y="2302510"/>
                </a:cubicBezTo>
                <a:cubicBezTo>
                  <a:pt x="115570" y="2297430"/>
                  <a:pt x="109220" y="2299970"/>
                  <a:pt x="107950" y="2308860"/>
                </a:cubicBezTo>
                <a:cubicBezTo>
                  <a:pt x="107950" y="2311400"/>
                  <a:pt x="106680" y="2313940"/>
                  <a:pt x="104140" y="2313940"/>
                </a:cubicBezTo>
                <a:cubicBezTo>
                  <a:pt x="90170" y="2317750"/>
                  <a:pt x="93980" y="2325370"/>
                  <a:pt x="100330" y="2332990"/>
                </a:cubicBezTo>
                <a:cubicBezTo>
                  <a:pt x="107950" y="2341880"/>
                  <a:pt x="107950" y="2350770"/>
                  <a:pt x="106680" y="2360930"/>
                </a:cubicBezTo>
                <a:cubicBezTo>
                  <a:pt x="104140" y="2374900"/>
                  <a:pt x="101600" y="2390140"/>
                  <a:pt x="99060" y="2404110"/>
                </a:cubicBezTo>
                <a:cubicBezTo>
                  <a:pt x="99060" y="2407920"/>
                  <a:pt x="102870" y="2411730"/>
                  <a:pt x="105410" y="2415540"/>
                </a:cubicBezTo>
                <a:lnTo>
                  <a:pt x="109220" y="2423160"/>
                </a:lnTo>
                <a:lnTo>
                  <a:pt x="109220" y="2444750"/>
                </a:lnTo>
                <a:cubicBezTo>
                  <a:pt x="114300" y="2444750"/>
                  <a:pt x="120650" y="2443480"/>
                  <a:pt x="127000" y="2443480"/>
                </a:cubicBezTo>
                <a:cubicBezTo>
                  <a:pt x="127000" y="2443480"/>
                  <a:pt x="127000" y="2444750"/>
                  <a:pt x="128270" y="2444750"/>
                </a:cubicBezTo>
                <a:cubicBezTo>
                  <a:pt x="124460" y="2446020"/>
                  <a:pt x="121920" y="2447290"/>
                  <a:pt x="118110" y="2449830"/>
                </a:cubicBezTo>
                <a:cubicBezTo>
                  <a:pt x="125730" y="2458720"/>
                  <a:pt x="111760" y="2481580"/>
                  <a:pt x="142240" y="2476500"/>
                </a:cubicBezTo>
                <a:cubicBezTo>
                  <a:pt x="133350" y="2484120"/>
                  <a:pt x="128270" y="2489200"/>
                  <a:pt x="124460" y="2491740"/>
                </a:cubicBezTo>
                <a:cubicBezTo>
                  <a:pt x="127000" y="2498090"/>
                  <a:pt x="129540" y="2501900"/>
                  <a:pt x="130810" y="2505710"/>
                </a:cubicBezTo>
                <a:cubicBezTo>
                  <a:pt x="125730" y="2509520"/>
                  <a:pt x="121920" y="2513330"/>
                  <a:pt x="118110" y="2515870"/>
                </a:cubicBezTo>
                <a:cubicBezTo>
                  <a:pt x="123190" y="2520950"/>
                  <a:pt x="128270" y="2524760"/>
                  <a:pt x="130810" y="2528570"/>
                </a:cubicBezTo>
                <a:cubicBezTo>
                  <a:pt x="135890" y="2523490"/>
                  <a:pt x="140970" y="2518410"/>
                  <a:pt x="146050" y="2518410"/>
                </a:cubicBezTo>
                <a:cubicBezTo>
                  <a:pt x="151130" y="2518410"/>
                  <a:pt x="157480" y="2527300"/>
                  <a:pt x="163830" y="2532380"/>
                </a:cubicBezTo>
                <a:cubicBezTo>
                  <a:pt x="163830" y="2533650"/>
                  <a:pt x="160020" y="2534920"/>
                  <a:pt x="158750" y="2534920"/>
                </a:cubicBezTo>
                <a:cubicBezTo>
                  <a:pt x="149860" y="2524760"/>
                  <a:pt x="140970" y="2523490"/>
                  <a:pt x="132080" y="2534920"/>
                </a:cubicBezTo>
                <a:cubicBezTo>
                  <a:pt x="132080" y="2534920"/>
                  <a:pt x="130810" y="2534920"/>
                  <a:pt x="130810" y="2533650"/>
                </a:cubicBezTo>
                <a:cubicBezTo>
                  <a:pt x="130810" y="2532380"/>
                  <a:pt x="130810" y="2532380"/>
                  <a:pt x="129540" y="2531110"/>
                </a:cubicBezTo>
                <a:cubicBezTo>
                  <a:pt x="124460" y="2536190"/>
                  <a:pt x="125730" y="2540000"/>
                  <a:pt x="132080" y="2543810"/>
                </a:cubicBezTo>
                <a:cubicBezTo>
                  <a:pt x="140970" y="2548890"/>
                  <a:pt x="139700" y="2552700"/>
                  <a:pt x="134620" y="2559050"/>
                </a:cubicBezTo>
                <a:cubicBezTo>
                  <a:pt x="137160" y="2560320"/>
                  <a:pt x="140970" y="2562860"/>
                  <a:pt x="140970" y="2564130"/>
                </a:cubicBezTo>
                <a:cubicBezTo>
                  <a:pt x="140970" y="2570480"/>
                  <a:pt x="153670" y="2574290"/>
                  <a:pt x="143510" y="2581910"/>
                </a:cubicBezTo>
                <a:cubicBezTo>
                  <a:pt x="148590" y="2588260"/>
                  <a:pt x="151130" y="2594610"/>
                  <a:pt x="162560" y="2597150"/>
                </a:cubicBezTo>
                <a:cubicBezTo>
                  <a:pt x="172720" y="2599690"/>
                  <a:pt x="175260" y="2594610"/>
                  <a:pt x="181610" y="2593340"/>
                </a:cubicBezTo>
                <a:cubicBezTo>
                  <a:pt x="187960" y="2592070"/>
                  <a:pt x="195580" y="2595880"/>
                  <a:pt x="201930" y="2597150"/>
                </a:cubicBezTo>
                <a:cubicBezTo>
                  <a:pt x="204470" y="2597150"/>
                  <a:pt x="207010" y="2593340"/>
                  <a:pt x="207010" y="2592070"/>
                </a:cubicBezTo>
                <a:cubicBezTo>
                  <a:pt x="215900" y="2593340"/>
                  <a:pt x="224790" y="2595880"/>
                  <a:pt x="232410" y="2594610"/>
                </a:cubicBezTo>
                <a:cubicBezTo>
                  <a:pt x="243840" y="2593340"/>
                  <a:pt x="250190" y="2597150"/>
                  <a:pt x="251460" y="2607310"/>
                </a:cubicBezTo>
                <a:cubicBezTo>
                  <a:pt x="252730" y="2618740"/>
                  <a:pt x="259080" y="2620010"/>
                  <a:pt x="267970" y="2618740"/>
                </a:cubicBezTo>
                <a:cubicBezTo>
                  <a:pt x="275590" y="2617470"/>
                  <a:pt x="281940" y="2614930"/>
                  <a:pt x="289560" y="2613660"/>
                </a:cubicBezTo>
                <a:cubicBezTo>
                  <a:pt x="285750" y="2609850"/>
                  <a:pt x="280670" y="2606040"/>
                  <a:pt x="274320" y="2600960"/>
                </a:cubicBezTo>
                <a:cubicBezTo>
                  <a:pt x="280670" y="2599690"/>
                  <a:pt x="287020" y="2597150"/>
                  <a:pt x="292100" y="2597150"/>
                </a:cubicBezTo>
                <a:cubicBezTo>
                  <a:pt x="302260" y="2595880"/>
                  <a:pt x="311150" y="2594610"/>
                  <a:pt x="321310" y="2594610"/>
                </a:cubicBezTo>
                <a:cubicBezTo>
                  <a:pt x="325120" y="2594610"/>
                  <a:pt x="328930" y="2597150"/>
                  <a:pt x="332740" y="2600960"/>
                </a:cubicBezTo>
                <a:cubicBezTo>
                  <a:pt x="316230" y="2600960"/>
                  <a:pt x="300990" y="2600960"/>
                  <a:pt x="289560" y="2613660"/>
                </a:cubicBezTo>
                <a:cubicBezTo>
                  <a:pt x="293370" y="2614930"/>
                  <a:pt x="298450" y="2616200"/>
                  <a:pt x="302260" y="2616200"/>
                </a:cubicBezTo>
                <a:cubicBezTo>
                  <a:pt x="323850" y="2614930"/>
                  <a:pt x="346710" y="2613660"/>
                  <a:pt x="368300" y="2612390"/>
                </a:cubicBezTo>
                <a:cubicBezTo>
                  <a:pt x="389890" y="2611120"/>
                  <a:pt x="410210" y="2608580"/>
                  <a:pt x="433070" y="2607310"/>
                </a:cubicBezTo>
                <a:cubicBezTo>
                  <a:pt x="439420" y="2633980"/>
                  <a:pt x="445770" y="2659380"/>
                  <a:pt x="450850" y="2684780"/>
                </a:cubicBezTo>
                <a:cubicBezTo>
                  <a:pt x="448310" y="2686050"/>
                  <a:pt x="445770" y="2687320"/>
                  <a:pt x="443230" y="2687320"/>
                </a:cubicBezTo>
                <a:cubicBezTo>
                  <a:pt x="447040" y="2692400"/>
                  <a:pt x="452120" y="2697480"/>
                  <a:pt x="453390" y="2702560"/>
                </a:cubicBezTo>
                <a:cubicBezTo>
                  <a:pt x="454660" y="2710180"/>
                  <a:pt x="453390" y="2717800"/>
                  <a:pt x="453390" y="2722880"/>
                </a:cubicBezTo>
                <a:cubicBezTo>
                  <a:pt x="462280" y="2725420"/>
                  <a:pt x="467360" y="2726690"/>
                  <a:pt x="473710" y="2727960"/>
                </a:cubicBezTo>
                <a:cubicBezTo>
                  <a:pt x="472440" y="2727960"/>
                  <a:pt x="471170" y="2729230"/>
                  <a:pt x="468630" y="2729230"/>
                </a:cubicBezTo>
                <a:cubicBezTo>
                  <a:pt x="469900" y="2738120"/>
                  <a:pt x="472440" y="2748280"/>
                  <a:pt x="473710" y="2760980"/>
                </a:cubicBezTo>
                <a:lnTo>
                  <a:pt x="494030" y="2760980"/>
                </a:lnTo>
                <a:cubicBezTo>
                  <a:pt x="497840" y="2760980"/>
                  <a:pt x="501650" y="2763520"/>
                  <a:pt x="502920" y="2764790"/>
                </a:cubicBezTo>
                <a:cubicBezTo>
                  <a:pt x="508000" y="2780030"/>
                  <a:pt x="519430" y="2785110"/>
                  <a:pt x="534670" y="2781300"/>
                </a:cubicBezTo>
                <a:cubicBezTo>
                  <a:pt x="541020" y="2780030"/>
                  <a:pt x="548640" y="2780030"/>
                  <a:pt x="554990" y="2780030"/>
                </a:cubicBezTo>
                <a:lnTo>
                  <a:pt x="570230" y="2780030"/>
                </a:lnTo>
                <a:cubicBezTo>
                  <a:pt x="575310" y="2780030"/>
                  <a:pt x="580390" y="2778760"/>
                  <a:pt x="585470" y="2777490"/>
                </a:cubicBezTo>
                <a:cubicBezTo>
                  <a:pt x="586740" y="2773680"/>
                  <a:pt x="586740" y="2769870"/>
                  <a:pt x="588010" y="2764790"/>
                </a:cubicBezTo>
                <a:cubicBezTo>
                  <a:pt x="591820" y="2764790"/>
                  <a:pt x="594360" y="2763520"/>
                  <a:pt x="598170" y="2763520"/>
                </a:cubicBezTo>
                <a:cubicBezTo>
                  <a:pt x="622300" y="2760980"/>
                  <a:pt x="647700" y="2757170"/>
                  <a:pt x="673100" y="2754630"/>
                </a:cubicBezTo>
                <a:cubicBezTo>
                  <a:pt x="673100" y="2754630"/>
                  <a:pt x="674370" y="2757170"/>
                  <a:pt x="675640" y="2760980"/>
                </a:cubicBezTo>
                <a:cubicBezTo>
                  <a:pt x="671830" y="2762250"/>
                  <a:pt x="669290" y="2763520"/>
                  <a:pt x="666750" y="2764790"/>
                </a:cubicBezTo>
                <a:cubicBezTo>
                  <a:pt x="676910" y="2774950"/>
                  <a:pt x="690880" y="2776220"/>
                  <a:pt x="699770" y="2768600"/>
                </a:cubicBezTo>
                <a:cubicBezTo>
                  <a:pt x="694690" y="2764790"/>
                  <a:pt x="690880" y="2762250"/>
                  <a:pt x="684530" y="2758440"/>
                </a:cubicBezTo>
                <a:lnTo>
                  <a:pt x="688340" y="2754630"/>
                </a:lnTo>
                <a:lnTo>
                  <a:pt x="698500" y="2754630"/>
                </a:lnTo>
                <a:lnTo>
                  <a:pt x="698500" y="2753360"/>
                </a:lnTo>
                <a:cubicBezTo>
                  <a:pt x="703580" y="2754630"/>
                  <a:pt x="707390" y="2757170"/>
                  <a:pt x="712470" y="2753360"/>
                </a:cubicBezTo>
                <a:lnTo>
                  <a:pt x="717550" y="2753360"/>
                </a:lnTo>
                <a:lnTo>
                  <a:pt x="762000" y="2755900"/>
                </a:lnTo>
                <a:cubicBezTo>
                  <a:pt x="767080" y="2755900"/>
                  <a:pt x="769620" y="2754630"/>
                  <a:pt x="772160" y="2752090"/>
                </a:cubicBezTo>
                <a:cubicBezTo>
                  <a:pt x="778510" y="2762250"/>
                  <a:pt x="783590" y="2771140"/>
                  <a:pt x="789940" y="2782570"/>
                </a:cubicBezTo>
                <a:cubicBezTo>
                  <a:pt x="788670" y="2782570"/>
                  <a:pt x="786130" y="2783840"/>
                  <a:pt x="783590" y="2783840"/>
                </a:cubicBezTo>
                <a:cubicBezTo>
                  <a:pt x="800100" y="2810510"/>
                  <a:pt x="810260" y="2838450"/>
                  <a:pt x="795020" y="2868930"/>
                </a:cubicBezTo>
                <a:cubicBezTo>
                  <a:pt x="796290" y="2879090"/>
                  <a:pt x="798830" y="2889250"/>
                  <a:pt x="800100" y="2901950"/>
                </a:cubicBezTo>
                <a:lnTo>
                  <a:pt x="812800" y="2901950"/>
                </a:lnTo>
                <a:cubicBezTo>
                  <a:pt x="810260" y="2908300"/>
                  <a:pt x="807720" y="2912110"/>
                  <a:pt x="806450" y="2915920"/>
                </a:cubicBezTo>
                <a:cubicBezTo>
                  <a:pt x="806450" y="2922270"/>
                  <a:pt x="820420" y="2924810"/>
                  <a:pt x="810260" y="2933700"/>
                </a:cubicBezTo>
                <a:lnTo>
                  <a:pt x="812800" y="2938780"/>
                </a:lnTo>
                <a:cubicBezTo>
                  <a:pt x="825500" y="2955290"/>
                  <a:pt x="839470" y="2970530"/>
                  <a:pt x="853440" y="2989580"/>
                </a:cubicBezTo>
                <a:cubicBezTo>
                  <a:pt x="843280" y="2994660"/>
                  <a:pt x="834390" y="2999740"/>
                  <a:pt x="822960" y="3004820"/>
                </a:cubicBezTo>
                <a:cubicBezTo>
                  <a:pt x="834390" y="3006090"/>
                  <a:pt x="835660" y="3012440"/>
                  <a:pt x="831850" y="3021330"/>
                </a:cubicBezTo>
                <a:cubicBezTo>
                  <a:pt x="830580" y="3023870"/>
                  <a:pt x="833120" y="3030220"/>
                  <a:pt x="834390" y="3031490"/>
                </a:cubicBezTo>
                <a:cubicBezTo>
                  <a:pt x="848360" y="3035300"/>
                  <a:pt x="861060" y="3049270"/>
                  <a:pt x="877570" y="3044190"/>
                </a:cubicBezTo>
                <a:cubicBezTo>
                  <a:pt x="877570" y="3046730"/>
                  <a:pt x="876300" y="3050540"/>
                  <a:pt x="875030" y="3051810"/>
                </a:cubicBezTo>
                <a:cubicBezTo>
                  <a:pt x="864870" y="3056890"/>
                  <a:pt x="854710" y="3060700"/>
                  <a:pt x="844550" y="3065780"/>
                </a:cubicBezTo>
                <a:lnTo>
                  <a:pt x="859790" y="3073400"/>
                </a:lnTo>
                <a:cubicBezTo>
                  <a:pt x="862330" y="3069590"/>
                  <a:pt x="863600" y="3065780"/>
                  <a:pt x="866140" y="3061970"/>
                </a:cubicBezTo>
                <a:cubicBezTo>
                  <a:pt x="873760" y="3065780"/>
                  <a:pt x="880110" y="3068320"/>
                  <a:pt x="887730" y="3072130"/>
                </a:cubicBezTo>
                <a:cubicBezTo>
                  <a:pt x="883919" y="3074670"/>
                  <a:pt x="881380" y="3075940"/>
                  <a:pt x="878840" y="3077210"/>
                </a:cubicBezTo>
                <a:cubicBezTo>
                  <a:pt x="881380" y="3078480"/>
                  <a:pt x="883920" y="3081020"/>
                  <a:pt x="887730" y="3082290"/>
                </a:cubicBezTo>
                <a:cubicBezTo>
                  <a:pt x="891539" y="3083560"/>
                  <a:pt x="895349" y="3082290"/>
                  <a:pt x="897890" y="3083560"/>
                </a:cubicBezTo>
                <a:cubicBezTo>
                  <a:pt x="904240" y="3077210"/>
                  <a:pt x="909320" y="3069590"/>
                  <a:pt x="915670" y="3065780"/>
                </a:cubicBezTo>
                <a:cubicBezTo>
                  <a:pt x="923290" y="3061970"/>
                  <a:pt x="1130300" y="3040380"/>
                  <a:pt x="1137920" y="3039110"/>
                </a:cubicBezTo>
                <a:cubicBezTo>
                  <a:pt x="1148080" y="3037840"/>
                  <a:pt x="1159510" y="3039110"/>
                  <a:pt x="1169670" y="3040380"/>
                </a:cubicBezTo>
                <a:lnTo>
                  <a:pt x="1143000" y="3051810"/>
                </a:lnTo>
                <a:lnTo>
                  <a:pt x="1146810" y="3059430"/>
                </a:lnTo>
                <a:cubicBezTo>
                  <a:pt x="1159510" y="3058160"/>
                  <a:pt x="1169670" y="3058160"/>
                  <a:pt x="1179830" y="3055620"/>
                </a:cubicBezTo>
                <a:cubicBezTo>
                  <a:pt x="1186180" y="3054350"/>
                  <a:pt x="1196340" y="3055620"/>
                  <a:pt x="1197610" y="3045460"/>
                </a:cubicBezTo>
                <a:cubicBezTo>
                  <a:pt x="1206500" y="3051810"/>
                  <a:pt x="1215390" y="3053080"/>
                  <a:pt x="1226820" y="3048000"/>
                </a:cubicBezTo>
                <a:cubicBezTo>
                  <a:pt x="1233170" y="3045460"/>
                  <a:pt x="1240790" y="3045460"/>
                  <a:pt x="1247140" y="3044190"/>
                </a:cubicBezTo>
                <a:cubicBezTo>
                  <a:pt x="1262380" y="3042920"/>
                  <a:pt x="1277620" y="3041650"/>
                  <a:pt x="1292860" y="3039110"/>
                </a:cubicBezTo>
                <a:lnTo>
                  <a:pt x="1308100" y="3039110"/>
                </a:lnTo>
                <a:cubicBezTo>
                  <a:pt x="1309370" y="3036570"/>
                  <a:pt x="1309370" y="3032760"/>
                  <a:pt x="1309370" y="3032760"/>
                </a:cubicBezTo>
                <a:cubicBezTo>
                  <a:pt x="1323340" y="3032760"/>
                  <a:pt x="1334770" y="3034030"/>
                  <a:pt x="1347470" y="3034030"/>
                </a:cubicBezTo>
                <a:cubicBezTo>
                  <a:pt x="1361440" y="3034030"/>
                  <a:pt x="1367790" y="3025140"/>
                  <a:pt x="1362710" y="3011170"/>
                </a:cubicBezTo>
                <a:cubicBezTo>
                  <a:pt x="1366520" y="3011170"/>
                  <a:pt x="1371599" y="3012440"/>
                  <a:pt x="1374140" y="3012440"/>
                </a:cubicBezTo>
                <a:cubicBezTo>
                  <a:pt x="1375410" y="3017520"/>
                  <a:pt x="1374140" y="3023870"/>
                  <a:pt x="1376680" y="3025140"/>
                </a:cubicBezTo>
                <a:cubicBezTo>
                  <a:pt x="1380490" y="3027680"/>
                  <a:pt x="1386840" y="3027680"/>
                  <a:pt x="1391919" y="3026410"/>
                </a:cubicBezTo>
                <a:cubicBezTo>
                  <a:pt x="1398269" y="3025140"/>
                  <a:pt x="1405889" y="3018790"/>
                  <a:pt x="1408430" y="3021330"/>
                </a:cubicBezTo>
                <a:cubicBezTo>
                  <a:pt x="1421130" y="3031490"/>
                  <a:pt x="1430019" y="3022600"/>
                  <a:pt x="1436369" y="3017520"/>
                </a:cubicBezTo>
                <a:cubicBezTo>
                  <a:pt x="1441449" y="3018790"/>
                  <a:pt x="1443989" y="3022600"/>
                  <a:pt x="1446530" y="3021330"/>
                </a:cubicBezTo>
                <a:cubicBezTo>
                  <a:pt x="1452880" y="3020060"/>
                  <a:pt x="1460499" y="3018790"/>
                  <a:pt x="1466849" y="3017520"/>
                </a:cubicBezTo>
                <a:cubicBezTo>
                  <a:pt x="1480819" y="3013710"/>
                  <a:pt x="1496060" y="3011170"/>
                  <a:pt x="1510030" y="3011170"/>
                </a:cubicBezTo>
                <a:cubicBezTo>
                  <a:pt x="1529080" y="3009900"/>
                  <a:pt x="1546860" y="3004820"/>
                  <a:pt x="1565910" y="3003550"/>
                </a:cubicBezTo>
                <a:cubicBezTo>
                  <a:pt x="1574799" y="3002280"/>
                  <a:pt x="1583690" y="3004820"/>
                  <a:pt x="1592580" y="3006090"/>
                </a:cubicBezTo>
                <a:cubicBezTo>
                  <a:pt x="1595119" y="3006090"/>
                  <a:pt x="1598930" y="3006090"/>
                  <a:pt x="1598930" y="3004820"/>
                </a:cubicBezTo>
                <a:cubicBezTo>
                  <a:pt x="1598930" y="2992120"/>
                  <a:pt x="1619249" y="2998470"/>
                  <a:pt x="1616710" y="2984500"/>
                </a:cubicBezTo>
                <a:cubicBezTo>
                  <a:pt x="1619249" y="2985770"/>
                  <a:pt x="1621790" y="2985770"/>
                  <a:pt x="1623060" y="2988310"/>
                </a:cubicBezTo>
                <a:cubicBezTo>
                  <a:pt x="1626870" y="2992120"/>
                  <a:pt x="1629410" y="2995930"/>
                  <a:pt x="1633220" y="2999740"/>
                </a:cubicBezTo>
                <a:cubicBezTo>
                  <a:pt x="1633220" y="2994660"/>
                  <a:pt x="1633220" y="2990850"/>
                  <a:pt x="1631950" y="2985770"/>
                </a:cubicBezTo>
                <a:cubicBezTo>
                  <a:pt x="1644650" y="2992120"/>
                  <a:pt x="1657350" y="2998470"/>
                  <a:pt x="1666240" y="3003550"/>
                </a:cubicBezTo>
                <a:cubicBezTo>
                  <a:pt x="1675130" y="2997200"/>
                  <a:pt x="1682750" y="2994660"/>
                  <a:pt x="1687830" y="2988310"/>
                </a:cubicBezTo>
                <a:cubicBezTo>
                  <a:pt x="1692909" y="2980690"/>
                  <a:pt x="1691640" y="2979420"/>
                  <a:pt x="1700530" y="2985770"/>
                </a:cubicBezTo>
                <a:cubicBezTo>
                  <a:pt x="1699259" y="2987040"/>
                  <a:pt x="1696719" y="2988310"/>
                  <a:pt x="1694180" y="2990850"/>
                </a:cubicBezTo>
                <a:cubicBezTo>
                  <a:pt x="1709419" y="2987040"/>
                  <a:pt x="1723390" y="2979420"/>
                  <a:pt x="1738630" y="2980690"/>
                </a:cubicBezTo>
                <a:cubicBezTo>
                  <a:pt x="1753869" y="2980690"/>
                  <a:pt x="1769109" y="2983230"/>
                  <a:pt x="1783080" y="2974340"/>
                </a:cubicBezTo>
                <a:cubicBezTo>
                  <a:pt x="1784350" y="2978150"/>
                  <a:pt x="1784350" y="2981960"/>
                  <a:pt x="1786890" y="2983230"/>
                </a:cubicBezTo>
                <a:cubicBezTo>
                  <a:pt x="1790700" y="2985770"/>
                  <a:pt x="1797050" y="2987040"/>
                  <a:pt x="1798319" y="2985770"/>
                </a:cubicBezTo>
                <a:cubicBezTo>
                  <a:pt x="1805940" y="2974340"/>
                  <a:pt x="1818640" y="2975610"/>
                  <a:pt x="1826259" y="2981960"/>
                </a:cubicBezTo>
                <a:cubicBezTo>
                  <a:pt x="1836419" y="2989580"/>
                  <a:pt x="1842769" y="2983230"/>
                  <a:pt x="1851659" y="2981960"/>
                </a:cubicBezTo>
                <a:cubicBezTo>
                  <a:pt x="1844039" y="2978150"/>
                  <a:pt x="1837689" y="2974340"/>
                  <a:pt x="1831339" y="2971800"/>
                </a:cubicBezTo>
                <a:cubicBezTo>
                  <a:pt x="1832609" y="2970530"/>
                  <a:pt x="1832609" y="2969260"/>
                  <a:pt x="1833879" y="2967990"/>
                </a:cubicBezTo>
                <a:cubicBezTo>
                  <a:pt x="1837689" y="2969260"/>
                  <a:pt x="1842769" y="2970530"/>
                  <a:pt x="1846579" y="2973070"/>
                </a:cubicBezTo>
                <a:cubicBezTo>
                  <a:pt x="1847849" y="2967990"/>
                  <a:pt x="1850389" y="2964180"/>
                  <a:pt x="1851659" y="2960370"/>
                </a:cubicBezTo>
                <a:cubicBezTo>
                  <a:pt x="1864359" y="2966720"/>
                  <a:pt x="1875789" y="2971799"/>
                  <a:pt x="1889759" y="2962909"/>
                </a:cubicBezTo>
                <a:cubicBezTo>
                  <a:pt x="1892299" y="2961639"/>
                  <a:pt x="1902459" y="2954020"/>
                  <a:pt x="1899919" y="2966720"/>
                </a:cubicBezTo>
                <a:cubicBezTo>
                  <a:pt x="1893569" y="2970530"/>
                  <a:pt x="1887219" y="2974340"/>
                  <a:pt x="1880869" y="2976880"/>
                </a:cubicBezTo>
                <a:cubicBezTo>
                  <a:pt x="1880869" y="2978150"/>
                  <a:pt x="1882139" y="2978150"/>
                  <a:pt x="1882139" y="2979420"/>
                </a:cubicBezTo>
                <a:cubicBezTo>
                  <a:pt x="1889759" y="2978149"/>
                  <a:pt x="1898649" y="2976880"/>
                  <a:pt x="1907539" y="2975609"/>
                </a:cubicBezTo>
                <a:cubicBezTo>
                  <a:pt x="1904999" y="2971799"/>
                  <a:pt x="1903729" y="2969259"/>
                  <a:pt x="1902459" y="2966720"/>
                </a:cubicBezTo>
                <a:cubicBezTo>
                  <a:pt x="1911349" y="2967990"/>
                  <a:pt x="1921509" y="2969259"/>
                  <a:pt x="1930399" y="2967990"/>
                </a:cubicBezTo>
                <a:cubicBezTo>
                  <a:pt x="1949449" y="2966720"/>
                  <a:pt x="1963419" y="2947670"/>
                  <a:pt x="1986279" y="2955290"/>
                </a:cubicBezTo>
                <a:cubicBezTo>
                  <a:pt x="1993899" y="2957830"/>
                  <a:pt x="2011679" y="2955290"/>
                  <a:pt x="2012949" y="2938780"/>
                </a:cubicBezTo>
                <a:cubicBezTo>
                  <a:pt x="2012949" y="2942590"/>
                  <a:pt x="2012949" y="2947670"/>
                  <a:pt x="2014219" y="2950209"/>
                </a:cubicBezTo>
                <a:cubicBezTo>
                  <a:pt x="2026919" y="2946399"/>
                  <a:pt x="2038349" y="2942589"/>
                  <a:pt x="2051049" y="2938780"/>
                </a:cubicBezTo>
                <a:cubicBezTo>
                  <a:pt x="2051049" y="2940050"/>
                  <a:pt x="2048509" y="2943859"/>
                  <a:pt x="2049779" y="2946400"/>
                </a:cubicBezTo>
                <a:cubicBezTo>
                  <a:pt x="2049779" y="2950210"/>
                  <a:pt x="2052319" y="2954020"/>
                  <a:pt x="2054859" y="2956560"/>
                </a:cubicBezTo>
                <a:cubicBezTo>
                  <a:pt x="2056129" y="2957830"/>
                  <a:pt x="2062479" y="2956560"/>
                  <a:pt x="2062479" y="2955290"/>
                </a:cubicBezTo>
                <a:cubicBezTo>
                  <a:pt x="2065019" y="2943860"/>
                  <a:pt x="2073909" y="2945130"/>
                  <a:pt x="2082799" y="2945130"/>
                </a:cubicBezTo>
                <a:cubicBezTo>
                  <a:pt x="2090419" y="2945130"/>
                  <a:pt x="2099309" y="2943859"/>
                  <a:pt x="2108199" y="2942590"/>
                </a:cubicBezTo>
                <a:cubicBezTo>
                  <a:pt x="2112009" y="2936240"/>
                  <a:pt x="2114549" y="2926080"/>
                  <a:pt x="2127249" y="2938780"/>
                </a:cubicBezTo>
                <a:cubicBezTo>
                  <a:pt x="2132329" y="2943859"/>
                  <a:pt x="2145029" y="2942590"/>
                  <a:pt x="2146299" y="2932430"/>
                </a:cubicBezTo>
                <a:lnTo>
                  <a:pt x="2199639" y="2932430"/>
                </a:lnTo>
                <a:lnTo>
                  <a:pt x="2199639" y="2934970"/>
                </a:lnTo>
                <a:cubicBezTo>
                  <a:pt x="2205989" y="2933699"/>
                  <a:pt x="2212339" y="2931159"/>
                  <a:pt x="2217419" y="2929890"/>
                </a:cubicBezTo>
                <a:cubicBezTo>
                  <a:pt x="2221229" y="2936240"/>
                  <a:pt x="2225039" y="2942590"/>
                  <a:pt x="2230119" y="2950210"/>
                </a:cubicBezTo>
                <a:cubicBezTo>
                  <a:pt x="2239009" y="2926080"/>
                  <a:pt x="2249169" y="2921000"/>
                  <a:pt x="2266949" y="2929890"/>
                </a:cubicBezTo>
                <a:cubicBezTo>
                  <a:pt x="2269489" y="2931160"/>
                  <a:pt x="2269489" y="2937510"/>
                  <a:pt x="2270759" y="2942590"/>
                </a:cubicBezTo>
                <a:cubicBezTo>
                  <a:pt x="2272029" y="2941320"/>
                  <a:pt x="2279649" y="2938780"/>
                  <a:pt x="2279649" y="2937510"/>
                </a:cubicBezTo>
                <a:cubicBezTo>
                  <a:pt x="2278379" y="2927350"/>
                  <a:pt x="2292349" y="2934970"/>
                  <a:pt x="2291079" y="2927350"/>
                </a:cubicBezTo>
                <a:cubicBezTo>
                  <a:pt x="2302509" y="2932430"/>
                  <a:pt x="2305049" y="2924810"/>
                  <a:pt x="2307589" y="2919730"/>
                </a:cubicBezTo>
                <a:cubicBezTo>
                  <a:pt x="2302509" y="2915920"/>
                  <a:pt x="2299969" y="2913380"/>
                  <a:pt x="2296159" y="2909570"/>
                </a:cubicBezTo>
                <a:cubicBezTo>
                  <a:pt x="2297429" y="2908299"/>
                  <a:pt x="2297429" y="2907030"/>
                  <a:pt x="2298699" y="2905759"/>
                </a:cubicBezTo>
                <a:cubicBezTo>
                  <a:pt x="2308859" y="2912109"/>
                  <a:pt x="2319019" y="2918459"/>
                  <a:pt x="2325369" y="2922270"/>
                </a:cubicBezTo>
                <a:cubicBezTo>
                  <a:pt x="2335529" y="2920999"/>
                  <a:pt x="2344419" y="2920999"/>
                  <a:pt x="2353309" y="2919730"/>
                </a:cubicBezTo>
                <a:cubicBezTo>
                  <a:pt x="2362199" y="2918460"/>
                  <a:pt x="2371089" y="2914650"/>
                  <a:pt x="2381249" y="2912109"/>
                </a:cubicBezTo>
                <a:cubicBezTo>
                  <a:pt x="2382519" y="2914649"/>
                  <a:pt x="2383789" y="2915920"/>
                  <a:pt x="2385059" y="2918459"/>
                </a:cubicBezTo>
                <a:cubicBezTo>
                  <a:pt x="2388869" y="2913380"/>
                  <a:pt x="2391409" y="2908299"/>
                  <a:pt x="2396489" y="2899409"/>
                </a:cubicBezTo>
                <a:lnTo>
                  <a:pt x="2396489" y="2919730"/>
                </a:lnTo>
                <a:cubicBezTo>
                  <a:pt x="2407919" y="2912109"/>
                  <a:pt x="2416809" y="2905759"/>
                  <a:pt x="2424429" y="2899409"/>
                </a:cubicBezTo>
                <a:cubicBezTo>
                  <a:pt x="2429509" y="2908299"/>
                  <a:pt x="2433319" y="2917189"/>
                  <a:pt x="2437129" y="2924809"/>
                </a:cubicBezTo>
                <a:cubicBezTo>
                  <a:pt x="2438399" y="2924809"/>
                  <a:pt x="2438399" y="2923539"/>
                  <a:pt x="2439669" y="2923539"/>
                </a:cubicBezTo>
                <a:cubicBezTo>
                  <a:pt x="2438399" y="2918459"/>
                  <a:pt x="2437129" y="2913379"/>
                  <a:pt x="2434589" y="2907029"/>
                </a:cubicBezTo>
                <a:lnTo>
                  <a:pt x="2499359" y="2907029"/>
                </a:lnTo>
                <a:cubicBezTo>
                  <a:pt x="2505709" y="2895599"/>
                  <a:pt x="2519679" y="2894329"/>
                  <a:pt x="2531109" y="2905759"/>
                </a:cubicBezTo>
                <a:cubicBezTo>
                  <a:pt x="2547619" y="2922269"/>
                  <a:pt x="2550159" y="2922269"/>
                  <a:pt x="2560319" y="2898139"/>
                </a:cubicBezTo>
                <a:cubicBezTo>
                  <a:pt x="2565399" y="2900679"/>
                  <a:pt x="2570479" y="2903219"/>
                  <a:pt x="2576829" y="2907029"/>
                </a:cubicBezTo>
                <a:cubicBezTo>
                  <a:pt x="2584449" y="2890519"/>
                  <a:pt x="2597149" y="2890519"/>
                  <a:pt x="2612389" y="2895599"/>
                </a:cubicBezTo>
                <a:cubicBezTo>
                  <a:pt x="2620009" y="2898139"/>
                  <a:pt x="2628899" y="2893059"/>
                  <a:pt x="2637789" y="2890519"/>
                </a:cubicBezTo>
                <a:lnTo>
                  <a:pt x="2644139" y="2896869"/>
                </a:lnTo>
                <a:cubicBezTo>
                  <a:pt x="2651759" y="2894329"/>
                  <a:pt x="2658109" y="2893059"/>
                  <a:pt x="2664459" y="2890519"/>
                </a:cubicBezTo>
                <a:cubicBezTo>
                  <a:pt x="2665730" y="2894329"/>
                  <a:pt x="2665730" y="2896869"/>
                  <a:pt x="2666999" y="2903219"/>
                </a:cubicBezTo>
                <a:cubicBezTo>
                  <a:pt x="2672079" y="2898139"/>
                  <a:pt x="2675889" y="2893059"/>
                  <a:pt x="2682239" y="2886709"/>
                </a:cubicBezTo>
                <a:cubicBezTo>
                  <a:pt x="2687319" y="2893059"/>
                  <a:pt x="2691129" y="2899409"/>
                  <a:pt x="2696209" y="2905759"/>
                </a:cubicBezTo>
                <a:cubicBezTo>
                  <a:pt x="2705099" y="2905759"/>
                  <a:pt x="2719069" y="2913379"/>
                  <a:pt x="2721609" y="2893059"/>
                </a:cubicBezTo>
                <a:cubicBezTo>
                  <a:pt x="2721609" y="2890519"/>
                  <a:pt x="2729230" y="2886709"/>
                  <a:pt x="2733039" y="2885439"/>
                </a:cubicBezTo>
                <a:cubicBezTo>
                  <a:pt x="2740659" y="2884169"/>
                  <a:pt x="2748279" y="2882899"/>
                  <a:pt x="2755899" y="2882899"/>
                </a:cubicBezTo>
                <a:cubicBezTo>
                  <a:pt x="2753359" y="2877819"/>
                  <a:pt x="2750819" y="2874009"/>
                  <a:pt x="2747009" y="2867659"/>
                </a:cubicBezTo>
                <a:cubicBezTo>
                  <a:pt x="2757169" y="2870199"/>
                  <a:pt x="2764789" y="2870199"/>
                  <a:pt x="2771139" y="2872739"/>
                </a:cubicBezTo>
                <a:cubicBezTo>
                  <a:pt x="2785109" y="2879089"/>
                  <a:pt x="2796539" y="2879089"/>
                  <a:pt x="2810509" y="2868929"/>
                </a:cubicBezTo>
                <a:cubicBezTo>
                  <a:pt x="2807969" y="2867659"/>
                  <a:pt x="2805430" y="2865119"/>
                  <a:pt x="2802889" y="2863849"/>
                </a:cubicBezTo>
                <a:cubicBezTo>
                  <a:pt x="2804159" y="2860039"/>
                  <a:pt x="2806699" y="2856229"/>
                  <a:pt x="2807969" y="2852419"/>
                </a:cubicBezTo>
                <a:cubicBezTo>
                  <a:pt x="2813049" y="2837179"/>
                  <a:pt x="2825749" y="2847339"/>
                  <a:pt x="2834639" y="2843529"/>
                </a:cubicBezTo>
                <a:cubicBezTo>
                  <a:pt x="2834639" y="2843529"/>
                  <a:pt x="2839719" y="2848609"/>
                  <a:pt x="2840989" y="2852419"/>
                </a:cubicBezTo>
                <a:cubicBezTo>
                  <a:pt x="2844799" y="2860039"/>
                  <a:pt x="2847339" y="2868929"/>
                  <a:pt x="2851149" y="2877819"/>
                </a:cubicBezTo>
                <a:cubicBezTo>
                  <a:pt x="2874009" y="2863849"/>
                  <a:pt x="2894329" y="2868929"/>
                  <a:pt x="2914649" y="2871469"/>
                </a:cubicBezTo>
                <a:cubicBezTo>
                  <a:pt x="2909569" y="2868929"/>
                  <a:pt x="2905759" y="2866389"/>
                  <a:pt x="2901949" y="2863849"/>
                </a:cubicBezTo>
                <a:cubicBezTo>
                  <a:pt x="2901949" y="2862579"/>
                  <a:pt x="2903219" y="2861309"/>
                  <a:pt x="2903219" y="2860039"/>
                </a:cubicBezTo>
                <a:cubicBezTo>
                  <a:pt x="2908299" y="2861309"/>
                  <a:pt x="2914649" y="2863849"/>
                  <a:pt x="2919730" y="2865119"/>
                </a:cubicBezTo>
                <a:cubicBezTo>
                  <a:pt x="2919730" y="2863849"/>
                  <a:pt x="2919730" y="2862579"/>
                  <a:pt x="2918459" y="2861309"/>
                </a:cubicBezTo>
                <a:cubicBezTo>
                  <a:pt x="2922269" y="2860039"/>
                  <a:pt x="2928619" y="2857499"/>
                  <a:pt x="2929889" y="2858769"/>
                </a:cubicBezTo>
                <a:cubicBezTo>
                  <a:pt x="2937509" y="2874009"/>
                  <a:pt x="2950209" y="2862579"/>
                  <a:pt x="2961639" y="2866389"/>
                </a:cubicBezTo>
                <a:cubicBezTo>
                  <a:pt x="2959099" y="2856229"/>
                  <a:pt x="2957829" y="2848609"/>
                  <a:pt x="2956559" y="2843529"/>
                </a:cubicBezTo>
                <a:cubicBezTo>
                  <a:pt x="2961639" y="2838449"/>
                  <a:pt x="2966719" y="2834639"/>
                  <a:pt x="2974339" y="2829559"/>
                </a:cubicBezTo>
                <a:cubicBezTo>
                  <a:pt x="2974339" y="2835909"/>
                  <a:pt x="2973069" y="2842259"/>
                  <a:pt x="2973069" y="2848609"/>
                </a:cubicBezTo>
                <a:cubicBezTo>
                  <a:pt x="2973069" y="2854959"/>
                  <a:pt x="2974339" y="2861309"/>
                  <a:pt x="2976879" y="2865119"/>
                </a:cubicBezTo>
                <a:cubicBezTo>
                  <a:pt x="2978149" y="2867659"/>
                  <a:pt x="2985769" y="2865119"/>
                  <a:pt x="2990849" y="2863849"/>
                </a:cubicBezTo>
                <a:cubicBezTo>
                  <a:pt x="2999739" y="2860039"/>
                  <a:pt x="3008629" y="2854959"/>
                  <a:pt x="3017519" y="2865119"/>
                </a:cubicBezTo>
                <a:cubicBezTo>
                  <a:pt x="3018790" y="2866389"/>
                  <a:pt x="3023869" y="2865119"/>
                  <a:pt x="3026409" y="2862579"/>
                </a:cubicBezTo>
                <a:cubicBezTo>
                  <a:pt x="3032759" y="2856229"/>
                  <a:pt x="3037839" y="2847339"/>
                  <a:pt x="3045459" y="2861309"/>
                </a:cubicBezTo>
                <a:cubicBezTo>
                  <a:pt x="3046730" y="2862579"/>
                  <a:pt x="3054349" y="2862579"/>
                  <a:pt x="3058159" y="2861309"/>
                </a:cubicBezTo>
                <a:cubicBezTo>
                  <a:pt x="3067049" y="2857499"/>
                  <a:pt x="3074669" y="2853689"/>
                  <a:pt x="3083559" y="2848609"/>
                </a:cubicBezTo>
                <a:cubicBezTo>
                  <a:pt x="3082289" y="2852419"/>
                  <a:pt x="3081019" y="2854959"/>
                  <a:pt x="3081019" y="2857499"/>
                </a:cubicBezTo>
                <a:cubicBezTo>
                  <a:pt x="3091180" y="2862579"/>
                  <a:pt x="3100069" y="2865119"/>
                  <a:pt x="3107690" y="2853689"/>
                </a:cubicBezTo>
                <a:cubicBezTo>
                  <a:pt x="3110230" y="2849879"/>
                  <a:pt x="3119119" y="2849879"/>
                  <a:pt x="3125469" y="2848609"/>
                </a:cubicBezTo>
                <a:cubicBezTo>
                  <a:pt x="3121659" y="2844799"/>
                  <a:pt x="3116580" y="2842259"/>
                  <a:pt x="3111499" y="2838449"/>
                </a:cubicBezTo>
                <a:cubicBezTo>
                  <a:pt x="3133089" y="2825749"/>
                  <a:pt x="3135629" y="2827019"/>
                  <a:pt x="3135629" y="2844799"/>
                </a:cubicBezTo>
                <a:cubicBezTo>
                  <a:pt x="3138169" y="2839719"/>
                  <a:pt x="3139439" y="2835909"/>
                  <a:pt x="3143249" y="2828289"/>
                </a:cubicBezTo>
                <a:cubicBezTo>
                  <a:pt x="3162299" y="2829559"/>
                  <a:pt x="3181349" y="2832099"/>
                  <a:pt x="3201669" y="2833369"/>
                </a:cubicBezTo>
                <a:lnTo>
                  <a:pt x="3201669" y="2839719"/>
                </a:lnTo>
                <a:lnTo>
                  <a:pt x="3194049" y="2839719"/>
                </a:lnTo>
                <a:cubicBezTo>
                  <a:pt x="3178809" y="2840989"/>
                  <a:pt x="3163569" y="2840989"/>
                  <a:pt x="3148329" y="2842259"/>
                </a:cubicBezTo>
                <a:cubicBezTo>
                  <a:pt x="3153409" y="2844799"/>
                  <a:pt x="3159759" y="2848609"/>
                  <a:pt x="3164839" y="2851149"/>
                </a:cubicBezTo>
                <a:cubicBezTo>
                  <a:pt x="3167379" y="2844799"/>
                  <a:pt x="3168649" y="2846069"/>
                  <a:pt x="3174999" y="2848609"/>
                </a:cubicBezTo>
                <a:cubicBezTo>
                  <a:pt x="3183889" y="2851149"/>
                  <a:pt x="3194049" y="2851149"/>
                  <a:pt x="3204209" y="2852419"/>
                </a:cubicBezTo>
                <a:cubicBezTo>
                  <a:pt x="3209289" y="2852419"/>
                  <a:pt x="3214369" y="2853689"/>
                  <a:pt x="3220719" y="2854959"/>
                </a:cubicBezTo>
                <a:cubicBezTo>
                  <a:pt x="3221990" y="2851149"/>
                  <a:pt x="3224530" y="2846069"/>
                  <a:pt x="3227069" y="2839719"/>
                </a:cubicBezTo>
                <a:cubicBezTo>
                  <a:pt x="3241040" y="2862579"/>
                  <a:pt x="3251199" y="2861309"/>
                  <a:pt x="3267710" y="2838449"/>
                </a:cubicBezTo>
                <a:cubicBezTo>
                  <a:pt x="3267710" y="2842259"/>
                  <a:pt x="3268980" y="2844799"/>
                  <a:pt x="3268980" y="2847339"/>
                </a:cubicBezTo>
                <a:cubicBezTo>
                  <a:pt x="3274060" y="2847339"/>
                  <a:pt x="3277870" y="2847339"/>
                  <a:pt x="3282950" y="2846069"/>
                </a:cubicBezTo>
                <a:cubicBezTo>
                  <a:pt x="3281680" y="2848609"/>
                  <a:pt x="3280410" y="2851149"/>
                  <a:pt x="3279140" y="2852419"/>
                </a:cubicBezTo>
                <a:lnTo>
                  <a:pt x="3281680" y="2854959"/>
                </a:lnTo>
                <a:cubicBezTo>
                  <a:pt x="3285490" y="2851149"/>
                  <a:pt x="3289300" y="2847339"/>
                  <a:pt x="3295650" y="2842259"/>
                </a:cubicBezTo>
                <a:cubicBezTo>
                  <a:pt x="3300730" y="2844799"/>
                  <a:pt x="3307080" y="2847339"/>
                  <a:pt x="3312160" y="2849879"/>
                </a:cubicBezTo>
                <a:cubicBezTo>
                  <a:pt x="3317240" y="2846069"/>
                  <a:pt x="3323590" y="2842259"/>
                  <a:pt x="3329940" y="2838449"/>
                </a:cubicBezTo>
                <a:cubicBezTo>
                  <a:pt x="3338830" y="2856229"/>
                  <a:pt x="3350260" y="2858769"/>
                  <a:pt x="3360420" y="2846069"/>
                </a:cubicBezTo>
                <a:cubicBezTo>
                  <a:pt x="3375660" y="2847339"/>
                  <a:pt x="3388360" y="2848609"/>
                  <a:pt x="3397250" y="2848609"/>
                </a:cubicBezTo>
                <a:cubicBezTo>
                  <a:pt x="3398520" y="2839719"/>
                  <a:pt x="3399790" y="2833369"/>
                  <a:pt x="3401060" y="2827019"/>
                </a:cubicBezTo>
                <a:cubicBezTo>
                  <a:pt x="3406140" y="2828289"/>
                  <a:pt x="3409950" y="2829559"/>
                  <a:pt x="3415030" y="2830829"/>
                </a:cubicBezTo>
                <a:cubicBezTo>
                  <a:pt x="3417570" y="2832099"/>
                  <a:pt x="3420110" y="2834639"/>
                  <a:pt x="3422650" y="2835909"/>
                </a:cubicBezTo>
                <a:cubicBezTo>
                  <a:pt x="3418840" y="2837179"/>
                  <a:pt x="3415030" y="2837179"/>
                  <a:pt x="3411220" y="2838449"/>
                </a:cubicBezTo>
                <a:cubicBezTo>
                  <a:pt x="3422650" y="2848609"/>
                  <a:pt x="3431540" y="2846069"/>
                  <a:pt x="3440430" y="2838449"/>
                </a:cubicBezTo>
                <a:cubicBezTo>
                  <a:pt x="3436620" y="2848609"/>
                  <a:pt x="3448050" y="2847339"/>
                  <a:pt x="3449320" y="2847339"/>
                </a:cubicBezTo>
                <a:cubicBezTo>
                  <a:pt x="3465830" y="2840989"/>
                  <a:pt x="3481070" y="2837179"/>
                  <a:pt x="3498850" y="2847339"/>
                </a:cubicBezTo>
                <a:cubicBezTo>
                  <a:pt x="3501390" y="2834639"/>
                  <a:pt x="3503930" y="2824479"/>
                  <a:pt x="3505200" y="2814319"/>
                </a:cubicBezTo>
                <a:cubicBezTo>
                  <a:pt x="3511550" y="2815589"/>
                  <a:pt x="3516630" y="2815589"/>
                  <a:pt x="3522980" y="2816859"/>
                </a:cubicBezTo>
                <a:cubicBezTo>
                  <a:pt x="3528060" y="2816859"/>
                  <a:pt x="3533140" y="2818129"/>
                  <a:pt x="3538220" y="2818129"/>
                </a:cubicBezTo>
                <a:lnTo>
                  <a:pt x="3538220" y="2821939"/>
                </a:lnTo>
                <a:cubicBezTo>
                  <a:pt x="3533140" y="2823209"/>
                  <a:pt x="3529330" y="2824479"/>
                  <a:pt x="3524250" y="2825749"/>
                </a:cubicBezTo>
                <a:lnTo>
                  <a:pt x="3524250" y="2829559"/>
                </a:lnTo>
                <a:cubicBezTo>
                  <a:pt x="3542030" y="2833369"/>
                  <a:pt x="3558540" y="2837179"/>
                  <a:pt x="3576320" y="2839719"/>
                </a:cubicBezTo>
                <a:cubicBezTo>
                  <a:pt x="3580130" y="2840989"/>
                  <a:pt x="3585210" y="2837179"/>
                  <a:pt x="3591560" y="2833369"/>
                </a:cubicBezTo>
                <a:cubicBezTo>
                  <a:pt x="3594100" y="2834639"/>
                  <a:pt x="3600450" y="2837179"/>
                  <a:pt x="3608070" y="2838449"/>
                </a:cubicBezTo>
                <a:cubicBezTo>
                  <a:pt x="3627120" y="2840989"/>
                  <a:pt x="3647440" y="2843529"/>
                  <a:pt x="3662680" y="2827019"/>
                </a:cubicBezTo>
                <a:cubicBezTo>
                  <a:pt x="3663950" y="2840989"/>
                  <a:pt x="3676650" y="2832099"/>
                  <a:pt x="3683000" y="2837179"/>
                </a:cubicBezTo>
                <a:cubicBezTo>
                  <a:pt x="3683000" y="2837179"/>
                  <a:pt x="3689350" y="2832099"/>
                  <a:pt x="3691890" y="2829559"/>
                </a:cubicBezTo>
                <a:cubicBezTo>
                  <a:pt x="3691890" y="2829559"/>
                  <a:pt x="3690620" y="2828289"/>
                  <a:pt x="3690620" y="2827019"/>
                </a:cubicBezTo>
                <a:cubicBezTo>
                  <a:pt x="3693160" y="2828289"/>
                  <a:pt x="3694430" y="2832099"/>
                  <a:pt x="3696970" y="2830829"/>
                </a:cubicBezTo>
                <a:cubicBezTo>
                  <a:pt x="3708400" y="2830829"/>
                  <a:pt x="3718560" y="2829559"/>
                  <a:pt x="3726180" y="2829559"/>
                </a:cubicBezTo>
                <a:cubicBezTo>
                  <a:pt x="3732530" y="2833369"/>
                  <a:pt x="3736340" y="2837179"/>
                  <a:pt x="3738880" y="2835909"/>
                </a:cubicBezTo>
                <a:cubicBezTo>
                  <a:pt x="3754120" y="2834639"/>
                  <a:pt x="3768090" y="2830829"/>
                  <a:pt x="3782060" y="2830829"/>
                </a:cubicBezTo>
                <a:cubicBezTo>
                  <a:pt x="3796030" y="2838449"/>
                  <a:pt x="3793490" y="2824479"/>
                  <a:pt x="3790950" y="2816859"/>
                </a:cubicBezTo>
                <a:cubicBezTo>
                  <a:pt x="3796030" y="2811779"/>
                  <a:pt x="3801110" y="2807969"/>
                  <a:pt x="3802380" y="2806699"/>
                </a:cubicBezTo>
                <a:cubicBezTo>
                  <a:pt x="3810000" y="2806699"/>
                  <a:pt x="3815080" y="2807969"/>
                  <a:pt x="3818890" y="2806699"/>
                </a:cubicBezTo>
                <a:cubicBezTo>
                  <a:pt x="3823969" y="2802889"/>
                  <a:pt x="3827780" y="2796539"/>
                  <a:pt x="3834130" y="2788919"/>
                </a:cubicBezTo>
                <a:cubicBezTo>
                  <a:pt x="3841750" y="2787649"/>
                  <a:pt x="3854450" y="2785109"/>
                  <a:pt x="3868420" y="2782569"/>
                </a:cubicBezTo>
                <a:cubicBezTo>
                  <a:pt x="3868420" y="2782569"/>
                  <a:pt x="3868420" y="2780029"/>
                  <a:pt x="3869690" y="2777489"/>
                </a:cubicBezTo>
                <a:cubicBezTo>
                  <a:pt x="3874770" y="2769869"/>
                  <a:pt x="3887470" y="2767329"/>
                  <a:pt x="3879850" y="2753359"/>
                </a:cubicBezTo>
                <a:cubicBezTo>
                  <a:pt x="3878580" y="2750819"/>
                  <a:pt x="3878580" y="2743199"/>
                  <a:pt x="3881120" y="2740659"/>
                </a:cubicBezTo>
                <a:cubicBezTo>
                  <a:pt x="3890010" y="2729229"/>
                  <a:pt x="3890010" y="2727959"/>
                  <a:pt x="3874770" y="2722879"/>
                </a:cubicBezTo>
                <a:cubicBezTo>
                  <a:pt x="3876040" y="2713989"/>
                  <a:pt x="3867150" y="2702559"/>
                  <a:pt x="3879850" y="2701289"/>
                </a:cubicBezTo>
                <a:cubicBezTo>
                  <a:pt x="3883660" y="2693669"/>
                  <a:pt x="3884930" y="2689859"/>
                  <a:pt x="3887470" y="2686049"/>
                </a:cubicBezTo>
                <a:cubicBezTo>
                  <a:pt x="3888740" y="2683509"/>
                  <a:pt x="3892550" y="2680969"/>
                  <a:pt x="3892550" y="2678429"/>
                </a:cubicBezTo>
                <a:cubicBezTo>
                  <a:pt x="3892550" y="2673349"/>
                  <a:pt x="3890010" y="2666999"/>
                  <a:pt x="3891280" y="2663189"/>
                </a:cubicBezTo>
                <a:cubicBezTo>
                  <a:pt x="3895090" y="2649219"/>
                  <a:pt x="3896360" y="2636519"/>
                  <a:pt x="3873500" y="2631439"/>
                </a:cubicBezTo>
                <a:cubicBezTo>
                  <a:pt x="3882390" y="2627629"/>
                  <a:pt x="3886200" y="2625089"/>
                  <a:pt x="3892550" y="2622549"/>
                </a:cubicBezTo>
                <a:cubicBezTo>
                  <a:pt x="3882390" y="2617469"/>
                  <a:pt x="3873500" y="2613659"/>
                  <a:pt x="3862070" y="2608579"/>
                </a:cubicBezTo>
                <a:lnTo>
                  <a:pt x="3873500" y="2608579"/>
                </a:lnTo>
                <a:lnTo>
                  <a:pt x="3873500" y="2604769"/>
                </a:lnTo>
                <a:cubicBezTo>
                  <a:pt x="3867150" y="2604769"/>
                  <a:pt x="3862070" y="2603499"/>
                  <a:pt x="3855720" y="2603499"/>
                </a:cubicBezTo>
                <a:cubicBezTo>
                  <a:pt x="3855720" y="2604769"/>
                  <a:pt x="3855720" y="2606039"/>
                  <a:pt x="3854450" y="2607309"/>
                </a:cubicBezTo>
                <a:cubicBezTo>
                  <a:pt x="3853180" y="2604769"/>
                  <a:pt x="3851910" y="2602229"/>
                  <a:pt x="3850640" y="2598419"/>
                </a:cubicBezTo>
                <a:cubicBezTo>
                  <a:pt x="3883660" y="2590799"/>
                  <a:pt x="4104640" y="2566669"/>
                  <a:pt x="4084320" y="2562859"/>
                </a:cubicBezTo>
                <a:cubicBezTo>
                  <a:pt x="4094480" y="2553969"/>
                  <a:pt x="4090670" y="2538729"/>
                  <a:pt x="4108450" y="2537459"/>
                </a:cubicBezTo>
                <a:cubicBezTo>
                  <a:pt x="4113530" y="2537459"/>
                  <a:pt x="4122420" y="2528569"/>
                  <a:pt x="4123690" y="2522219"/>
                </a:cubicBezTo>
                <a:cubicBezTo>
                  <a:pt x="4126230" y="2513329"/>
                  <a:pt x="4123690" y="2501899"/>
                  <a:pt x="4126230" y="2493009"/>
                </a:cubicBezTo>
                <a:cubicBezTo>
                  <a:pt x="4128770" y="2480309"/>
                  <a:pt x="4133850" y="2467609"/>
                  <a:pt x="4137660" y="2457449"/>
                </a:cubicBezTo>
                <a:cubicBezTo>
                  <a:pt x="4133850" y="2451099"/>
                  <a:pt x="4130040" y="2444749"/>
                  <a:pt x="4127500" y="2440939"/>
                </a:cubicBezTo>
                <a:cubicBezTo>
                  <a:pt x="4132580" y="2437129"/>
                  <a:pt x="4135120" y="2434589"/>
                  <a:pt x="4138930" y="2433319"/>
                </a:cubicBezTo>
                <a:cubicBezTo>
                  <a:pt x="4137660" y="2432049"/>
                  <a:pt x="4137660" y="2430779"/>
                  <a:pt x="4136390" y="2429509"/>
                </a:cubicBezTo>
                <a:cubicBezTo>
                  <a:pt x="4132580" y="2430779"/>
                  <a:pt x="4128770" y="2432049"/>
                  <a:pt x="4124960" y="2433319"/>
                </a:cubicBezTo>
                <a:cubicBezTo>
                  <a:pt x="4146550" y="2415539"/>
                  <a:pt x="4151630" y="2382519"/>
                  <a:pt x="4133850" y="2367279"/>
                </a:cubicBezTo>
                <a:cubicBezTo>
                  <a:pt x="4132580" y="2369819"/>
                  <a:pt x="4130040" y="2372359"/>
                  <a:pt x="4128770" y="2374899"/>
                </a:cubicBezTo>
                <a:cubicBezTo>
                  <a:pt x="4123690" y="2366009"/>
                  <a:pt x="4109720" y="2363469"/>
                  <a:pt x="4116070" y="2349499"/>
                </a:cubicBezTo>
                <a:cubicBezTo>
                  <a:pt x="4116070" y="2349499"/>
                  <a:pt x="4114800" y="2346959"/>
                  <a:pt x="4113530" y="2346959"/>
                </a:cubicBezTo>
                <a:cubicBezTo>
                  <a:pt x="4107180" y="2344419"/>
                  <a:pt x="4108450" y="2340609"/>
                  <a:pt x="4105910" y="2335529"/>
                </a:cubicBezTo>
                <a:cubicBezTo>
                  <a:pt x="4102100" y="2324099"/>
                  <a:pt x="4103370" y="2312669"/>
                  <a:pt x="4103370" y="2302509"/>
                </a:cubicBezTo>
                <a:lnTo>
                  <a:pt x="4103370" y="2256789"/>
                </a:lnTo>
                <a:cubicBezTo>
                  <a:pt x="4103370" y="2246629"/>
                  <a:pt x="4108450" y="2241549"/>
                  <a:pt x="4118610" y="2244089"/>
                </a:cubicBezTo>
                <a:cubicBezTo>
                  <a:pt x="4118610" y="2244089"/>
                  <a:pt x="4119880" y="2242819"/>
                  <a:pt x="4121150" y="2242819"/>
                </a:cubicBezTo>
                <a:cubicBezTo>
                  <a:pt x="4117340" y="2240279"/>
                  <a:pt x="4114800" y="2239009"/>
                  <a:pt x="4112260" y="2236469"/>
                </a:cubicBezTo>
                <a:cubicBezTo>
                  <a:pt x="4112260" y="2235199"/>
                  <a:pt x="4113530" y="2233929"/>
                  <a:pt x="4113530" y="2232659"/>
                </a:cubicBezTo>
                <a:cubicBezTo>
                  <a:pt x="4122420" y="2235199"/>
                  <a:pt x="4131310" y="2239009"/>
                  <a:pt x="4137660" y="2241549"/>
                </a:cubicBezTo>
                <a:cubicBezTo>
                  <a:pt x="4145280" y="2231389"/>
                  <a:pt x="4151630" y="2223769"/>
                  <a:pt x="4156710" y="2218689"/>
                </a:cubicBezTo>
                <a:lnTo>
                  <a:pt x="4156710" y="2195829"/>
                </a:lnTo>
                <a:cubicBezTo>
                  <a:pt x="4154170" y="2195829"/>
                  <a:pt x="4150360" y="2197099"/>
                  <a:pt x="4146550" y="2197099"/>
                </a:cubicBezTo>
                <a:cubicBezTo>
                  <a:pt x="4144010" y="2190749"/>
                  <a:pt x="4142740" y="2184399"/>
                  <a:pt x="4140200" y="2175509"/>
                </a:cubicBezTo>
                <a:cubicBezTo>
                  <a:pt x="4146550" y="2179319"/>
                  <a:pt x="4149090" y="2181859"/>
                  <a:pt x="4151630" y="2183129"/>
                </a:cubicBezTo>
                <a:cubicBezTo>
                  <a:pt x="4154170" y="2181859"/>
                  <a:pt x="4157980" y="2180589"/>
                  <a:pt x="4161790" y="2178049"/>
                </a:cubicBezTo>
                <a:cubicBezTo>
                  <a:pt x="4160520" y="2176779"/>
                  <a:pt x="4159250" y="2175509"/>
                  <a:pt x="4159250" y="2174239"/>
                </a:cubicBezTo>
                <a:cubicBezTo>
                  <a:pt x="4155440" y="2174239"/>
                  <a:pt x="4151630" y="2172969"/>
                  <a:pt x="4150360" y="2172969"/>
                </a:cubicBezTo>
                <a:cubicBezTo>
                  <a:pt x="4152900" y="2165349"/>
                  <a:pt x="4157980" y="2157729"/>
                  <a:pt x="4155440" y="2153919"/>
                </a:cubicBezTo>
                <a:cubicBezTo>
                  <a:pt x="4149090" y="2137409"/>
                  <a:pt x="4155440" y="2124709"/>
                  <a:pt x="4161790" y="2110739"/>
                </a:cubicBezTo>
                <a:cubicBezTo>
                  <a:pt x="4163060" y="2106929"/>
                  <a:pt x="4161790" y="2103119"/>
                  <a:pt x="4161790" y="2099309"/>
                </a:cubicBezTo>
                <a:cubicBezTo>
                  <a:pt x="4163060" y="2082799"/>
                  <a:pt x="4164330" y="2067559"/>
                  <a:pt x="4165599" y="2044699"/>
                </a:cubicBezTo>
                <a:cubicBezTo>
                  <a:pt x="4160519" y="2042159"/>
                  <a:pt x="4152899" y="2035809"/>
                  <a:pt x="4144009" y="2030729"/>
                </a:cubicBezTo>
                <a:cubicBezTo>
                  <a:pt x="4136389" y="2026919"/>
                  <a:pt x="4128769" y="2025649"/>
                  <a:pt x="4121149" y="2023109"/>
                </a:cubicBezTo>
                <a:cubicBezTo>
                  <a:pt x="4117340" y="2021839"/>
                  <a:pt x="4112259" y="2023109"/>
                  <a:pt x="4108449" y="2021839"/>
                </a:cubicBezTo>
                <a:cubicBezTo>
                  <a:pt x="4076699" y="2018029"/>
                  <a:pt x="4043679" y="2012949"/>
                  <a:pt x="4011929" y="2009139"/>
                </a:cubicBezTo>
                <a:cubicBezTo>
                  <a:pt x="3985259" y="2005329"/>
                  <a:pt x="3958589" y="2001519"/>
                  <a:pt x="3933189" y="1997709"/>
                </a:cubicBezTo>
                <a:cubicBezTo>
                  <a:pt x="3926839" y="1996439"/>
                  <a:pt x="3920489" y="1993899"/>
                  <a:pt x="3912869" y="1993899"/>
                </a:cubicBezTo>
                <a:cubicBezTo>
                  <a:pt x="3896359" y="1992629"/>
                  <a:pt x="3878579" y="1992629"/>
                  <a:pt x="3862069" y="1992629"/>
                </a:cubicBezTo>
                <a:cubicBezTo>
                  <a:pt x="3853179" y="1992629"/>
                  <a:pt x="3845559" y="1992629"/>
                  <a:pt x="3836669" y="1991359"/>
                </a:cubicBezTo>
                <a:cubicBezTo>
                  <a:pt x="3821429" y="1990089"/>
                  <a:pt x="3806189" y="1987549"/>
                  <a:pt x="3790949" y="1986279"/>
                </a:cubicBezTo>
                <a:lnTo>
                  <a:pt x="3790949" y="1982469"/>
                </a:lnTo>
                <a:cubicBezTo>
                  <a:pt x="3829049" y="1979929"/>
                  <a:pt x="3868419" y="1976119"/>
                  <a:pt x="3907789" y="1983739"/>
                </a:cubicBezTo>
                <a:cubicBezTo>
                  <a:pt x="3906519" y="1979929"/>
                  <a:pt x="3905249" y="1976119"/>
                  <a:pt x="3903979" y="1973579"/>
                </a:cubicBezTo>
                <a:cubicBezTo>
                  <a:pt x="3912869" y="1972309"/>
                  <a:pt x="3919219" y="1964689"/>
                  <a:pt x="3928109" y="1973579"/>
                </a:cubicBezTo>
                <a:cubicBezTo>
                  <a:pt x="3929379" y="1974849"/>
                  <a:pt x="3936999" y="1971039"/>
                  <a:pt x="3942079" y="1969769"/>
                </a:cubicBezTo>
                <a:lnTo>
                  <a:pt x="3942079" y="1967229"/>
                </a:lnTo>
                <a:lnTo>
                  <a:pt x="3930649" y="1967229"/>
                </a:lnTo>
                <a:cubicBezTo>
                  <a:pt x="3943349" y="1957069"/>
                  <a:pt x="3952240" y="1948179"/>
                  <a:pt x="3961129" y="1941829"/>
                </a:cubicBezTo>
                <a:cubicBezTo>
                  <a:pt x="3968749" y="1943099"/>
                  <a:pt x="3976369" y="1944369"/>
                  <a:pt x="3981449" y="1945639"/>
                </a:cubicBezTo>
                <a:cubicBezTo>
                  <a:pt x="3982719" y="1921509"/>
                  <a:pt x="3962399" y="1920239"/>
                  <a:pt x="3947159" y="1910079"/>
                </a:cubicBezTo>
                <a:cubicBezTo>
                  <a:pt x="3953509" y="1906269"/>
                  <a:pt x="3957319" y="1902459"/>
                  <a:pt x="3962399" y="1901189"/>
                </a:cubicBezTo>
                <a:cubicBezTo>
                  <a:pt x="3976369" y="1897379"/>
                  <a:pt x="3994149" y="1907539"/>
                  <a:pt x="4003040" y="1885949"/>
                </a:cubicBezTo>
                <a:cubicBezTo>
                  <a:pt x="4004310" y="1884679"/>
                  <a:pt x="4008119" y="1884679"/>
                  <a:pt x="4014469" y="1882139"/>
                </a:cubicBezTo>
                <a:cubicBezTo>
                  <a:pt x="4010660" y="1878329"/>
                  <a:pt x="4006849" y="1875789"/>
                  <a:pt x="4004310" y="1873249"/>
                </a:cubicBezTo>
                <a:cubicBezTo>
                  <a:pt x="4006850" y="1871979"/>
                  <a:pt x="4010660" y="1870709"/>
                  <a:pt x="4010660" y="1870709"/>
                </a:cubicBezTo>
                <a:cubicBezTo>
                  <a:pt x="4019550" y="1877059"/>
                  <a:pt x="4025900" y="1882139"/>
                  <a:pt x="4033519" y="1887219"/>
                </a:cubicBezTo>
                <a:cubicBezTo>
                  <a:pt x="4034790" y="1885949"/>
                  <a:pt x="4036060" y="1884679"/>
                  <a:pt x="4037329" y="1882139"/>
                </a:cubicBezTo>
                <a:cubicBezTo>
                  <a:pt x="4033519" y="1877059"/>
                  <a:pt x="4030979" y="1871979"/>
                  <a:pt x="4027169" y="1866899"/>
                </a:cubicBezTo>
                <a:cubicBezTo>
                  <a:pt x="4043679" y="1855469"/>
                  <a:pt x="4044949" y="1849119"/>
                  <a:pt x="4032249" y="1817369"/>
                </a:cubicBezTo>
                <a:cubicBezTo>
                  <a:pt x="4041140" y="1816099"/>
                  <a:pt x="4050029" y="1813559"/>
                  <a:pt x="4057649" y="1812289"/>
                </a:cubicBezTo>
                <a:cubicBezTo>
                  <a:pt x="4058919" y="1803399"/>
                  <a:pt x="4063999" y="1794509"/>
                  <a:pt x="4062729" y="1786889"/>
                </a:cubicBezTo>
                <a:cubicBezTo>
                  <a:pt x="4058919" y="1764029"/>
                  <a:pt x="4081779" y="1753869"/>
                  <a:pt x="4086859" y="1734819"/>
                </a:cubicBezTo>
                <a:cubicBezTo>
                  <a:pt x="4086859" y="1733549"/>
                  <a:pt x="4091939" y="1732279"/>
                  <a:pt x="4093209" y="1733549"/>
                </a:cubicBezTo>
                <a:cubicBezTo>
                  <a:pt x="4104639" y="1737359"/>
                  <a:pt x="4108449" y="1728469"/>
                  <a:pt x="4112259" y="1722119"/>
                </a:cubicBezTo>
                <a:cubicBezTo>
                  <a:pt x="4113529" y="1719579"/>
                  <a:pt x="4114799" y="1717039"/>
                  <a:pt x="4116069" y="1715769"/>
                </a:cubicBezTo>
                <a:cubicBezTo>
                  <a:pt x="4127499" y="1709419"/>
                  <a:pt x="4138929" y="1704339"/>
                  <a:pt x="4151629" y="1697989"/>
                </a:cubicBezTo>
                <a:cubicBezTo>
                  <a:pt x="4138929" y="1678939"/>
                  <a:pt x="4122419" y="1687829"/>
                  <a:pt x="4108449" y="1685289"/>
                </a:cubicBezTo>
                <a:lnTo>
                  <a:pt x="4108449" y="1680209"/>
                </a:lnTo>
                <a:cubicBezTo>
                  <a:pt x="4117339" y="1678939"/>
                  <a:pt x="4126229" y="1677669"/>
                  <a:pt x="4136389" y="1676399"/>
                </a:cubicBezTo>
                <a:cubicBezTo>
                  <a:pt x="4130039" y="1675129"/>
                  <a:pt x="4124959" y="1673859"/>
                  <a:pt x="4119879" y="1672589"/>
                </a:cubicBezTo>
                <a:cubicBezTo>
                  <a:pt x="4126229" y="1666239"/>
                  <a:pt x="4131309" y="1659889"/>
                  <a:pt x="4137659" y="1654809"/>
                </a:cubicBezTo>
                <a:cubicBezTo>
                  <a:pt x="4138929" y="1653539"/>
                  <a:pt x="4142739" y="1652269"/>
                  <a:pt x="4144009" y="1652269"/>
                </a:cubicBezTo>
                <a:cubicBezTo>
                  <a:pt x="4147819" y="1653539"/>
                  <a:pt x="4151629" y="1657349"/>
                  <a:pt x="4154169" y="1659889"/>
                </a:cubicBezTo>
                <a:cubicBezTo>
                  <a:pt x="4155439" y="1656079"/>
                  <a:pt x="4156709" y="1650999"/>
                  <a:pt x="4159249" y="1647189"/>
                </a:cubicBezTo>
                <a:cubicBezTo>
                  <a:pt x="4164329" y="1640839"/>
                  <a:pt x="4170679" y="1635759"/>
                  <a:pt x="4175759" y="1630679"/>
                </a:cubicBezTo>
                <a:cubicBezTo>
                  <a:pt x="4182109" y="1638299"/>
                  <a:pt x="4188459" y="1645919"/>
                  <a:pt x="4194809" y="1654809"/>
                </a:cubicBezTo>
                <a:cubicBezTo>
                  <a:pt x="4196079" y="1654809"/>
                  <a:pt x="4197349" y="1653539"/>
                  <a:pt x="4197349" y="1653539"/>
                </a:cubicBezTo>
                <a:cubicBezTo>
                  <a:pt x="4196079" y="1640839"/>
                  <a:pt x="4196079" y="1628139"/>
                  <a:pt x="4194809" y="1615439"/>
                </a:cubicBezTo>
                <a:cubicBezTo>
                  <a:pt x="4199889" y="1616709"/>
                  <a:pt x="4203699" y="1616709"/>
                  <a:pt x="4207509" y="1617979"/>
                </a:cubicBezTo>
                <a:cubicBezTo>
                  <a:pt x="4208779" y="1616709"/>
                  <a:pt x="4208779" y="1615439"/>
                  <a:pt x="4210049" y="1615439"/>
                </a:cubicBezTo>
                <a:cubicBezTo>
                  <a:pt x="4206239" y="1614169"/>
                  <a:pt x="4203699" y="1612899"/>
                  <a:pt x="4199889" y="1611629"/>
                </a:cubicBezTo>
                <a:cubicBezTo>
                  <a:pt x="4206239" y="1604009"/>
                  <a:pt x="4210049" y="1598929"/>
                  <a:pt x="4211319" y="1597659"/>
                </a:cubicBezTo>
                <a:lnTo>
                  <a:pt x="4211319" y="1573529"/>
                </a:lnTo>
                <a:cubicBezTo>
                  <a:pt x="4208779" y="1572259"/>
                  <a:pt x="4206239" y="1569719"/>
                  <a:pt x="4202429" y="1568449"/>
                </a:cubicBezTo>
                <a:cubicBezTo>
                  <a:pt x="4199889" y="1567179"/>
                  <a:pt x="4197349" y="1565909"/>
                  <a:pt x="4194809" y="1565909"/>
                </a:cubicBezTo>
                <a:cubicBezTo>
                  <a:pt x="4197349" y="1563369"/>
                  <a:pt x="4202429" y="1559559"/>
                  <a:pt x="4203699" y="1559559"/>
                </a:cubicBezTo>
                <a:cubicBezTo>
                  <a:pt x="4212589" y="1564639"/>
                  <a:pt x="4210049" y="1550669"/>
                  <a:pt x="4215129" y="1551939"/>
                </a:cubicBezTo>
                <a:cubicBezTo>
                  <a:pt x="4215129" y="1548129"/>
                  <a:pt x="4215129" y="1540509"/>
                  <a:pt x="4213859" y="1540509"/>
                </a:cubicBezTo>
                <a:cubicBezTo>
                  <a:pt x="4197349" y="1534159"/>
                  <a:pt x="4199889" y="1520189"/>
                  <a:pt x="4196079" y="1511299"/>
                </a:cubicBezTo>
                <a:close/>
                <a:moveTo>
                  <a:pt x="234949" y="990600"/>
                </a:moveTo>
                <a:lnTo>
                  <a:pt x="271779" y="990600"/>
                </a:lnTo>
                <a:cubicBezTo>
                  <a:pt x="262889" y="1002030"/>
                  <a:pt x="241299" y="1002030"/>
                  <a:pt x="234949" y="990600"/>
                </a:cubicBezTo>
                <a:close/>
                <a:moveTo>
                  <a:pt x="488949" y="1507490"/>
                </a:moveTo>
                <a:lnTo>
                  <a:pt x="488949" y="1502410"/>
                </a:lnTo>
                <a:cubicBezTo>
                  <a:pt x="505459" y="1501140"/>
                  <a:pt x="523239" y="1499870"/>
                  <a:pt x="539749" y="1499870"/>
                </a:cubicBezTo>
                <a:cubicBezTo>
                  <a:pt x="521969" y="1499870"/>
                  <a:pt x="506729" y="1515110"/>
                  <a:pt x="488949" y="1507490"/>
                </a:cubicBezTo>
                <a:close/>
                <a:moveTo>
                  <a:pt x="182879" y="2123440"/>
                </a:moveTo>
                <a:cubicBezTo>
                  <a:pt x="190499" y="2115820"/>
                  <a:pt x="196849" y="2110740"/>
                  <a:pt x="199389" y="2106930"/>
                </a:cubicBezTo>
                <a:cubicBezTo>
                  <a:pt x="205739" y="2112010"/>
                  <a:pt x="209549" y="2115820"/>
                  <a:pt x="213359" y="2119630"/>
                </a:cubicBezTo>
                <a:cubicBezTo>
                  <a:pt x="204469" y="2119630"/>
                  <a:pt x="195579" y="2120900"/>
                  <a:pt x="182879" y="2123440"/>
                </a:cubicBezTo>
                <a:close/>
                <a:moveTo>
                  <a:pt x="271779" y="2117090"/>
                </a:moveTo>
                <a:lnTo>
                  <a:pt x="238759" y="2117090"/>
                </a:lnTo>
                <a:cubicBezTo>
                  <a:pt x="237489" y="2117090"/>
                  <a:pt x="236219" y="2112010"/>
                  <a:pt x="233679" y="2108200"/>
                </a:cubicBezTo>
                <a:cubicBezTo>
                  <a:pt x="248919" y="2109470"/>
                  <a:pt x="260349" y="2110740"/>
                  <a:pt x="271779" y="2112010"/>
                </a:cubicBezTo>
                <a:lnTo>
                  <a:pt x="271779" y="2117090"/>
                </a:lnTo>
                <a:close/>
                <a:moveTo>
                  <a:pt x="280669" y="2115820"/>
                </a:moveTo>
                <a:cubicBezTo>
                  <a:pt x="279399" y="2114550"/>
                  <a:pt x="279399" y="2113280"/>
                  <a:pt x="278129" y="2113280"/>
                </a:cubicBezTo>
                <a:cubicBezTo>
                  <a:pt x="283209" y="2109470"/>
                  <a:pt x="289559" y="2106930"/>
                  <a:pt x="294639" y="2103120"/>
                </a:cubicBezTo>
                <a:cubicBezTo>
                  <a:pt x="298449" y="2099310"/>
                  <a:pt x="299719" y="2092960"/>
                  <a:pt x="303529" y="2086610"/>
                </a:cubicBezTo>
                <a:cubicBezTo>
                  <a:pt x="313689" y="2106930"/>
                  <a:pt x="335279" y="2100580"/>
                  <a:pt x="354329" y="2105660"/>
                </a:cubicBezTo>
                <a:cubicBezTo>
                  <a:pt x="328929" y="2108200"/>
                  <a:pt x="304799" y="2112010"/>
                  <a:pt x="280669" y="2115820"/>
                </a:cubicBezTo>
                <a:close/>
                <a:moveTo>
                  <a:pt x="114299" y="2428240"/>
                </a:moveTo>
                <a:cubicBezTo>
                  <a:pt x="115569" y="2428240"/>
                  <a:pt x="115569" y="2428240"/>
                  <a:pt x="114299" y="2428240"/>
                </a:cubicBezTo>
                <a:close/>
                <a:moveTo>
                  <a:pt x="345439" y="2609850"/>
                </a:moveTo>
                <a:cubicBezTo>
                  <a:pt x="344169" y="2600960"/>
                  <a:pt x="342899" y="2594610"/>
                  <a:pt x="341629" y="2585720"/>
                </a:cubicBezTo>
                <a:cubicBezTo>
                  <a:pt x="350519" y="2588260"/>
                  <a:pt x="355599" y="2589530"/>
                  <a:pt x="360679" y="2592070"/>
                </a:cubicBezTo>
                <a:cubicBezTo>
                  <a:pt x="355599" y="2597150"/>
                  <a:pt x="351789" y="2602230"/>
                  <a:pt x="345439" y="2609850"/>
                </a:cubicBezTo>
                <a:close/>
                <a:moveTo>
                  <a:pt x="636269" y="1050290"/>
                </a:moveTo>
                <a:cubicBezTo>
                  <a:pt x="627379" y="1051560"/>
                  <a:pt x="618489" y="1055370"/>
                  <a:pt x="610869" y="1055370"/>
                </a:cubicBezTo>
                <a:cubicBezTo>
                  <a:pt x="601979" y="1056640"/>
                  <a:pt x="593089" y="1055370"/>
                  <a:pt x="582929" y="1055370"/>
                </a:cubicBezTo>
                <a:cubicBezTo>
                  <a:pt x="581659" y="1054100"/>
                  <a:pt x="580389" y="1050290"/>
                  <a:pt x="579119" y="1046480"/>
                </a:cubicBezTo>
                <a:cubicBezTo>
                  <a:pt x="588009" y="1043940"/>
                  <a:pt x="596899" y="1040130"/>
                  <a:pt x="607059" y="1037590"/>
                </a:cubicBezTo>
                <a:cubicBezTo>
                  <a:pt x="607059" y="1041400"/>
                  <a:pt x="605789" y="1043940"/>
                  <a:pt x="605789" y="1047750"/>
                </a:cubicBezTo>
                <a:cubicBezTo>
                  <a:pt x="617219" y="1040130"/>
                  <a:pt x="627379" y="1041400"/>
                  <a:pt x="636269" y="1050290"/>
                </a:cubicBezTo>
                <a:cubicBezTo>
                  <a:pt x="650239" y="1040130"/>
                  <a:pt x="652779" y="1041400"/>
                  <a:pt x="656589" y="1062990"/>
                </a:cubicBezTo>
                <a:cubicBezTo>
                  <a:pt x="648969" y="1057910"/>
                  <a:pt x="642619" y="1054100"/>
                  <a:pt x="636269" y="1050290"/>
                </a:cubicBezTo>
                <a:close/>
                <a:moveTo>
                  <a:pt x="684529" y="1047750"/>
                </a:moveTo>
                <a:cubicBezTo>
                  <a:pt x="687069" y="1045210"/>
                  <a:pt x="689609" y="1042670"/>
                  <a:pt x="690879" y="1040130"/>
                </a:cubicBezTo>
                <a:cubicBezTo>
                  <a:pt x="699769" y="1051560"/>
                  <a:pt x="699769" y="1051560"/>
                  <a:pt x="680719" y="1060450"/>
                </a:cubicBezTo>
                <a:lnTo>
                  <a:pt x="661669" y="1045210"/>
                </a:lnTo>
                <a:cubicBezTo>
                  <a:pt x="674369" y="1035050"/>
                  <a:pt x="681989" y="1035050"/>
                  <a:pt x="684529" y="1047750"/>
                </a:cubicBezTo>
                <a:close/>
                <a:moveTo>
                  <a:pt x="694689" y="2744470"/>
                </a:moveTo>
                <a:cubicBezTo>
                  <a:pt x="695959" y="2743200"/>
                  <a:pt x="697229" y="2743200"/>
                  <a:pt x="698499" y="2741930"/>
                </a:cubicBezTo>
                <a:cubicBezTo>
                  <a:pt x="699769" y="2744470"/>
                  <a:pt x="702309" y="2747010"/>
                  <a:pt x="704849" y="2750820"/>
                </a:cubicBezTo>
                <a:cubicBezTo>
                  <a:pt x="702309" y="2750820"/>
                  <a:pt x="699769" y="2750820"/>
                  <a:pt x="697229" y="2752090"/>
                </a:cubicBezTo>
                <a:cubicBezTo>
                  <a:pt x="695959" y="2748280"/>
                  <a:pt x="695959" y="2745740"/>
                  <a:pt x="694689" y="2744470"/>
                </a:cubicBezTo>
                <a:close/>
                <a:moveTo>
                  <a:pt x="772159" y="2735580"/>
                </a:moveTo>
                <a:cubicBezTo>
                  <a:pt x="773429" y="2739390"/>
                  <a:pt x="774699" y="2741930"/>
                  <a:pt x="777239" y="2744470"/>
                </a:cubicBezTo>
                <a:lnTo>
                  <a:pt x="773429" y="2744470"/>
                </a:lnTo>
                <a:cubicBezTo>
                  <a:pt x="773429" y="2741930"/>
                  <a:pt x="773429" y="2739390"/>
                  <a:pt x="772159" y="2735580"/>
                </a:cubicBezTo>
                <a:close/>
                <a:moveTo>
                  <a:pt x="876299" y="3018790"/>
                </a:moveTo>
                <a:cubicBezTo>
                  <a:pt x="872489" y="3012440"/>
                  <a:pt x="869949" y="3007360"/>
                  <a:pt x="867409" y="3002280"/>
                </a:cubicBezTo>
                <a:lnTo>
                  <a:pt x="873759" y="2995930"/>
                </a:lnTo>
                <a:cubicBezTo>
                  <a:pt x="882649" y="3002280"/>
                  <a:pt x="883919" y="3012440"/>
                  <a:pt x="876299" y="3018790"/>
                </a:cubicBezTo>
                <a:close/>
                <a:moveTo>
                  <a:pt x="1198879" y="3044190"/>
                </a:moveTo>
                <a:cubicBezTo>
                  <a:pt x="1193799" y="3041650"/>
                  <a:pt x="1188719" y="3040380"/>
                  <a:pt x="1183639" y="3037840"/>
                </a:cubicBezTo>
                <a:cubicBezTo>
                  <a:pt x="1188719" y="3032760"/>
                  <a:pt x="1193799" y="3027680"/>
                  <a:pt x="1197609" y="3025140"/>
                </a:cubicBezTo>
                <a:lnTo>
                  <a:pt x="1212849" y="3036570"/>
                </a:lnTo>
                <a:cubicBezTo>
                  <a:pt x="1209039" y="3039110"/>
                  <a:pt x="1203959" y="3041650"/>
                  <a:pt x="1198879" y="3044190"/>
                </a:cubicBezTo>
                <a:close/>
                <a:moveTo>
                  <a:pt x="3445509" y="2828290"/>
                </a:moveTo>
                <a:cubicBezTo>
                  <a:pt x="3444239" y="2829560"/>
                  <a:pt x="3445509" y="2832100"/>
                  <a:pt x="3445509" y="2834640"/>
                </a:cubicBezTo>
                <a:lnTo>
                  <a:pt x="3426459" y="2838450"/>
                </a:lnTo>
                <a:cubicBezTo>
                  <a:pt x="3423919" y="2827020"/>
                  <a:pt x="3428999" y="2820670"/>
                  <a:pt x="3440429" y="2819400"/>
                </a:cubicBezTo>
                <a:cubicBezTo>
                  <a:pt x="3444239" y="2819400"/>
                  <a:pt x="3449319" y="2816860"/>
                  <a:pt x="3455669" y="2816860"/>
                </a:cubicBezTo>
                <a:cubicBezTo>
                  <a:pt x="3451859" y="2820670"/>
                  <a:pt x="3448049" y="2823210"/>
                  <a:pt x="3445509" y="2828290"/>
                </a:cubicBezTo>
                <a:close/>
                <a:moveTo>
                  <a:pt x="3470909" y="2825750"/>
                </a:moveTo>
                <a:cubicBezTo>
                  <a:pt x="3465829" y="2824480"/>
                  <a:pt x="3462019" y="2820670"/>
                  <a:pt x="3458209" y="2818130"/>
                </a:cubicBezTo>
                <a:cubicBezTo>
                  <a:pt x="3463289" y="2811780"/>
                  <a:pt x="3467099" y="2807970"/>
                  <a:pt x="3469639" y="2804160"/>
                </a:cubicBezTo>
                <a:cubicBezTo>
                  <a:pt x="3474719" y="2810510"/>
                  <a:pt x="3479799" y="2815590"/>
                  <a:pt x="3484879" y="2823210"/>
                </a:cubicBezTo>
                <a:cubicBezTo>
                  <a:pt x="3481069" y="2824480"/>
                  <a:pt x="3475989" y="2825750"/>
                  <a:pt x="3470909" y="2825750"/>
                </a:cubicBezTo>
                <a:close/>
                <a:moveTo>
                  <a:pt x="3604259" y="1967230"/>
                </a:moveTo>
                <a:cubicBezTo>
                  <a:pt x="3604259" y="1964690"/>
                  <a:pt x="3604259" y="1963420"/>
                  <a:pt x="3602989" y="1960880"/>
                </a:cubicBezTo>
                <a:lnTo>
                  <a:pt x="3629659" y="1957070"/>
                </a:lnTo>
                <a:cubicBezTo>
                  <a:pt x="3629659" y="1959610"/>
                  <a:pt x="3630929" y="1962150"/>
                  <a:pt x="3630929" y="1964690"/>
                </a:cubicBezTo>
                <a:cubicBezTo>
                  <a:pt x="3620769" y="1964690"/>
                  <a:pt x="3611879" y="1965960"/>
                  <a:pt x="3604259" y="1967230"/>
                </a:cubicBezTo>
                <a:close/>
                <a:moveTo>
                  <a:pt x="3670299" y="1969770"/>
                </a:moveTo>
                <a:cubicBezTo>
                  <a:pt x="3662679" y="1969770"/>
                  <a:pt x="3653789" y="1969770"/>
                  <a:pt x="3646169" y="1967230"/>
                </a:cubicBezTo>
                <a:cubicBezTo>
                  <a:pt x="3642359" y="1965960"/>
                  <a:pt x="3641089" y="1960880"/>
                  <a:pt x="3637279" y="1958340"/>
                </a:cubicBezTo>
                <a:cubicBezTo>
                  <a:pt x="3638549" y="1957070"/>
                  <a:pt x="3638549" y="1955800"/>
                  <a:pt x="3639819" y="1954530"/>
                </a:cubicBezTo>
                <a:cubicBezTo>
                  <a:pt x="3651249" y="1957070"/>
                  <a:pt x="3661409" y="1958340"/>
                  <a:pt x="3671569" y="1960880"/>
                </a:cubicBezTo>
                <a:cubicBezTo>
                  <a:pt x="3670299" y="1964690"/>
                  <a:pt x="3670299" y="1968500"/>
                  <a:pt x="3670299" y="1969770"/>
                </a:cubicBezTo>
                <a:close/>
                <a:moveTo>
                  <a:pt x="3727449" y="1968500"/>
                </a:moveTo>
                <a:cubicBezTo>
                  <a:pt x="3718559" y="1967230"/>
                  <a:pt x="3709669" y="1960880"/>
                  <a:pt x="3700779" y="1969770"/>
                </a:cubicBezTo>
                <a:cubicBezTo>
                  <a:pt x="3699509" y="1971040"/>
                  <a:pt x="3691889" y="1967230"/>
                  <a:pt x="3688079" y="1965960"/>
                </a:cubicBezTo>
                <a:cubicBezTo>
                  <a:pt x="3688079" y="1964690"/>
                  <a:pt x="3689349" y="1962150"/>
                  <a:pt x="3689349" y="1960880"/>
                </a:cubicBezTo>
                <a:lnTo>
                  <a:pt x="3731259" y="1960880"/>
                </a:lnTo>
                <a:cubicBezTo>
                  <a:pt x="3732529" y="1960880"/>
                  <a:pt x="3733799" y="1964690"/>
                  <a:pt x="3735069" y="1967230"/>
                </a:cubicBezTo>
                <a:cubicBezTo>
                  <a:pt x="3731259" y="1967230"/>
                  <a:pt x="3728719" y="1968500"/>
                  <a:pt x="3727449" y="1968500"/>
                </a:cubicBezTo>
                <a:close/>
                <a:moveTo>
                  <a:pt x="3848099" y="2598420"/>
                </a:moveTo>
                <a:cubicBezTo>
                  <a:pt x="3846829" y="2599690"/>
                  <a:pt x="3846829" y="2600960"/>
                  <a:pt x="3846829" y="2599690"/>
                </a:cubicBezTo>
                <a:cubicBezTo>
                  <a:pt x="3845559" y="2599690"/>
                  <a:pt x="3845559" y="2598420"/>
                  <a:pt x="3848099" y="2598420"/>
                </a:cubicBezTo>
                <a:close/>
                <a:moveTo>
                  <a:pt x="132079" y="2529840"/>
                </a:moveTo>
                <a:cubicBezTo>
                  <a:pt x="130809" y="2529840"/>
                  <a:pt x="130809" y="2531110"/>
                  <a:pt x="129539" y="2531110"/>
                </a:cubicBezTo>
                <a:cubicBezTo>
                  <a:pt x="129539" y="2531110"/>
                  <a:pt x="130809" y="2529840"/>
                  <a:pt x="132079" y="2529840"/>
                </a:cubicBezTo>
                <a:close/>
                <a:moveTo>
                  <a:pt x="615949" y="2769870"/>
                </a:moveTo>
                <a:cubicBezTo>
                  <a:pt x="621029" y="2772410"/>
                  <a:pt x="626109" y="2774950"/>
                  <a:pt x="629919" y="2776220"/>
                </a:cubicBezTo>
                <a:cubicBezTo>
                  <a:pt x="612139" y="2786380"/>
                  <a:pt x="600709" y="2783840"/>
                  <a:pt x="589279" y="2766060"/>
                </a:cubicBezTo>
                <a:cubicBezTo>
                  <a:pt x="593089" y="2766060"/>
                  <a:pt x="595629" y="2764790"/>
                  <a:pt x="599439" y="2764790"/>
                </a:cubicBezTo>
                <a:cubicBezTo>
                  <a:pt x="604519" y="2766060"/>
                  <a:pt x="610869" y="2767330"/>
                  <a:pt x="615949" y="2769870"/>
                </a:cubicBezTo>
                <a:close/>
                <a:moveTo>
                  <a:pt x="2835909" y="2874010"/>
                </a:moveTo>
                <a:cubicBezTo>
                  <a:pt x="2832099" y="2872740"/>
                  <a:pt x="2829559" y="2872740"/>
                  <a:pt x="2824479" y="2871470"/>
                </a:cubicBezTo>
                <a:cubicBezTo>
                  <a:pt x="2819399" y="2870200"/>
                  <a:pt x="2813049" y="2866390"/>
                  <a:pt x="2805429" y="2863850"/>
                </a:cubicBezTo>
                <a:cubicBezTo>
                  <a:pt x="2810509" y="2862580"/>
                  <a:pt x="2814319" y="2860040"/>
                  <a:pt x="2819399" y="2858770"/>
                </a:cubicBezTo>
                <a:cubicBezTo>
                  <a:pt x="2833369" y="2854960"/>
                  <a:pt x="2839719" y="2861310"/>
                  <a:pt x="2835909" y="2874010"/>
                </a:cubicBezTo>
                <a:close/>
                <a:moveTo>
                  <a:pt x="2590799" y="2903220"/>
                </a:moveTo>
                <a:cubicBezTo>
                  <a:pt x="2598419" y="2904490"/>
                  <a:pt x="2607309" y="2904490"/>
                  <a:pt x="2616199" y="2905760"/>
                </a:cubicBezTo>
                <a:cubicBezTo>
                  <a:pt x="2612389" y="2918460"/>
                  <a:pt x="2602229" y="2914650"/>
                  <a:pt x="2594609" y="2913380"/>
                </a:cubicBezTo>
                <a:cubicBezTo>
                  <a:pt x="2592069" y="2913380"/>
                  <a:pt x="2589529" y="2908300"/>
                  <a:pt x="2586989" y="2905760"/>
                </a:cubicBezTo>
                <a:cubicBezTo>
                  <a:pt x="2588259" y="2904490"/>
                  <a:pt x="2589529" y="2903220"/>
                  <a:pt x="2590799" y="2903220"/>
                </a:cubicBezTo>
                <a:close/>
                <a:moveTo>
                  <a:pt x="219709" y="2604770"/>
                </a:moveTo>
                <a:cubicBezTo>
                  <a:pt x="220979" y="2608580"/>
                  <a:pt x="222249" y="2611120"/>
                  <a:pt x="223519" y="2616200"/>
                </a:cubicBezTo>
                <a:cubicBezTo>
                  <a:pt x="215899" y="2616200"/>
                  <a:pt x="209549" y="2616200"/>
                  <a:pt x="203199" y="2614930"/>
                </a:cubicBezTo>
                <a:lnTo>
                  <a:pt x="203199" y="2606040"/>
                </a:lnTo>
                <a:cubicBezTo>
                  <a:pt x="208279" y="2606040"/>
                  <a:pt x="213359" y="2606040"/>
                  <a:pt x="219709" y="2604770"/>
                </a:cubicBezTo>
                <a:close/>
                <a:moveTo>
                  <a:pt x="715009" y="2762250"/>
                </a:moveTo>
                <a:cubicBezTo>
                  <a:pt x="722629" y="2763520"/>
                  <a:pt x="730249" y="2763520"/>
                  <a:pt x="739139" y="2764790"/>
                </a:cubicBezTo>
                <a:cubicBezTo>
                  <a:pt x="734059" y="2769870"/>
                  <a:pt x="713739" y="2773680"/>
                  <a:pt x="709929" y="2769870"/>
                </a:cubicBezTo>
                <a:cubicBezTo>
                  <a:pt x="709929" y="2768600"/>
                  <a:pt x="708659" y="2766060"/>
                  <a:pt x="709929" y="2764790"/>
                </a:cubicBezTo>
                <a:cubicBezTo>
                  <a:pt x="711199" y="2763520"/>
                  <a:pt x="713739" y="2762250"/>
                  <a:pt x="715009" y="276225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g1c0d571eb8a_0_324"/>
          <p:cNvSpPr txBox="1"/>
          <p:nvPr/>
        </p:nvSpPr>
        <p:spPr>
          <a:xfrm>
            <a:off x="4571999" y="515244"/>
            <a:ext cx="82806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5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10">
                <a:latin typeface="Abhaya Libre"/>
                <a:ea typeface="Abhaya Libre"/>
                <a:cs typeface="Abhaya Libre"/>
                <a:sym typeface="Abhaya Libre"/>
              </a:rPr>
              <a:t>9. Adobe</a:t>
            </a:r>
            <a:endParaRPr/>
          </a:p>
        </p:txBody>
      </p:sp>
      <p:grpSp>
        <p:nvGrpSpPr>
          <p:cNvPr id="541" name="Google Shape;541;g1c0d571eb8a_0_324"/>
          <p:cNvGrpSpPr/>
          <p:nvPr/>
        </p:nvGrpSpPr>
        <p:grpSpPr>
          <a:xfrm>
            <a:off x="8593195" y="1626300"/>
            <a:ext cx="9269716" cy="7888398"/>
            <a:chOff x="-294240" y="-134067"/>
            <a:chExt cx="12359621" cy="10517864"/>
          </a:xfrm>
        </p:grpSpPr>
        <p:sp>
          <p:nvSpPr>
            <p:cNvPr id="542" name="Google Shape;542;g1c0d571eb8a_0_324"/>
            <p:cNvSpPr txBox="1"/>
            <p:nvPr/>
          </p:nvSpPr>
          <p:spPr>
            <a:xfrm>
              <a:off x="-294233" y="6936700"/>
              <a:ext cx="11546400" cy="34470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2400" dirty="0">
                  <a:latin typeface="Abhaya Libre"/>
                  <a:ea typeface="Abhaya Libre"/>
                  <a:cs typeface="Abhaya Libre"/>
                  <a:sym typeface="Abhaya Libre"/>
                </a:rPr>
                <a:t>Adobe je bio korporativni lider 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u="sng" dirty="0" err="1">
                  <a:solidFill>
                    <a:schemeClr val="hlink"/>
                  </a:solidFill>
                  <a:latin typeface="Abhaya Libre"/>
                  <a:ea typeface="Abhaya Libre"/>
                  <a:cs typeface="Abhaya Libre"/>
                  <a:sym typeface="Abhaya Libre"/>
                  <a:hlinkClick r:id="rId8"/>
                </a:rPr>
                <a:t>smanjenje</a:t>
              </a:r>
              <a:r>
                <a:rPr lang="en-US" sz="2400" u="sng" dirty="0">
                  <a:solidFill>
                    <a:schemeClr val="hlink"/>
                  </a:solidFill>
                  <a:latin typeface="Abhaya Libre"/>
                  <a:ea typeface="Abhaya Libre"/>
                  <a:cs typeface="Abhaya Libre"/>
                  <a:sym typeface="Abhaya Libre"/>
                  <a:hlinkClick r:id="rId8"/>
                </a:rPr>
                <a:t> </a:t>
              </a:r>
              <a:r>
                <a:rPr lang="en-US" sz="2400" u="sng" dirty="0" err="1">
                  <a:solidFill>
                    <a:schemeClr val="hlink"/>
                  </a:solidFill>
                  <a:latin typeface="Abhaya Libre"/>
                  <a:ea typeface="Abhaya Libre"/>
                  <a:cs typeface="Abhaya Libre"/>
                  <a:sym typeface="Abhaya Libre"/>
                  <a:hlinkClick r:id="rId8"/>
                </a:rPr>
                <a:t>upotrebe</a:t>
              </a:r>
              <a:r>
                <a:rPr lang="en-US" sz="2400" u="sng" dirty="0">
                  <a:solidFill>
                    <a:schemeClr val="hlink"/>
                  </a:solidFill>
                  <a:latin typeface="Abhaya Libre"/>
                  <a:ea typeface="Abhaya Libre"/>
                  <a:cs typeface="Abhaya Libre"/>
                  <a:sym typeface="Abhaya Libre"/>
                  <a:hlinkClick r:id="rId8"/>
                </a:rPr>
                <a:t> </a:t>
              </a:r>
              <a:r>
                <a:rPr lang="en-US" sz="2400" u="sng" dirty="0" err="1">
                  <a:solidFill>
                    <a:schemeClr val="hlink"/>
                  </a:solidFill>
                  <a:latin typeface="Abhaya Libre"/>
                  <a:ea typeface="Abhaya Libre"/>
                  <a:cs typeface="Abhaya Libre"/>
                  <a:sym typeface="Abhaya Libre"/>
                  <a:hlinkClick r:id="rId8"/>
                </a:rPr>
                <a:t>vode</a:t>
              </a:r>
              <a:r>
                <a:rPr lang="en-US" sz="2400" u="sng" dirty="0">
                  <a:solidFill>
                    <a:schemeClr val="hlink"/>
                  </a:solidFill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kako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bi se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odgovorilo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istorijsku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sušu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u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Kaliforniji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čak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nakon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što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je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već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smanjila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upotrebu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vode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za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više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od 60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procenata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od 2000.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postavljanjem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ekološki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prihvatljivih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uređaja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uređenjem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autohtonim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biljkama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.</a:t>
              </a:r>
              <a:endParaRPr dirty="0"/>
            </a:p>
          </p:txBody>
        </p:sp>
        <p:sp>
          <p:nvSpPr>
            <p:cNvPr id="543" name="Google Shape;543;g1c0d571eb8a_0_324"/>
            <p:cNvSpPr txBox="1"/>
            <p:nvPr/>
          </p:nvSpPr>
          <p:spPr>
            <a:xfrm>
              <a:off x="3044167" y="3745866"/>
              <a:ext cx="8208000" cy="34470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Kompanija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takođe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ima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ambiciozne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ciljeve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kada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je u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pitanju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postizanje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u="sng" dirty="0" err="1">
                  <a:solidFill>
                    <a:schemeClr val="hlink"/>
                  </a:solidFill>
                  <a:latin typeface="Abhaya Libre"/>
                  <a:ea typeface="Abhaya Libre"/>
                  <a:cs typeface="Abhaya Libre"/>
                  <a:sym typeface="Abhaya Libre"/>
                  <a:hlinkClick r:id="rId9"/>
                </a:rPr>
                <a:t>nulte</a:t>
              </a:r>
              <a:r>
                <a:rPr lang="en-US" sz="2400" u="sng" dirty="0">
                  <a:solidFill>
                    <a:schemeClr val="hlink"/>
                  </a:solidFill>
                  <a:latin typeface="Abhaya Libre"/>
                  <a:ea typeface="Abhaya Libre"/>
                  <a:cs typeface="Abhaya Libre"/>
                  <a:sym typeface="Abhaya Libre"/>
                  <a:hlinkClick r:id="rId9"/>
                </a:rPr>
                <a:t> </a:t>
              </a:r>
              <a:r>
                <a:rPr lang="en-US" sz="2400" u="sng" dirty="0" err="1">
                  <a:solidFill>
                    <a:schemeClr val="hlink"/>
                  </a:solidFill>
                  <a:latin typeface="Abhaya Libre"/>
                  <a:ea typeface="Abhaya Libre"/>
                  <a:cs typeface="Abhaya Libre"/>
                  <a:sym typeface="Abhaya Libre"/>
                  <a:hlinkClick r:id="rId9"/>
                </a:rPr>
                <a:t>potrošnje</a:t>
              </a:r>
              <a:r>
                <a:rPr lang="en-US" sz="2400" u="sng" dirty="0">
                  <a:solidFill>
                    <a:schemeClr val="hlink"/>
                  </a:solidFill>
                  <a:latin typeface="Abhaya Libre"/>
                  <a:ea typeface="Abhaya Libre"/>
                  <a:cs typeface="Abhaya Libre"/>
                  <a:sym typeface="Abhaya Libre"/>
                  <a:hlinkClick r:id="rId9"/>
                </a:rPr>
                <a:t> </a:t>
              </a:r>
              <a:r>
                <a:rPr lang="en-US" sz="2400" u="sng" dirty="0" err="1">
                  <a:solidFill>
                    <a:schemeClr val="hlink"/>
                  </a:solidFill>
                  <a:latin typeface="Abhaya Libre"/>
                  <a:ea typeface="Abhaya Libre"/>
                  <a:cs typeface="Abhaya Libre"/>
                  <a:sym typeface="Abhaya Libre"/>
                  <a:hlinkClick r:id="rId9"/>
                </a:rPr>
                <a:t>energije</a:t>
              </a:r>
              <a:r>
                <a:rPr lang="en-US" sz="2400" u="sng" dirty="0">
                  <a:solidFill>
                    <a:schemeClr val="hlink"/>
                  </a:solidFill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u="sng" dirty="0" err="1">
                  <a:solidFill>
                    <a:schemeClr val="hlink"/>
                  </a:solidFill>
                  <a:latin typeface="Abhaya Libre"/>
                  <a:ea typeface="Abhaya Libre"/>
                  <a:cs typeface="Abhaya Libre"/>
                  <a:sym typeface="Abhaya Libre"/>
                </a:rPr>
                <a:t>i</a:t>
              </a:r>
              <a:r>
                <a:rPr lang="en-US" sz="2400" u="sng" dirty="0">
                  <a:solidFill>
                    <a:schemeClr val="hlink"/>
                  </a:solidFill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smanjenje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njene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ambalaže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čemu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ambalaža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oduzima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resurse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doprinosi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zagađenju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plastikom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.</a:t>
              </a:r>
              <a:endParaRPr dirty="0"/>
            </a:p>
          </p:txBody>
        </p:sp>
        <p:sp>
          <p:nvSpPr>
            <p:cNvPr id="544" name="Google Shape;544;g1c0d571eb8a_0_324"/>
            <p:cNvSpPr txBox="1"/>
            <p:nvPr/>
          </p:nvSpPr>
          <p:spPr>
            <a:xfrm>
              <a:off x="-294233" y="-134067"/>
              <a:ext cx="9789000" cy="41365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Adobe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sistemi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bili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u="sng" dirty="0" err="1">
                  <a:solidFill>
                    <a:schemeClr val="hlink"/>
                  </a:solidFill>
                  <a:latin typeface="Abhaya Libre"/>
                  <a:ea typeface="Abhaya Libre"/>
                  <a:cs typeface="Abhaya Libre"/>
                  <a:sym typeface="Abhaya Libre"/>
                  <a:hlinkClick r:id="rId10"/>
                </a:rPr>
                <a:t>najzelenija</a:t>
              </a:r>
              <a:r>
                <a:rPr lang="en-US" sz="2400" u="sng" dirty="0">
                  <a:solidFill>
                    <a:schemeClr val="hlink"/>
                  </a:solidFill>
                  <a:latin typeface="Abhaya Libre"/>
                  <a:ea typeface="Abhaya Libre"/>
                  <a:cs typeface="Abhaya Libre"/>
                  <a:sym typeface="Abhaya Libre"/>
                  <a:hlinkClick r:id="rId10"/>
                </a:rPr>
                <a:t> IT </a:t>
              </a:r>
              <a:r>
                <a:rPr lang="en-US" sz="2400" u="sng" dirty="0" err="1">
                  <a:solidFill>
                    <a:schemeClr val="hlink"/>
                  </a:solidFill>
                  <a:latin typeface="Abhaya Libre"/>
                  <a:ea typeface="Abhaya Libre"/>
                  <a:cs typeface="Abhaya Libre"/>
                  <a:sym typeface="Abhaya Libre"/>
                  <a:hlinkClick r:id="rId10"/>
                </a:rPr>
                <a:t>kompanija</a:t>
              </a:r>
              <a:r>
                <a:rPr lang="en-US" sz="2400" u="sng" dirty="0">
                  <a:solidFill>
                    <a:schemeClr val="hlink"/>
                  </a:solidFill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pl-PL" sz="2400" dirty="0">
                  <a:latin typeface="Abhaya Libre"/>
                  <a:ea typeface="Abhaya Libre"/>
                  <a:cs typeface="Abhaya Libre"/>
                  <a:sym typeface="Abhaya Libre"/>
                </a:rPr>
                <a:t>na rang-listi Ne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wsweek</a:t>
              </a:r>
              <a:r>
                <a:rPr lang="pl-PL" sz="2400" dirty="0">
                  <a:latin typeface="Abhaya Libre"/>
                  <a:ea typeface="Abhaya Libre"/>
                  <a:cs typeface="Abhaya Libre"/>
                  <a:sym typeface="Abhaya Libre"/>
                </a:rPr>
                <a:t>-a za 2014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</a:t>
              </a:r>
              <a:r>
                <a:rPr lang="pl-PL" sz="2400" dirty="0">
                  <a:latin typeface="Abhaya Libre"/>
                  <a:ea typeface="Abhaya Libre"/>
                  <a:cs typeface="Abhaya Libre"/>
                  <a:sym typeface="Abhaya Libre"/>
                </a:rPr>
                <a:t> zasluženo priznanje.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Kompanija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je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već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postigla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neka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impresivna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dostignuća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uključujući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dobijanje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LEED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sertifikata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za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više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od </a:t>
              </a:r>
              <a:r>
                <a:rPr lang="en-US" sz="2400" u="sng" dirty="0">
                  <a:solidFill>
                    <a:schemeClr val="hlink"/>
                  </a:solidFill>
                  <a:latin typeface="Abhaya Libre"/>
                  <a:ea typeface="Abhaya Libre"/>
                  <a:cs typeface="Abhaya Libre"/>
                  <a:sym typeface="Abhaya Libre"/>
                  <a:hlinkClick r:id="rId11"/>
                </a:rPr>
                <a:t>70 </a:t>
              </a:r>
              <a:r>
                <a:rPr lang="en-US" sz="2400" u="sng" dirty="0" err="1">
                  <a:solidFill>
                    <a:schemeClr val="hlink"/>
                  </a:solidFill>
                  <a:latin typeface="Abhaya Libre"/>
                  <a:ea typeface="Abhaya Libre"/>
                  <a:cs typeface="Abhaya Libre"/>
                  <a:sym typeface="Abhaya Libre"/>
                  <a:hlinkClick r:id="rId11"/>
                </a:rPr>
                <a:t>posto</a:t>
              </a:r>
              <a:r>
                <a:rPr lang="en-US" sz="2400" u="sng" dirty="0">
                  <a:solidFill>
                    <a:schemeClr val="hlink"/>
                  </a:solidFill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svojih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radnih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prostora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uključujući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rekonstrukciju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istorijske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zgrade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u San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Francisku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.</a:t>
              </a:r>
              <a:endParaRPr dirty="0"/>
            </a:p>
          </p:txBody>
        </p:sp>
        <p:pic>
          <p:nvPicPr>
            <p:cNvPr id="545" name="Google Shape;545;g1c0d571eb8a_0_324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9763857" y="250633"/>
              <a:ext cx="2301524" cy="23101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6" name="Google Shape;546;g1c0d571eb8a_0_324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-294240" y="4168248"/>
              <a:ext cx="2548822" cy="24054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47" name="Google Shape;547;g1c0d571eb8a_0_32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309200" y="3310625"/>
            <a:ext cx="5737800" cy="393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Google Shape;552;g1c0d571eb8a_0_3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196164">
            <a:off x="-5811133" y="7594029"/>
            <a:ext cx="11622267" cy="1238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g1c0d571eb8a_0_3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836636">
            <a:off x="0" y="-2006961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g1c0d571eb8a_0_36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18708" y="0"/>
            <a:ext cx="1869291" cy="1869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g1c0d571eb8a_0_36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70030" y="9245916"/>
            <a:ext cx="3710719" cy="779251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g1c0d571eb8a_0_360"/>
          <p:cNvSpPr/>
          <p:nvPr/>
        </p:nvSpPr>
        <p:spPr>
          <a:xfrm>
            <a:off x="10751668" y="1755920"/>
            <a:ext cx="7129589" cy="6972236"/>
          </a:xfrm>
          <a:custGeom>
            <a:avLst/>
            <a:gdLst/>
            <a:ahLst/>
            <a:cxnLst/>
            <a:rect l="l" t="t" r="r" b="b"/>
            <a:pathLst>
              <a:path w="4833620" h="4726940" extrusionOk="0">
                <a:moveTo>
                  <a:pt x="3416300" y="4662170"/>
                </a:moveTo>
                <a:cubicBezTo>
                  <a:pt x="3388360" y="4669790"/>
                  <a:pt x="3366770" y="4679950"/>
                  <a:pt x="3345180" y="4682490"/>
                </a:cubicBezTo>
                <a:cubicBezTo>
                  <a:pt x="3223260" y="4692650"/>
                  <a:pt x="3102610" y="4702810"/>
                  <a:pt x="2980690" y="4711700"/>
                </a:cubicBezTo>
                <a:cubicBezTo>
                  <a:pt x="2918460" y="4715510"/>
                  <a:pt x="2856230" y="4719320"/>
                  <a:pt x="2794000" y="4720590"/>
                </a:cubicBezTo>
                <a:cubicBezTo>
                  <a:pt x="2726690" y="4723130"/>
                  <a:pt x="2659380" y="4726940"/>
                  <a:pt x="2593340" y="4724400"/>
                </a:cubicBezTo>
                <a:cubicBezTo>
                  <a:pt x="2529840" y="4723130"/>
                  <a:pt x="2466340" y="4719320"/>
                  <a:pt x="2405380" y="4707890"/>
                </a:cubicBezTo>
                <a:cubicBezTo>
                  <a:pt x="2326640" y="4693920"/>
                  <a:pt x="2246630" y="4693920"/>
                  <a:pt x="2169160" y="4681220"/>
                </a:cubicBezTo>
                <a:cubicBezTo>
                  <a:pt x="1967230" y="4648200"/>
                  <a:pt x="1761490" y="4657090"/>
                  <a:pt x="1558290" y="4643120"/>
                </a:cubicBezTo>
                <a:cubicBezTo>
                  <a:pt x="1443990" y="4635500"/>
                  <a:pt x="1329690" y="4617720"/>
                  <a:pt x="1215390" y="4602480"/>
                </a:cubicBezTo>
                <a:cubicBezTo>
                  <a:pt x="1085850" y="4585970"/>
                  <a:pt x="956310" y="4566920"/>
                  <a:pt x="825500" y="4549140"/>
                </a:cubicBezTo>
                <a:cubicBezTo>
                  <a:pt x="730250" y="4536440"/>
                  <a:pt x="633730" y="4523740"/>
                  <a:pt x="538480" y="4511040"/>
                </a:cubicBezTo>
                <a:cubicBezTo>
                  <a:pt x="535940" y="4511040"/>
                  <a:pt x="533400" y="4509770"/>
                  <a:pt x="530860" y="4509770"/>
                </a:cubicBezTo>
                <a:cubicBezTo>
                  <a:pt x="450850" y="4475479"/>
                  <a:pt x="365760" y="4448810"/>
                  <a:pt x="292100" y="4404360"/>
                </a:cubicBezTo>
                <a:cubicBezTo>
                  <a:pt x="167640" y="4328160"/>
                  <a:pt x="114300" y="4206240"/>
                  <a:pt x="109220" y="4062730"/>
                </a:cubicBezTo>
                <a:cubicBezTo>
                  <a:pt x="107950" y="4013200"/>
                  <a:pt x="101600" y="3964940"/>
                  <a:pt x="101600" y="3915410"/>
                </a:cubicBezTo>
                <a:cubicBezTo>
                  <a:pt x="102870" y="3846830"/>
                  <a:pt x="107950" y="3779520"/>
                  <a:pt x="111760" y="3712210"/>
                </a:cubicBezTo>
                <a:cubicBezTo>
                  <a:pt x="121920" y="3511550"/>
                  <a:pt x="127000" y="3310890"/>
                  <a:pt x="111760" y="3110230"/>
                </a:cubicBezTo>
                <a:cubicBezTo>
                  <a:pt x="97790" y="2929890"/>
                  <a:pt x="85090" y="2750820"/>
                  <a:pt x="71120" y="2570480"/>
                </a:cubicBezTo>
                <a:cubicBezTo>
                  <a:pt x="62230" y="2454910"/>
                  <a:pt x="50800" y="2340610"/>
                  <a:pt x="43180" y="2225040"/>
                </a:cubicBezTo>
                <a:cubicBezTo>
                  <a:pt x="38100" y="2148840"/>
                  <a:pt x="39370" y="2071370"/>
                  <a:pt x="34290" y="1995170"/>
                </a:cubicBezTo>
                <a:cubicBezTo>
                  <a:pt x="31750" y="1951990"/>
                  <a:pt x="17780" y="1910080"/>
                  <a:pt x="16510" y="1866900"/>
                </a:cubicBezTo>
                <a:cubicBezTo>
                  <a:pt x="11430" y="1762760"/>
                  <a:pt x="10160" y="1657350"/>
                  <a:pt x="7620" y="1551940"/>
                </a:cubicBezTo>
                <a:cubicBezTo>
                  <a:pt x="6350" y="1511300"/>
                  <a:pt x="0" y="1470660"/>
                  <a:pt x="1270" y="1430020"/>
                </a:cubicBezTo>
                <a:cubicBezTo>
                  <a:pt x="2540" y="1366520"/>
                  <a:pt x="10160" y="1303020"/>
                  <a:pt x="11430" y="1239520"/>
                </a:cubicBezTo>
                <a:cubicBezTo>
                  <a:pt x="12700" y="1165860"/>
                  <a:pt x="5080" y="1092200"/>
                  <a:pt x="7620" y="1019810"/>
                </a:cubicBezTo>
                <a:cubicBezTo>
                  <a:pt x="7620" y="949960"/>
                  <a:pt x="16510" y="881380"/>
                  <a:pt x="25400" y="811530"/>
                </a:cubicBezTo>
                <a:cubicBezTo>
                  <a:pt x="27940" y="787400"/>
                  <a:pt x="45720" y="765810"/>
                  <a:pt x="50800" y="741680"/>
                </a:cubicBezTo>
                <a:cubicBezTo>
                  <a:pt x="72390" y="622300"/>
                  <a:pt x="95250" y="502920"/>
                  <a:pt x="151130" y="392430"/>
                </a:cubicBezTo>
                <a:cubicBezTo>
                  <a:pt x="163830" y="368300"/>
                  <a:pt x="184150" y="346710"/>
                  <a:pt x="203200" y="327660"/>
                </a:cubicBezTo>
                <a:cubicBezTo>
                  <a:pt x="209550" y="321310"/>
                  <a:pt x="224790" y="325120"/>
                  <a:pt x="228600" y="325120"/>
                </a:cubicBezTo>
                <a:cubicBezTo>
                  <a:pt x="237490" y="308610"/>
                  <a:pt x="242570" y="292100"/>
                  <a:pt x="252730" y="284480"/>
                </a:cubicBezTo>
                <a:cubicBezTo>
                  <a:pt x="307340" y="242570"/>
                  <a:pt x="364490" y="212090"/>
                  <a:pt x="435610" y="204470"/>
                </a:cubicBezTo>
                <a:cubicBezTo>
                  <a:pt x="488950" y="198120"/>
                  <a:pt x="541020" y="175260"/>
                  <a:pt x="594360" y="162560"/>
                </a:cubicBezTo>
                <a:cubicBezTo>
                  <a:pt x="659130" y="147320"/>
                  <a:pt x="723900" y="129540"/>
                  <a:pt x="791210" y="120650"/>
                </a:cubicBezTo>
                <a:cubicBezTo>
                  <a:pt x="852170" y="113030"/>
                  <a:pt x="910590" y="96520"/>
                  <a:pt x="972820" y="91440"/>
                </a:cubicBezTo>
                <a:cubicBezTo>
                  <a:pt x="1036320" y="86360"/>
                  <a:pt x="1099820" y="71120"/>
                  <a:pt x="1164590" y="66040"/>
                </a:cubicBezTo>
                <a:cubicBezTo>
                  <a:pt x="1339850" y="53340"/>
                  <a:pt x="1516380" y="44450"/>
                  <a:pt x="1691640" y="34290"/>
                </a:cubicBezTo>
                <a:cubicBezTo>
                  <a:pt x="1734820" y="31750"/>
                  <a:pt x="1778000" y="34290"/>
                  <a:pt x="1821180" y="35560"/>
                </a:cubicBezTo>
                <a:cubicBezTo>
                  <a:pt x="1842770" y="36830"/>
                  <a:pt x="1864360" y="41910"/>
                  <a:pt x="1887220" y="44450"/>
                </a:cubicBezTo>
                <a:cubicBezTo>
                  <a:pt x="1897380" y="45720"/>
                  <a:pt x="1907540" y="41910"/>
                  <a:pt x="1917700" y="41910"/>
                </a:cubicBezTo>
                <a:cubicBezTo>
                  <a:pt x="1948180" y="41910"/>
                  <a:pt x="1979930" y="41910"/>
                  <a:pt x="2010410" y="40640"/>
                </a:cubicBezTo>
                <a:cubicBezTo>
                  <a:pt x="2068830" y="38100"/>
                  <a:pt x="2128520" y="31750"/>
                  <a:pt x="2186940" y="31750"/>
                </a:cubicBezTo>
                <a:cubicBezTo>
                  <a:pt x="2244090" y="31750"/>
                  <a:pt x="2301240" y="35560"/>
                  <a:pt x="2358390" y="38100"/>
                </a:cubicBezTo>
                <a:lnTo>
                  <a:pt x="2404110" y="38100"/>
                </a:lnTo>
                <a:cubicBezTo>
                  <a:pt x="2473960" y="35560"/>
                  <a:pt x="2542540" y="35560"/>
                  <a:pt x="2612390" y="31750"/>
                </a:cubicBezTo>
                <a:cubicBezTo>
                  <a:pt x="2679700" y="27940"/>
                  <a:pt x="2745740" y="19050"/>
                  <a:pt x="2813050" y="15240"/>
                </a:cubicBezTo>
                <a:cubicBezTo>
                  <a:pt x="2844800" y="12700"/>
                  <a:pt x="2877820" y="12700"/>
                  <a:pt x="2909570" y="19050"/>
                </a:cubicBezTo>
                <a:cubicBezTo>
                  <a:pt x="2957830" y="27940"/>
                  <a:pt x="3003550" y="33020"/>
                  <a:pt x="3051810" y="19050"/>
                </a:cubicBezTo>
                <a:cubicBezTo>
                  <a:pt x="3069590" y="13970"/>
                  <a:pt x="3092450" y="22860"/>
                  <a:pt x="3112770" y="25400"/>
                </a:cubicBezTo>
                <a:cubicBezTo>
                  <a:pt x="3121660" y="26670"/>
                  <a:pt x="3131820" y="29210"/>
                  <a:pt x="3136900" y="25400"/>
                </a:cubicBezTo>
                <a:cubicBezTo>
                  <a:pt x="3171190" y="0"/>
                  <a:pt x="3202940" y="6350"/>
                  <a:pt x="3235960" y="27940"/>
                </a:cubicBezTo>
                <a:cubicBezTo>
                  <a:pt x="3239770" y="30480"/>
                  <a:pt x="3249930" y="24130"/>
                  <a:pt x="3257550" y="24130"/>
                </a:cubicBezTo>
                <a:cubicBezTo>
                  <a:pt x="3288030" y="24130"/>
                  <a:pt x="3318510" y="24130"/>
                  <a:pt x="3350260" y="25400"/>
                </a:cubicBezTo>
                <a:cubicBezTo>
                  <a:pt x="3373120" y="26670"/>
                  <a:pt x="3394710" y="34290"/>
                  <a:pt x="3417570" y="36830"/>
                </a:cubicBezTo>
                <a:cubicBezTo>
                  <a:pt x="3467100" y="43180"/>
                  <a:pt x="3517900" y="53340"/>
                  <a:pt x="3568700" y="53340"/>
                </a:cubicBezTo>
                <a:cubicBezTo>
                  <a:pt x="3663950" y="54610"/>
                  <a:pt x="3759200" y="58420"/>
                  <a:pt x="3853180" y="78740"/>
                </a:cubicBezTo>
                <a:cubicBezTo>
                  <a:pt x="3940809" y="97790"/>
                  <a:pt x="4030980" y="97790"/>
                  <a:pt x="4119880" y="113030"/>
                </a:cubicBezTo>
                <a:cubicBezTo>
                  <a:pt x="4173220" y="121920"/>
                  <a:pt x="4227830" y="138430"/>
                  <a:pt x="4273550" y="165100"/>
                </a:cubicBezTo>
                <a:cubicBezTo>
                  <a:pt x="4323080" y="193040"/>
                  <a:pt x="4361180" y="238760"/>
                  <a:pt x="4405630" y="276860"/>
                </a:cubicBezTo>
                <a:cubicBezTo>
                  <a:pt x="4422139" y="290830"/>
                  <a:pt x="4446270" y="300990"/>
                  <a:pt x="4457700" y="318770"/>
                </a:cubicBezTo>
                <a:cubicBezTo>
                  <a:pt x="4490720" y="367030"/>
                  <a:pt x="4519930" y="417830"/>
                  <a:pt x="4549140" y="468630"/>
                </a:cubicBezTo>
                <a:cubicBezTo>
                  <a:pt x="4570730" y="505460"/>
                  <a:pt x="4592320" y="543560"/>
                  <a:pt x="4608830" y="581660"/>
                </a:cubicBezTo>
                <a:cubicBezTo>
                  <a:pt x="4626610" y="626110"/>
                  <a:pt x="4640580" y="671830"/>
                  <a:pt x="4654550" y="718820"/>
                </a:cubicBezTo>
                <a:cubicBezTo>
                  <a:pt x="4676140" y="792480"/>
                  <a:pt x="4701540" y="866140"/>
                  <a:pt x="4715510" y="942340"/>
                </a:cubicBezTo>
                <a:cubicBezTo>
                  <a:pt x="4735830" y="1049020"/>
                  <a:pt x="4745990" y="1158240"/>
                  <a:pt x="4761230" y="1266190"/>
                </a:cubicBezTo>
                <a:cubicBezTo>
                  <a:pt x="4766310" y="1301750"/>
                  <a:pt x="4772660" y="1337310"/>
                  <a:pt x="4775200" y="1372870"/>
                </a:cubicBezTo>
                <a:cubicBezTo>
                  <a:pt x="4782820" y="1474470"/>
                  <a:pt x="4787900" y="1574800"/>
                  <a:pt x="4794250" y="1676400"/>
                </a:cubicBezTo>
                <a:cubicBezTo>
                  <a:pt x="4803140" y="1802130"/>
                  <a:pt x="4815840" y="1926590"/>
                  <a:pt x="4822190" y="2052320"/>
                </a:cubicBezTo>
                <a:cubicBezTo>
                  <a:pt x="4828540" y="2172970"/>
                  <a:pt x="4833620" y="2294890"/>
                  <a:pt x="4831080" y="2416810"/>
                </a:cubicBezTo>
                <a:cubicBezTo>
                  <a:pt x="4827270" y="2620010"/>
                  <a:pt x="4817110" y="2821940"/>
                  <a:pt x="4806950" y="3025140"/>
                </a:cubicBezTo>
                <a:cubicBezTo>
                  <a:pt x="4800600" y="3150870"/>
                  <a:pt x="4791710" y="3275330"/>
                  <a:pt x="4779010" y="3399790"/>
                </a:cubicBezTo>
                <a:cubicBezTo>
                  <a:pt x="4766310" y="3524250"/>
                  <a:pt x="4747260" y="3647440"/>
                  <a:pt x="4733290" y="3771900"/>
                </a:cubicBezTo>
                <a:cubicBezTo>
                  <a:pt x="4723130" y="3858260"/>
                  <a:pt x="4720590" y="3944620"/>
                  <a:pt x="4709160" y="4029710"/>
                </a:cubicBezTo>
                <a:cubicBezTo>
                  <a:pt x="4699000" y="4107180"/>
                  <a:pt x="4660900" y="4175760"/>
                  <a:pt x="4610100" y="4232910"/>
                </a:cubicBezTo>
                <a:cubicBezTo>
                  <a:pt x="4568191" y="4281170"/>
                  <a:pt x="4535170" y="4335780"/>
                  <a:pt x="4491991" y="4382770"/>
                </a:cubicBezTo>
                <a:cubicBezTo>
                  <a:pt x="4453891" y="4424679"/>
                  <a:pt x="4411981" y="4466590"/>
                  <a:pt x="4345941" y="4467860"/>
                </a:cubicBezTo>
                <a:cubicBezTo>
                  <a:pt x="4330700" y="4467860"/>
                  <a:pt x="4316731" y="4483100"/>
                  <a:pt x="4301491" y="4490720"/>
                </a:cubicBezTo>
                <a:cubicBezTo>
                  <a:pt x="4236720" y="4518660"/>
                  <a:pt x="4169411" y="4542790"/>
                  <a:pt x="4105911" y="4573270"/>
                </a:cubicBezTo>
                <a:cubicBezTo>
                  <a:pt x="3989070" y="4629150"/>
                  <a:pt x="3863341" y="4638040"/>
                  <a:pt x="3737611" y="4643120"/>
                </a:cubicBezTo>
                <a:cubicBezTo>
                  <a:pt x="3689351" y="4645660"/>
                  <a:pt x="3639820" y="4641850"/>
                  <a:pt x="3591561" y="4645660"/>
                </a:cubicBezTo>
                <a:cubicBezTo>
                  <a:pt x="3567431" y="4646930"/>
                  <a:pt x="3544570" y="4658360"/>
                  <a:pt x="3521711" y="4663440"/>
                </a:cubicBezTo>
                <a:cubicBezTo>
                  <a:pt x="3511551" y="4665980"/>
                  <a:pt x="3501391" y="4664710"/>
                  <a:pt x="3489961" y="4665980"/>
                </a:cubicBezTo>
                <a:cubicBezTo>
                  <a:pt x="3474720" y="4667250"/>
                  <a:pt x="3459481" y="4671060"/>
                  <a:pt x="3444241" y="4669790"/>
                </a:cubicBezTo>
                <a:cubicBezTo>
                  <a:pt x="3429000" y="4667250"/>
                  <a:pt x="3418841" y="4662170"/>
                  <a:pt x="3416300" y="466217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g1c0d571eb8a_0_360"/>
          <p:cNvSpPr txBox="1"/>
          <p:nvPr/>
        </p:nvSpPr>
        <p:spPr>
          <a:xfrm>
            <a:off x="899550" y="1598100"/>
            <a:ext cx="8820600" cy="7755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Nike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nije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uvek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imao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sjajne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rezultate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kada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je u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pitanju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korporativna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održivost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ali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napravili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mnogo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promena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koje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donele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mnogo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dobrog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 Nike je bio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vrhu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liste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Morgan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Stanlei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-a u 2015.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najodrživijim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brendovima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odeće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obuće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Ključ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njihovog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uspeha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je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čvrsto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otkrivanje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kompanije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o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svom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lancu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snabdevanja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proizvodnim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praksama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 Oni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takođe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olakšavaju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dizajnerima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da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donose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zelene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izbore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pomoću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aplikacije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koja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vam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pomaže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da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uporedite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ekološki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otisak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različitih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tkanina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 Kao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Patagonija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takođe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koristi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reciklirane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materijale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nakon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upotrebe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u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nekim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od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svojih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proizvoda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uključujući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dresove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za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Svetsko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prvenstvo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2011.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Takođe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je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redizajnirao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svoje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kutije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kako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bi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smanjio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pakovanje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posvetio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se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eliminisanju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hemijskih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ispuštanja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investirao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u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energetsku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efikasnost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u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svojim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fabrikama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još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mnogo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toga. Nike je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takođe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u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partnerstvu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NASA-om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drugim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vladinim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agencijama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kako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bi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podstakli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inovacije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u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hemiji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ozeleneli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proces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prerade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sirovina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u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robu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</a:t>
            </a:r>
            <a:endParaRPr sz="2200" dirty="0"/>
          </a:p>
        </p:txBody>
      </p:sp>
      <p:sp>
        <p:nvSpPr>
          <p:cNvPr id="558" name="Google Shape;558;g1c0d571eb8a_0_360"/>
          <p:cNvSpPr txBox="1"/>
          <p:nvPr/>
        </p:nvSpPr>
        <p:spPr>
          <a:xfrm>
            <a:off x="2235525" y="515257"/>
            <a:ext cx="82806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5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10">
                <a:latin typeface="Abhaya Libre"/>
                <a:ea typeface="Abhaya Libre"/>
                <a:cs typeface="Abhaya Libre"/>
                <a:sym typeface="Abhaya Libre"/>
              </a:rPr>
              <a:t>10. Nike</a:t>
            </a:r>
            <a:endParaRPr/>
          </a:p>
        </p:txBody>
      </p:sp>
      <p:pic>
        <p:nvPicPr>
          <p:cNvPr id="559" name="Google Shape;559;g1c0d571eb8a_0_3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281638" y="2691001"/>
            <a:ext cx="6069650" cy="4652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g1c0d571eb8a_0_3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196164">
            <a:off x="-5974143" y="8370333"/>
            <a:ext cx="10675281" cy="11378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g1c0d571eb8a_0_3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836636">
            <a:off x="0" y="-2006961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g1c0d571eb8a_0_37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18708" y="0"/>
            <a:ext cx="1869291" cy="1869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g1c0d571eb8a_0_37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00605" y="9151841"/>
            <a:ext cx="3710719" cy="779251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g1c0d571eb8a_0_372"/>
          <p:cNvSpPr txBox="1"/>
          <p:nvPr/>
        </p:nvSpPr>
        <p:spPr>
          <a:xfrm>
            <a:off x="4673500" y="743350"/>
            <a:ext cx="93867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5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10" dirty="0" err="1">
                <a:latin typeface="Abhaya Libre"/>
                <a:ea typeface="Abhaya Libre"/>
                <a:cs typeface="Abhaya Libre"/>
                <a:sym typeface="Abhaya Libre"/>
              </a:rPr>
              <a:t>Biorazgradivo</a:t>
            </a:r>
            <a:r>
              <a:rPr lang="en-US" sz="641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6410" dirty="0" err="1">
                <a:latin typeface="Abhaya Libre"/>
                <a:ea typeface="Abhaya Libre"/>
                <a:cs typeface="Abhaya Libre"/>
                <a:sym typeface="Abhaya Libre"/>
              </a:rPr>
              <a:t>pakovanje</a:t>
            </a:r>
            <a:endParaRPr dirty="0"/>
          </a:p>
        </p:txBody>
      </p:sp>
      <p:pic>
        <p:nvPicPr>
          <p:cNvPr id="569" name="Google Shape;569;g1c0d571eb8a_0_37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9614497">
            <a:off x="17215841" y="8047725"/>
            <a:ext cx="4352147" cy="43464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0" name="Google Shape;570;g1c0d571eb8a_0_372"/>
          <p:cNvGrpSpPr/>
          <p:nvPr/>
        </p:nvGrpSpPr>
        <p:grpSpPr>
          <a:xfrm>
            <a:off x="187084" y="1869291"/>
            <a:ext cx="17396054" cy="6820073"/>
            <a:chOff x="-1090036" y="580405"/>
            <a:chExt cx="23194738" cy="9093432"/>
          </a:xfrm>
        </p:grpSpPr>
        <p:pic>
          <p:nvPicPr>
            <p:cNvPr id="571" name="Google Shape;571;g1c0d571eb8a_0_37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1090036" y="995133"/>
              <a:ext cx="2640977" cy="27428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2" name="Google Shape;572;g1c0d571eb8a_0_372"/>
            <p:cNvSpPr txBox="1"/>
            <p:nvPr/>
          </p:nvSpPr>
          <p:spPr>
            <a:xfrm>
              <a:off x="1894380" y="580405"/>
              <a:ext cx="7851600" cy="41365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Način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koji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većina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nas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najbolje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poznaje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gljive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je po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pečurkama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.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Ljudi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milenijumima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gajili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produktivan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odnos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pečurkama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: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jeli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smo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ih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kao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hranu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imali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koristi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od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njihovih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lekovitih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svojstava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uživali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u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njihovim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očaravajućim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oblicima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.</a:t>
              </a:r>
              <a:endParaRPr dirty="0"/>
            </a:p>
          </p:txBody>
        </p:sp>
        <p:sp>
          <p:nvSpPr>
            <p:cNvPr id="573" name="Google Shape;573;g1c0d571eb8a_0_372"/>
            <p:cNvSpPr txBox="1"/>
            <p:nvPr/>
          </p:nvSpPr>
          <p:spPr>
            <a:xfrm>
              <a:off x="11358041" y="6226739"/>
              <a:ext cx="10746661" cy="34470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Micelijum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se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često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opisuje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kao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„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struktura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korena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“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ili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„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vegetativno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stanje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“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pečuraka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. Termini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potiču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od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biljaka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ali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gljive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potpuno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odvojeno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carstvo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života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koje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se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razlikuje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od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životinja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biljaka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ili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bakterija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.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Micelijum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neki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način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liči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korenje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svojim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mrežama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razgranatih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ćelija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u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obliku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niti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koje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se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nazivaju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hife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.</a:t>
              </a:r>
              <a:endParaRPr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A82768B-2ED2-65EE-B6B9-3EBF98084F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4563" y="1582150"/>
            <a:ext cx="4351272" cy="4490992"/>
          </a:xfrm>
          <a:prstGeom prst="rect">
            <a:avLst/>
          </a:prstGeom>
        </p:spPr>
      </p:pic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EED17A8-9ADA-8D78-E56B-109C66FF9A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25396" y="5287803"/>
            <a:ext cx="5993758" cy="3612676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g1c0d571eb8a_0_3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196164">
            <a:off x="-5974143" y="8370333"/>
            <a:ext cx="10675281" cy="11378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g1c0d571eb8a_0_3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836636">
            <a:off x="0" y="-2006961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g1c0d571eb8a_0_37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18708" y="0"/>
            <a:ext cx="1869291" cy="1869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g1c0d571eb8a_0_37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00605" y="9151841"/>
            <a:ext cx="3710719" cy="779251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g1c0d571eb8a_0_372"/>
          <p:cNvSpPr txBox="1"/>
          <p:nvPr/>
        </p:nvSpPr>
        <p:spPr>
          <a:xfrm>
            <a:off x="4673500" y="743350"/>
            <a:ext cx="93867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5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10" dirty="0" err="1">
                <a:latin typeface="Abhaya Libre"/>
                <a:ea typeface="Abhaya Libre"/>
                <a:cs typeface="Abhaya Libre"/>
                <a:sym typeface="Abhaya Libre"/>
              </a:rPr>
              <a:t>Biorazgradivo</a:t>
            </a:r>
            <a:r>
              <a:rPr lang="en-US" sz="641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6410" dirty="0" err="1">
                <a:latin typeface="Abhaya Libre"/>
                <a:ea typeface="Abhaya Libre"/>
                <a:cs typeface="Abhaya Libre"/>
                <a:sym typeface="Abhaya Libre"/>
              </a:rPr>
              <a:t>pakovanje</a:t>
            </a:r>
            <a:endParaRPr lang="en-US" sz="6410" dirty="0"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569" name="Google Shape;569;g1c0d571eb8a_0_37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9614497">
            <a:off x="17215841" y="8047725"/>
            <a:ext cx="4352147" cy="43464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0" name="Google Shape;570;g1c0d571eb8a_0_372"/>
          <p:cNvGrpSpPr/>
          <p:nvPr/>
        </p:nvGrpSpPr>
        <p:grpSpPr>
          <a:xfrm>
            <a:off x="1071573" y="3351177"/>
            <a:ext cx="16590554" cy="3778034"/>
            <a:chOff x="-1216410" y="1149186"/>
            <a:chExt cx="22120739" cy="5037377"/>
          </a:xfrm>
        </p:grpSpPr>
        <p:sp>
          <p:nvSpPr>
            <p:cNvPr id="574" name="Google Shape;574;g1c0d571eb8a_0_372"/>
            <p:cNvSpPr txBox="1"/>
            <p:nvPr/>
          </p:nvSpPr>
          <p:spPr>
            <a:xfrm>
              <a:off x="-1216410" y="1353525"/>
              <a:ext cx="7067700" cy="48259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U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skorije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vreme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ljudi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naučili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da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ih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uzgajaju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u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velikim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razmerama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pod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kontrolisanim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uslovima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.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Kompanija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Ecovative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proširuje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mogućnosti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rada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pečurkama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fokusom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mreže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micelija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za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stvaranje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izdržljivih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održivih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biomaterijala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.</a:t>
              </a:r>
              <a:endParaRPr dirty="0"/>
            </a:p>
          </p:txBody>
        </p:sp>
        <p:pic>
          <p:nvPicPr>
            <p:cNvPr id="575" name="Google Shape;575;g1c0d571eb8a_0_372"/>
            <p:cNvPicPr preferRelativeResize="0"/>
            <p:nvPr/>
          </p:nvPicPr>
          <p:blipFill rotWithShape="1">
            <a:blip r:embed="rId8">
              <a:alphaModFix/>
            </a:blip>
            <a:srcRect l="-10430" r="10430"/>
            <a:stretch/>
          </p:blipFill>
          <p:spPr>
            <a:xfrm>
              <a:off x="6098293" y="1149186"/>
              <a:ext cx="5146744" cy="50373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6" name="Google Shape;576;g1c0d571eb8a_0_372"/>
            <p:cNvSpPr txBox="1"/>
            <p:nvPr/>
          </p:nvSpPr>
          <p:spPr>
            <a:xfrm>
              <a:off x="12207329" y="1353523"/>
              <a:ext cx="8697000" cy="48259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Ali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micelijske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mreže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jedinstvene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izuzetno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fine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jake,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visokom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zateznom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čvrstoćom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sposobnošću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da se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odupru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vodi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propadanju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ogromnim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unutrašnjim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ili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spoljašnjim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pritiscima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.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Dolaze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iz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prirode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pod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pravim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uslovima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se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vraćaju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u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tlo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kao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hranljive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materije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.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Drugim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rečima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oni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jedan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od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najneverovatnijih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supermaterijala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prirode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.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40925056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Google Shape;581;g1c0d571eb8a_0_3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196164">
            <a:off x="-5974143" y="8370333"/>
            <a:ext cx="10675281" cy="11378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g1c0d571eb8a_0_3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836636">
            <a:off x="0" y="-2006961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g1c0d571eb8a_0_38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18708" y="0"/>
            <a:ext cx="1869291" cy="1869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g1c0d571eb8a_0_38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96030" y="9326916"/>
            <a:ext cx="3710719" cy="77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g1c0d571eb8a_0_38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9614497">
            <a:off x="17215841" y="8047725"/>
            <a:ext cx="4352147" cy="4346443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g1c0d571eb8a_0_388"/>
          <p:cNvSpPr/>
          <p:nvPr/>
        </p:nvSpPr>
        <p:spPr>
          <a:xfrm>
            <a:off x="324000" y="1869300"/>
            <a:ext cx="8071972" cy="6560274"/>
          </a:xfrm>
          <a:custGeom>
            <a:avLst/>
            <a:gdLst/>
            <a:ahLst/>
            <a:cxnLst/>
            <a:rect l="l" t="t" r="r" b="b"/>
            <a:pathLst>
              <a:path w="4215129" h="3083560" extrusionOk="0">
                <a:moveTo>
                  <a:pt x="4196079" y="1511300"/>
                </a:moveTo>
                <a:cubicBezTo>
                  <a:pt x="4199889" y="1508760"/>
                  <a:pt x="4203699" y="1507490"/>
                  <a:pt x="4206239" y="1503680"/>
                </a:cubicBezTo>
                <a:cubicBezTo>
                  <a:pt x="4208779" y="1501140"/>
                  <a:pt x="4213859" y="1497330"/>
                  <a:pt x="4213859" y="1493520"/>
                </a:cubicBezTo>
                <a:cubicBezTo>
                  <a:pt x="4213859" y="1490980"/>
                  <a:pt x="4208779" y="1487170"/>
                  <a:pt x="4206239" y="1484630"/>
                </a:cubicBezTo>
                <a:lnTo>
                  <a:pt x="4194809" y="1473200"/>
                </a:lnTo>
                <a:cubicBezTo>
                  <a:pt x="4197349" y="1470660"/>
                  <a:pt x="4202429" y="1469390"/>
                  <a:pt x="4202429" y="1465580"/>
                </a:cubicBezTo>
                <a:cubicBezTo>
                  <a:pt x="4204969" y="1455420"/>
                  <a:pt x="4208779" y="1445260"/>
                  <a:pt x="4208779" y="1435100"/>
                </a:cubicBezTo>
                <a:cubicBezTo>
                  <a:pt x="4208779" y="1430020"/>
                  <a:pt x="4199889" y="1426210"/>
                  <a:pt x="4194809" y="1419860"/>
                </a:cubicBezTo>
                <a:cubicBezTo>
                  <a:pt x="4199889" y="1419860"/>
                  <a:pt x="4202429" y="1419860"/>
                  <a:pt x="4206239" y="1418590"/>
                </a:cubicBezTo>
                <a:lnTo>
                  <a:pt x="4206239" y="1414780"/>
                </a:lnTo>
                <a:lnTo>
                  <a:pt x="4194809" y="1414780"/>
                </a:lnTo>
                <a:cubicBezTo>
                  <a:pt x="4187189" y="1409700"/>
                  <a:pt x="4179569" y="1399540"/>
                  <a:pt x="4177029" y="1400810"/>
                </a:cubicBezTo>
                <a:cubicBezTo>
                  <a:pt x="4163059" y="1408430"/>
                  <a:pt x="4163059" y="1398270"/>
                  <a:pt x="4160519" y="1390650"/>
                </a:cubicBezTo>
                <a:cubicBezTo>
                  <a:pt x="4155439" y="1391920"/>
                  <a:pt x="4150359" y="1393190"/>
                  <a:pt x="4146549" y="1391920"/>
                </a:cubicBezTo>
                <a:cubicBezTo>
                  <a:pt x="4137659" y="1390650"/>
                  <a:pt x="4128769" y="1386840"/>
                  <a:pt x="4119879" y="1386840"/>
                </a:cubicBezTo>
                <a:cubicBezTo>
                  <a:pt x="4108449" y="1385570"/>
                  <a:pt x="4095749" y="1385570"/>
                  <a:pt x="4083049" y="1384300"/>
                </a:cubicBezTo>
                <a:cubicBezTo>
                  <a:pt x="4063999" y="1381760"/>
                  <a:pt x="4044949" y="1379220"/>
                  <a:pt x="4025899" y="1376680"/>
                </a:cubicBezTo>
                <a:cubicBezTo>
                  <a:pt x="4024629" y="1376680"/>
                  <a:pt x="4022089" y="1379220"/>
                  <a:pt x="4020819" y="1379220"/>
                </a:cubicBezTo>
                <a:cubicBezTo>
                  <a:pt x="4010659" y="1377950"/>
                  <a:pt x="4000499" y="1376680"/>
                  <a:pt x="3991609" y="1374140"/>
                </a:cubicBezTo>
                <a:cubicBezTo>
                  <a:pt x="3989069" y="1372870"/>
                  <a:pt x="3987799" y="1366520"/>
                  <a:pt x="3987799" y="1363980"/>
                </a:cubicBezTo>
                <a:cubicBezTo>
                  <a:pt x="4001769" y="1353820"/>
                  <a:pt x="4015740" y="1343660"/>
                  <a:pt x="4024629" y="1337310"/>
                </a:cubicBezTo>
                <a:cubicBezTo>
                  <a:pt x="4034789" y="1336040"/>
                  <a:pt x="4041139" y="1334770"/>
                  <a:pt x="4050029" y="1334770"/>
                </a:cubicBezTo>
                <a:cubicBezTo>
                  <a:pt x="4042409" y="1324610"/>
                  <a:pt x="4037329" y="1319530"/>
                  <a:pt x="4030979" y="1311910"/>
                </a:cubicBezTo>
                <a:cubicBezTo>
                  <a:pt x="4027169" y="1313180"/>
                  <a:pt x="4023359" y="1314450"/>
                  <a:pt x="4017009" y="1316990"/>
                </a:cubicBezTo>
                <a:cubicBezTo>
                  <a:pt x="4017009" y="1310640"/>
                  <a:pt x="4017009" y="1304290"/>
                  <a:pt x="4018279" y="1304290"/>
                </a:cubicBezTo>
                <a:cubicBezTo>
                  <a:pt x="4023359" y="1303020"/>
                  <a:pt x="4030979" y="1301750"/>
                  <a:pt x="4034789" y="1304290"/>
                </a:cubicBezTo>
                <a:cubicBezTo>
                  <a:pt x="4039869" y="1308100"/>
                  <a:pt x="4042409" y="1314450"/>
                  <a:pt x="4047489" y="1322070"/>
                </a:cubicBezTo>
                <a:cubicBezTo>
                  <a:pt x="4050029" y="1322070"/>
                  <a:pt x="4055109" y="1323340"/>
                  <a:pt x="4060189" y="1323340"/>
                </a:cubicBezTo>
                <a:cubicBezTo>
                  <a:pt x="4058919" y="1306830"/>
                  <a:pt x="4058919" y="1306830"/>
                  <a:pt x="4044949" y="1282700"/>
                </a:cubicBezTo>
                <a:cubicBezTo>
                  <a:pt x="4062729" y="1282700"/>
                  <a:pt x="4067809" y="1277620"/>
                  <a:pt x="4063999" y="1259840"/>
                </a:cubicBezTo>
                <a:cubicBezTo>
                  <a:pt x="4075429" y="1258570"/>
                  <a:pt x="4088129" y="1257300"/>
                  <a:pt x="4099559" y="1257300"/>
                </a:cubicBezTo>
                <a:cubicBezTo>
                  <a:pt x="4098289" y="1254760"/>
                  <a:pt x="4095749" y="1249680"/>
                  <a:pt x="4094479" y="1245870"/>
                </a:cubicBezTo>
                <a:cubicBezTo>
                  <a:pt x="4099559" y="1247140"/>
                  <a:pt x="4103369" y="1248410"/>
                  <a:pt x="4105909" y="1249680"/>
                </a:cubicBezTo>
                <a:cubicBezTo>
                  <a:pt x="4107179" y="1243330"/>
                  <a:pt x="4107179" y="1236980"/>
                  <a:pt x="4108449" y="1231900"/>
                </a:cubicBezTo>
                <a:cubicBezTo>
                  <a:pt x="4109719" y="1225550"/>
                  <a:pt x="4110989" y="1217930"/>
                  <a:pt x="4112259" y="1211580"/>
                </a:cubicBezTo>
                <a:cubicBezTo>
                  <a:pt x="4112259" y="1209040"/>
                  <a:pt x="4110989" y="1205230"/>
                  <a:pt x="4112259" y="1201420"/>
                </a:cubicBezTo>
                <a:cubicBezTo>
                  <a:pt x="4116069" y="1191260"/>
                  <a:pt x="4117339" y="1176020"/>
                  <a:pt x="4113529" y="1168400"/>
                </a:cubicBezTo>
                <a:cubicBezTo>
                  <a:pt x="4116069" y="1165860"/>
                  <a:pt x="4117339" y="1162050"/>
                  <a:pt x="4117339" y="1159510"/>
                </a:cubicBezTo>
                <a:cubicBezTo>
                  <a:pt x="4117339" y="1149350"/>
                  <a:pt x="4117339" y="1137920"/>
                  <a:pt x="4116069" y="1127760"/>
                </a:cubicBezTo>
                <a:cubicBezTo>
                  <a:pt x="4114799" y="1117600"/>
                  <a:pt x="4113529" y="1108710"/>
                  <a:pt x="4112259" y="1098550"/>
                </a:cubicBezTo>
                <a:cubicBezTo>
                  <a:pt x="4110989" y="1096010"/>
                  <a:pt x="4110989" y="1093470"/>
                  <a:pt x="4112259" y="1089660"/>
                </a:cubicBezTo>
                <a:cubicBezTo>
                  <a:pt x="4116069" y="1079500"/>
                  <a:pt x="4118609" y="1069340"/>
                  <a:pt x="4110989" y="1059180"/>
                </a:cubicBezTo>
                <a:cubicBezTo>
                  <a:pt x="4108449" y="1056640"/>
                  <a:pt x="4109719" y="1050290"/>
                  <a:pt x="4110989" y="1046480"/>
                </a:cubicBezTo>
                <a:cubicBezTo>
                  <a:pt x="4114799" y="1032510"/>
                  <a:pt x="4107179" y="1021080"/>
                  <a:pt x="4093209" y="1018540"/>
                </a:cubicBezTo>
                <a:lnTo>
                  <a:pt x="4088129" y="1018540"/>
                </a:lnTo>
                <a:cubicBezTo>
                  <a:pt x="4089399" y="1014730"/>
                  <a:pt x="4090669" y="1013460"/>
                  <a:pt x="4091939" y="1010920"/>
                </a:cubicBezTo>
                <a:cubicBezTo>
                  <a:pt x="4088129" y="1009650"/>
                  <a:pt x="4084319" y="1009650"/>
                  <a:pt x="4081779" y="1007110"/>
                </a:cubicBezTo>
                <a:cubicBezTo>
                  <a:pt x="4079239" y="1005840"/>
                  <a:pt x="4077969" y="1002030"/>
                  <a:pt x="4075429" y="1000760"/>
                </a:cubicBezTo>
                <a:cubicBezTo>
                  <a:pt x="4065269" y="995680"/>
                  <a:pt x="4053839" y="990600"/>
                  <a:pt x="4042409" y="985520"/>
                </a:cubicBezTo>
                <a:cubicBezTo>
                  <a:pt x="4038599" y="984250"/>
                  <a:pt x="4033519" y="984250"/>
                  <a:pt x="4029709" y="984250"/>
                </a:cubicBezTo>
                <a:cubicBezTo>
                  <a:pt x="4027169" y="985520"/>
                  <a:pt x="4025899" y="980440"/>
                  <a:pt x="4023359" y="980440"/>
                </a:cubicBezTo>
                <a:cubicBezTo>
                  <a:pt x="4005579" y="976630"/>
                  <a:pt x="3987799" y="974090"/>
                  <a:pt x="3970019" y="969010"/>
                </a:cubicBezTo>
                <a:cubicBezTo>
                  <a:pt x="3956049" y="963930"/>
                  <a:pt x="3939539" y="974090"/>
                  <a:pt x="3925569" y="963930"/>
                </a:cubicBezTo>
                <a:cubicBezTo>
                  <a:pt x="3924299" y="962660"/>
                  <a:pt x="3921759" y="965200"/>
                  <a:pt x="3920489" y="965200"/>
                </a:cubicBezTo>
                <a:cubicBezTo>
                  <a:pt x="3909059" y="962660"/>
                  <a:pt x="3898899" y="969010"/>
                  <a:pt x="3887469" y="965200"/>
                </a:cubicBezTo>
                <a:cubicBezTo>
                  <a:pt x="3876039" y="961390"/>
                  <a:pt x="3863339" y="960120"/>
                  <a:pt x="3858259" y="948690"/>
                </a:cubicBezTo>
                <a:cubicBezTo>
                  <a:pt x="3853179" y="937260"/>
                  <a:pt x="3849369" y="925830"/>
                  <a:pt x="3849369" y="914400"/>
                </a:cubicBezTo>
                <a:cubicBezTo>
                  <a:pt x="3850639" y="900430"/>
                  <a:pt x="3856989" y="885190"/>
                  <a:pt x="3832859" y="887730"/>
                </a:cubicBezTo>
                <a:cubicBezTo>
                  <a:pt x="3834129" y="885190"/>
                  <a:pt x="3834129" y="882650"/>
                  <a:pt x="3835399" y="881380"/>
                </a:cubicBezTo>
                <a:cubicBezTo>
                  <a:pt x="3761739" y="873760"/>
                  <a:pt x="3688079" y="867410"/>
                  <a:pt x="3615689" y="859790"/>
                </a:cubicBezTo>
                <a:cubicBezTo>
                  <a:pt x="3613149" y="850900"/>
                  <a:pt x="3610609" y="840740"/>
                  <a:pt x="3608069" y="826770"/>
                </a:cubicBezTo>
                <a:cubicBezTo>
                  <a:pt x="3622039" y="842010"/>
                  <a:pt x="3634739" y="850900"/>
                  <a:pt x="3652519" y="849630"/>
                </a:cubicBezTo>
                <a:cubicBezTo>
                  <a:pt x="3653789" y="839470"/>
                  <a:pt x="3652519" y="831850"/>
                  <a:pt x="3642359" y="825500"/>
                </a:cubicBezTo>
                <a:cubicBezTo>
                  <a:pt x="3641089" y="824230"/>
                  <a:pt x="3639819" y="819150"/>
                  <a:pt x="3641089" y="816610"/>
                </a:cubicBezTo>
                <a:cubicBezTo>
                  <a:pt x="3646169" y="803910"/>
                  <a:pt x="3651249" y="792480"/>
                  <a:pt x="3655059" y="781050"/>
                </a:cubicBezTo>
                <a:cubicBezTo>
                  <a:pt x="3660139" y="784860"/>
                  <a:pt x="3663949" y="787400"/>
                  <a:pt x="3669029" y="789940"/>
                </a:cubicBezTo>
                <a:lnTo>
                  <a:pt x="3671569" y="787400"/>
                </a:lnTo>
                <a:lnTo>
                  <a:pt x="3656329" y="764540"/>
                </a:lnTo>
                <a:cubicBezTo>
                  <a:pt x="3666489" y="767080"/>
                  <a:pt x="3675379" y="768350"/>
                  <a:pt x="3686809" y="770890"/>
                </a:cubicBezTo>
                <a:cubicBezTo>
                  <a:pt x="3682999" y="763270"/>
                  <a:pt x="3679189" y="758190"/>
                  <a:pt x="3679189" y="758190"/>
                </a:cubicBezTo>
                <a:cubicBezTo>
                  <a:pt x="3685539" y="753110"/>
                  <a:pt x="3691889" y="748030"/>
                  <a:pt x="3700779" y="741680"/>
                </a:cubicBezTo>
                <a:cubicBezTo>
                  <a:pt x="3700779" y="740410"/>
                  <a:pt x="3702049" y="732790"/>
                  <a:pt x="3705859" y="731520"/>
                </a:cubicBezTo>
                <a:cubicBezTo>
                  <a:pt x="3713479" y="727710"/>
                  <a:pt x="3716019" y="734060"/>
                  <a:pt x="3718559" y="740410"/>
                </a:cubicBezTo>
                <a:cubicBezTo>
                  <a:pt x="3719829" y="744220"/>
                  <a:pt x="3727449" y="745490"/>
                  <a:pt x="3732529" y="746760"/>
                </a:cubicBezTo>
                <a:cubicBezTo>
                  <a:pt x="3737609" y="748030"/>
                  <a:pt x="3743959" y="748030"/>
                  <a:pt x="3750309" y="746760"/>
                </a:cubicBezTo>
                <a:cubicBezTo>
                  <a:pt x="3760469" y="746760"/>
                  <a:pt x="3770629" y="745490"/>
                  <a:pt x="3784599" y="744220"/>
                </a:cubicBezTo>
                <a:cubicBezTo>
                  <a:pt x="3774440" y="741680"/>
                  <a:pt x="3766819" y="739140"/>
                  <a:pt x="3760469" y="737870"/>
                </a:cubicBezTo>
                <a:cubicBezTo>
                  <a:pt x="3760469" y="736600"/>
                  <a:pt x="3760469" y="735330"/>
                  <a:pt x="3759199" y="734060"/>
                </a:cubicBezTo>
                <a:cubicBezTo>
                  <a:pt x="3769359" y="731520"/>
                  <a:pt x="3779519" y="728980"/>
                  <a:pt x="3788409" y="726440"/>
                </a:cubicBezTo>
                <a:cubicBezTo>
                  <a:pt x="3798569" y="728980"/>
                  <a:pt x="3807459" y="732790"/>
                  <a:pt x="3815079" y="735330"/>
                </a:cubicBezTo>
                <a:cubicBezTo>
                  <a:pt x="3817619" y="758190"/>
                  <a:pt x="3832859" y="739140"/>
                  <a:pt x="3841749" y="741680"/>
                </a:cubicBezTo>
                <a:cubicBezTo>
                  <a:pt x="3839209" y="736600"/>
                  <a:pt x="3835399" y="731520"/>
                  <a:pt x="3831590" y="725170"/>
                </a:cubicBezTo>
                <a:cubicBezTo>
                  <a:pt x="3848099" y="727710"/>
                  <a:pt x="3864610" y="727710"/>
                  <a:pt x="3876040" y="740410"/>
                </a:cubicBezTo>
                <a:cubicBezTo>
                  <a:pt x="3877310" y="741680"/>
                  <a:pt x="3882390" y="740410"/>
                  <a:pt x="3884930" y="739140"/>
                </a:cubicBezTo>
                <a:cubicBezTo>
                  <a:pt x="3888740" y="740410"/>
                  <a:pt x="3895090" y="742950"/>
                  <a:pt x="3897630" y="741680"/>
                </a:cubicBezTo>
                <a:cubicBezTo>
                  <a:pt x="3901440" y="737870"/>
                  <a:pt x="3901440" y="731520"/>
                  <a:pt x="3905250" y="723900"/>
                </a:cubicBezTo>
                <a:cubicBezTo>
                  <a:pt x="3914140" y="739140"/>
                  <a:pt x="3923030" y="730250"/>
                  <a:pt x="3931920" y="723900"/>
                </a:cubicBezTo>
                <a:cubicBezTo>
                  <a:pt x="3930650" y="727710"/>
                  <a:pt x="3930650" y="730250"/>
                  <a:pt x="3930650" y="730250"/>
                </a:cubicBezTo>
                <a:cubicBezTo>
                  <a:pt x="3938270" y="734060"/>
                  <a:pt x="3944620" y="736600"/>
                  <a:pt x="3953510" y="740410"/>
                </a:cubicBezTo>
                <a:cubicBezTo>
                  <a:pt x="3959860" y="737870"/>
                  <a:pt x="3967480" y="728980"/>
                  <a:pt x="3978910" y="737870"/>
                </a:cubicBezTo>
                <a:cubicBezTo>
                  <a:pt x="3980180" y="739140"/>
                  <a:pt x="3985260" y="736600"/>
                  <a:pt x="3989069" y="736600"/>
                </a:cubicBezTo>
                <a:cubicBezTo>
                  <a:pt x="3992879" y="735330"/>
                  <a:pt x="3995419" y="735330"/>
                  <a:pt x="3996690" y="734060"/>
                </a:cubicBezTo>
                <a:cubicBezTo>
                  <a:pt x="3999230" y="725170"/>
                  <a:pt x="4000499" y="717550"/>
                  <a:pt x="4004310" y="709930"/>
                </a:cubicBezTo>
                <a:cubicBezTo>
                  <a:pt x="4008120" y="702310"/>
                  <a:pt x="4006850" y="694690"/>
                  <a:pt x="3999230" y="692150"/>
                </a:cubicBezTo>
                <a:cubicBezTo>
                  <a:pt x="3996690" y="690880"/>
                  <a:pt x="3994150" y="690880"/>
                  <a:pt x="3992880" y="689610"/>
                </a:cubicBezTo>
                <a:cubicBezTo>
                  <a:pt x="4004310" y="678180"/>
                  <a:pt x="4014470" y="670560"/>
                  <a:pt x="4030980" y="675640"/>
                </a:cubicBezTo>
                <a:cubicBezTo>
                  <a:pt x="4034790" y="676910"/>
                  <a:pt x="4039870" y="671830"/>
                  <a:pt x="4046220" y="668020"/>
                </a:cubicBezTo>
                <a:cubicBezTo>
                  <a:pt x="4042410" y="664210"/>
                  <a:pt x="4039870" y="662940"/>
                  <a:pt x="4037330" y="661670"/>
                </a:cubicBezTo>
                <a:cubicBezTo>
                  <a:pt x="4047490" y="640080"/>
                  <a:pt x="4064000" y="654050"/>
                  <a:pt x="4079240" y="654050"/>
                </a:cubicBezTo>
                <a:cubicBezTo>
                  <a:pt x="4074160" y="650240"/>
                  <a:pt x="4071619" y="646430"/>
                  <a:pt x="4069080" y="645160"/>
                </a:cubicBezTo>
                <a:cubicBezTo>
                  <a:pt x="4076700" y="641350"/>
                  <a:pt x="4084320" y="638810"/>
                  <a:pt x="4090670" y="635000"/>
                </a:cubicBezTo>
                <a:cubicBezTo>
                  <a:pt x="4091940" y="629920"/>
                  <a:pt x="4090670" y="624840"/>
                  <a:pt x="4091940" y="622300"/>
                </a:cubicBezTo>
                <a:cubicBezTo>
                  <a:pt x="4098290" y="612140"/>
                  <a:pt x="4094480" y="604520"/>
                  <a:pt x="4084320" y="599440"/>
                </a:cubicBezTo>
                <a:cubicBezTo>
                  <a:pt x="4080510" y="596900"/>
                  <a:pt x="4076700" y="591820"/>
                  <a:pt x="4074160" y="588010"/>
                </a:cubicBezTo>
                <a:cubicBezTo>
                  <a:pt x="4077970" y="588010"/>
                  <a:pt x="4083050" y="586740"/>
                  <a:pt x="4088130" y="586740"/>
                </a:cubicBezTo>
                <a:lnTo>
                  <a:pt x="4088130" y="571500"/>
                </a:lnTo>
                <a:cubicBezTo>
                  <a:pt x="4090670" y="571500"/>
                  <a:pt x="4093210" y="571500"/>
                  <a:pt x="4095750" y="572770"/>
                </a:cubicBezTo>
                <a:cubicBezTo>
                  <a:pt x="4097020" y="557530"/>
                  <a:pt x="4098290" y="542290"/>
                  <a:pt x="4100830" y="525780"/>
                </a:cubicBezTo>
                <a:cubicBezTo>
                  <a:pt x="4086860" y="518160"/>
                  <a:pt x="4094480" y="509270"/>
                  <a:pt x="4102100" y="497840"/>
                </a:cubicBezTo>
                <a:cubicBezTo>
                  <a:pt x="4102100" y="497840"/>
                  <a:pt x="4099560" y="496570"/>
                  <a:pt x="4097020" y="496570"/>
                </a:cubicBezTo>
                <a:cubicBezTo>
                  <a:pt x="4098290" y="491490"/>
                  <a:pt x="4100830" y="486410"/>
                  <a:pt x="4102100" y="481330"/>
                </a:cubicBezTo>
                <a:cubicBezTo>
                  <a:pt x="4104640" y="471170"/>
                  <a:pt x="4100830" y="469900"/>
                  <a:pt x="4089400" y="474980"/>
                </a:cubicBezTo>
                <a:cubicBezTo>
                  <a:pt x="4088130" y="472440"/>
                  <a:pt x="4086860" y="468630"/>
                  <a:pt x="4084320" y="466090"/>
                </a:cubicBezTo>
                <a:cubicBezTo>
                  <a:pt x="4083050" y="467360"/>
                  <a:pt x="4083050" y="468630"/>
                  <a:pt x="4081780" y="469900"/>
                </a:cubicBezTo>
                <a:cubicBezTo>
                  <a:pt x="4076700" y="468630"/>
                  <a:pt x="4072890" y="466090"/>
                  <a:pt x="4067810" y="464820"/>
                </a:cubicBezTo>
                <a:cubicBezTo>
                  <a:pt x="4042410" y="454660"/>
                  <a:pt x="4015740" y="457200"/>
                  <a:pt x="3990340" y="455930"/>
                </a:cubicBezTo>
                <a:cubicBezTo>
                  <a:pt x="3986530" y="455930"/>
                  <a:pt x="3981450" y="459740"/>
                  <a:pt x="3977640" y="459740"/>
                </a:cubicBezTo>
                <a:cubicBezTo>
                  <a:pt x="3962400" y="458470"/>
                  <a:pt x="3948430" y="453390"/>
                  <a:pt x="3934460" y="452120"/>
                </a:cubicBezTo>
                <a:cubicBezTo>
                  <a:pt x="3915410" y="450850"/>
                  <a:pt x="3896360" y="450850"/>
                  <a:pt x="3877310" y="450850"/>
                </a:cubicBezTo>
                <a:cubicBezTo>
                  <a:pt x="3863340" y="450850"/>
                  <a:pt x="3860800" y="443230"/>
                  <a:pt x="3862070" y="433070"/>
                </a:cubicBezTo>
                <a:cubicBezTo>
                  <a:pt x="3867150" y="429260"/>
                  <a:pt x="3872230" y="421640"/>
                  <a:pt x="3872230" y="420370"/>
                </a:cubicBezTo>
                <a:cubicBezTo>
                  <a:pt x="3855720" y="407670"/>
                  <a:pt x="3870960" y="398780"/>
                  <a:pt x="3874770" y="388620"/>
                </a:cubicBezTo>
                <a:cubicBezTo>
                  <a:pt x="3873500" y="363220"/>
                  <a:pt x="3872230" y="337820"/>
                  <a:pt x="3870960" y="311150"/>
                </a:cubicBezTo>
                <a:cubicBezTo>
                  <a:pt x="3873500" y="309880"/>
                  <a:pt x="3878580" y="308610"/>
                  <a:pt x="3882390" y="307340"/>
                </a:cubicBezTo>
                <a:cubicBezTo>
                  <a:pt x="3881120" y="303530"/>
                  <a:pt x="3878580" y="299720"/>
                  <a:pt x="3878580" y="295910"/>
                </a:cubicBezTo>
                <a:cubicBezTo>
                  <a:pt x="3882390" y="280670"/>
                  <a:pt x="3883660" y="265430"/>
                  <a:pt x="3867150" y="254000"/>
                </a:cubicBezTo>
                <a:cubicBezTo>
                  <a:pt x="3874770" y="248920"/>
                  <a:pt x="3881120" y="245110"/>
                  <a:pt x="3888740" y="240030"/>
                </a:cubicBezTo>
                <a:cubicBezTo>
                  <a:pt x="3887470" y="238760"/>
                  <a:pt x="3886200" y="236220"/>
                  <a:pt x="3886200" y="234950"/>
                </a:cubicBezTo>
                <a:cubicBezTo>
                  <a:pt x="3886200" y="233680"/>
                  <a:pt x="3884930" y="233680"/>
                  <a:pt x="3883660" y="233680"/>
                </a:cubicBezTo>
                <a:cubicBezTo>
                  <a:pt x="3870960" y="233680"/>
                  <a:pt x="3865880" y="231140"/>
                  <a:pt x="3864610" y="218440"/>
                </a:cubicBezTo>
                <a:cubicBezTo>
                  <a:pt x="3864610" y="215900"/>
                  <a:pt x="3864610" y="212090"/>
                  <a:pt x="3867150" y="209550"/>
                </a:cubicBezTo>
                <a:cubicBezTo>
                  <a:pt x="3872230" y="205740"/>
                  <a:pt x="3877310" y="201930"/>
                  <a:pt x="3883660" y="199390"/>
                </a:cubicBezTo>
                <a:cubicBezTo>
                  <a:pt x="3886200" y="198120"/>
                  <a:pt x="3891280" y="199390"/>
                  <a:pt x="3893820" y="200660"/>
                </a:cubicBezTo>
                <a:cubicBezTo>
                  <a:pt x="3907790" y="208280"/>
                  <a:pt x="3909060" y="208280"/>
                  <a:pt x="3911600" y="191770"/>
                </a:cubicBezTo>
                <a:cubicBezTo>
                  <a:pt x="3914140" y="193040"/>
                  <a:pt x="3916680" y="194310"/>
                  <a:pt x="3920490" y="195580"/>
                </a:cubicBezTo>
                <a:cubicBezTo>
                  <a:pt x="3919220" y="190500"/>
                  <a:pt x="3919220" y="186690"/>
                  <a:pt x="3916680" y="182880"/>
                </a:cubicBezTo>
                <a:cubicBezTo>
                  <a:pt x="3916680" y="181610"/>
                  <a:pt x="3914140" y="180340"/>
                  <a:pt x="3911600" y="179070"/>
                </a:cubicBezTo>
                <a:cubicBezTo>
                  <a:pt x="3914140" y="177800"/>
                  <a:pt x="3916680" y="175260"/>
                  <a:pt x="3919220" y="176530"/>
                </a:cubicBezTo>
                <a:cubicBezTo>
                  <a:pt x="3931920" y="180340"/>
                  <a:pt x="3939540" y="171450"/>
                  <a:pt x="3948430" y="166370"/>
                </a:cubicBezTo>
                <a:cubicBezTo>
                  <a:pt x="3940810" y="156210"/>
                  <a:pt x="3933190" y="147320"/>
                  <a:pt x="3926840" y="137160"/>
                </a:cubicBezTo>
                <a:cubicBezTo>
                  <a:pt x="3937000" y="132080"/>
                  <a:pt x="3944620" y="129540"/>
                  <a:pt x="3952240" y="125730"/>
                </a:cubicBezTo>
                <a:cubicBezTo>
                  <a:pt x="3935730" y="97790"/>
                  <a:pt x="3935730" y="97790"/>
                  <a:pt x="3947160" y="86360"/>
                </a:cubicBezTo>
                <a:cubicBezTo>
                  <a:pt x="3947160" y="85090"/>
                  <a:pt x="3945890" y="83820"/>
                  <a:pt x="3945890" y="82550"/>
                </a:cubicBezTo>
                <a:cubicBezTo>
                  <a:pt x="3942080" y="83820"/>
                  <a:pt x="3937000" y="85090"/>
                  <a:pt x="3933190" y="87630"/>
                </a:cubicBezTo>
                <a:lnTo>
                  <a:pt x="3931920" y="86360"/>
                </a:lnTo>
                <a:cubicBezTo>
                  <a:pt x="3937000" y="81280"/>
                  <a:pt x="3942080" y="77470"/>
                  <a:pt x="3947160" y="72390"/>
                </a:cubicBezTo>
                <a:cubicBezTo>
                  <a:pt x="3947160" y="68580"/>
                  <a:pt x="3949700" y="59690"/>
                  <a:pt x="3947160" y="57150"/>
                </a:cubicBezTo>
                <a:cubicBezTo>
                  <a:pt x="3937000" y="48260"/>
                  <a:pt x="3948430" y="39370"/>
                  <a:pt x="3945890" y="30480"/>
                </a:cubicBezTo>
                <a:cubicBezTo>
                  <a:pt x="3944620" y="27940"/>
                  <a:pt x="3945890" y="21590"/>
                  <a:pt x="3944620" y="21590"/>
                </a:cubicBezTo>
                <a:cubicBezTo>
                  <a:pt x="3937000" y="17780"/>
                  <a:pt x="3928110" y="11430"/>
                  <a:pt x="3919220" y="11430"/>
                </a:cubicBezTo>
                <a:cubicBezTo>
                  <a:pt x="3898900" y="10160"/>
                  <a:pt x="3878580" y="12700"/>
                  <a:pt x="3858260" y="12700"/>
                </a:cubicBezTo>
                <a:lnTo>
                  <a:pt x="3793490" y="12700"/>
                </a:lnTo>
                <a:cubicBezTo>
                  <a:pt x="3778250" y="12700"/>
                  <a:pt x="3765550" y="8890"/>
                  <a:pt x="3750310" y="5080"/>
                </a:cubicBezTo>
                <a:cubicBezTo>
                  <a:pt x="3732530" y="0"/>
                  <a:pt x="3713480" y="3810"/>
                  <a:pt x="3694430" y="5080"/>
                </a:cubicBezTo>
                <a:cubicBezTo>
                  <a:pt x="3653790" y="6350"/>
                  <a:pt x="3613150" y="6350"/>
                  <a:pt x="3572510" y="7620"/>
                </a:cubicBezTo>
                <a:cubicBezTo>
                  <a:pt x="3553460" y="7620"/>
                  <a:pt x="3533140" y="10160"/>
                  <a:pt x="3514090" y="11430"/>
                </a:cubicBezTo>
                <a:cubicBezTo>
                  <a:pt x="3489960" y="12700"/>
                  <a:pt x="3465830" y="11430"/>
                  <a:pt x="3441700" y="12700"/>
                </a:cubicBezTo>
                <a:cubicBezTo>
                  <a:pt x="3416300" y="13970"/>
                  <a:pt x="3390900" y="16510"/>
                  <a:pt x="3365500" y="17780"/>
                </a:cubicBezTo>
                <a:cubicBezTo>
                  <a:pt x="3335020" y="19050"/>
                  <a:pt x="3304540" y="19050"/>
                  <a:pt x="3274060" y="20320"/>
                </a:cubicBezTo>
                <a:lnTo>
                  <a:pt x="3178810" y="24130"/>
                </a:lnTo>
                <a:cubicBezTo>
                  <a:pt x="3149600" y="25400"/>
                  <a:pt x="3121660" y="25400"/>
                  <a:pt x="3092450" y="25400"/>
                </a:cubicBezTo>
                <a:cubicBezTo>
                  <a:pt x="3070860" y="25400"/>
                  <a:pt x="3048000" y="26670"/>
                  <a:pt x="3026410" y="27940"/>
                </a:cubicBezTo>
                <a:lnTo>
                  <a:pt x="2961640" y="31750"/>
                </a:lnTo>
                <a:cubicBezTo>
                  <a:pt x="2946400" y="33020"/>
                  <a:pt x="2931160" y="33020"/>
                  <a:pt x="2914650" y="34290"/>
                </a:cubicBezTo>
                <a:cubicBezTo>
                  <a:pt x="2889250" y="35560"/>
                  <a:pt x="2863850" y="35560"/>
                  <a:pt x="2838450" y="36830"/>
                </a:cubicBezTo>
                <a:cubicBezTo>
                  <a:pt x="2809240" y="38100"/>
                  <a:pt x="2781300" y="40640"/>
                  <a:pt x="2753360" y="41910"/>
                </a:cubicBezTo>
                <a:cubicBezTo>
                  <a:pt x="2724150" y="44450"/>
                  <a:pt x="2696210" y="46990"/>
                  <a:pt x="2667000" y="49530"/>
                </a:cubicBezTo>
                <a:cubicBezTo>
                  <a:pt x="2655570" y="50800"/>
                  <a:pt x="2644140" y="50800"/>
                  <a:pt x="2631440" y="52070"/>
                </a:cubicBezTo>
                <a:lnTo>
                  <a:pt x="2594610" y="52070"/>
                </a:lnTo>
                <a:cubicBezTo>
                  <a:pt x="2552700" y="54610"/>
                  <a:pt x="2512060" y="58420"/>
                  <a:pt x="2470150" y="60960"/>
                </a:cubicBezTo>
                <a:cubicBezTo>
                  <a:pt x="2444750" y="62230"/>
                  <a:pt x="2418080" y="63500"/>
                  <a:pt x="2392680" y="66040"/>
                </a:cubicBezTo>
                <a:cubicBezTo>
                  <a:pt x="2377440" y="67310"/>
                  <a:pt x="2360930" y="69850"/>
                  <a:pt x="2345690" y="71120"/>
                </a:cubicBezTo>
                <a:lnTo>
                  <a:pt x="2242819" y="78740"/>
                </a:lnTo>
                <a:cubicBezTo>
                  <a:pt x="2221230" y="80010"/>
                  <a:pt x="2200909" y="85090"/>
                  <a:pt x="2180590" y="86360"/>
                </a:cubicBezTo>
                <a:cubicBezTo>
                  <a:pt x="2148840" y="88900"/>
                  <a:pt x="2115819" y="90170"/>
                  <a:pt x="2084069" y="92710"/>
                </a:cubicBezTo>
                <a:cubicBezTo>
                  <a:pt x="2076449" y="92710"/>
                  <a:pt x="2067559" y="93980"/>
                  <a:pt x="2059940" y="93980"/>
                </a:cubicBezTo>
                <a:cubicBezTo>
                  <a:pt x="2032000" y="96520"/>
                  <a:pt x="2005330" y="99060"/>
                  <a:pt x="1977390" y="101600"/>
                </a:cubicBezTo>
                <a:cubicBezTo>
                  <a:pt x="1962150" y="102870"/>
                  <a:pt x="1945640" y="105410"/>
                  <a:pt x="1930400" y="106680"/>
                </a:cubicBezTo>
                <a:cubicBezTo>
                  <a:pt x="1911350" y="107950"/>
                  <a:pt x="1892300" y="109220"/>
                  <a:pt x="1874520" y="110490"/>
                </a:cubicBezTo>
                <a:cubicBezTo>
                  <a:pt x="1838960" y="114300"/>
                  <a:pt x="1802130" y="118110"/>
                  <a:pt x="1766570" y="121920"/>
                </a:cubicBezTo>
                <a:cubicBezTo>
                  <a:pt x="1760220" y="123190"/>
                  <a:pt x="1755140" y="127000"/>
                  <a:pt x="1748790" y="127000"/>
                </a:cubicBezTo>
                <a:cubicBezTo>
                  <a:pt x="1719580" y="129540"/>
                  <a:pt x="1690370" y="129540"/>
                  <a:pt x="1662430" y="133350"/>
                </a:cubicBezTo>
                <a:cubicBezTo>
                  <a:pt x="1647190" y="135890"/>
                  <a:pt x="1630680" y="129540"/>
                  <a:pt x="1616710" y="142240"/>
                </a:cubicBezTo>
                <a:cubicBezTo>
                  <a:pt x="1611630" y="146050"/>
                  <a:pt x="1597660" y="139700"/>
                  <a:pt x="1588770" y="140970"/>
                </a:cubicBezTo>
                <a:cubicBezTo>
                  <a:pt x="1553210" y="144780"/>
                  <a:pt x="1517650" y="149860"/>
                  <a:pt x="1483360" y="153670"/>
                </a:cubicBezTo>
                <a:cubicBezTo>
                  <a:pt x="1455420" y="157480"/>
                  <a:pt x="1428750" y="160020"/>
                  <a:pt x="1400810" y="163830"/>
                </a:cubicBezTo>
                <a:cubicBezTo>
                  <a:pt x="1390650" y="165100"/>
                  <a:pt x="1380490" y="168910"/>
                  <a:pt x="1371600" y="170180"/>
                </a:cubicBezTo>
                <a:cubicBezTo>
                  <a:pt x="1346200" y="172720"/>
                  <a:pt x="1320800" y="175260"/>
                  <a:pt x="1296670" y="177800"/>
                </a:cubicBezTo>
                <a:cubicBezTo>
                  <a:pt x="1296670" y="182880"/>
                  <a:pt x="1296670" y="185420"/>
                  <a:pt x="1295400" y="187960"/>
                </a:cubicBezTo>
                <a:cubicBezTo>
                  <a:pt x="1292860" y="185420"/>
                  <a:pt x="1290320" y="181610"/>
                  <a:pt x="1287780" y="176530"/>
                </a:cubicBezTo>
                <a:cubicBezTo>
                  <a:pt x="1282700" y="190500"/>
                  <a:pt x="1272540" y="181610"/>
                  <a:pt x="1264920" y="182880"/>
                </a:cubicBezTo>
                <a:cubicBezTo>
                  <a:pt x="1250950" y="185420"/>
                  <a:pt x="1235710" y="189230"/>
                  <a:pt x="1221740" y="190500"/>
                </a:cubicBezTo>
                <a:cubicBezTo>
                  <a:pt x="1196340" y="194310"/>
                  <a:pt x="1170940" y="196850"/>
                  <a:pt x="1145540" y="199390"/>
                </a:cubicBezTo>
                <a:cubicBezTo>
                  <a:pt x="1123950" y="201930"/>
                  <a:pt x="1102360" y="207010"/>
                  <a:pt x="1080770" y="210820"/>
                </a:cubicBezTo>
                <a:cubicBezTo>
                  <a:pt x="1043940" y="217170"/>
                  <a:pt x="1005840" y="220980"/>
                  <a:pt x="969010" y="227330"/>
                </a:cubicBezTo>
                <a:cubicBezTo>
                  <a:pt x="943610" y="231140"/>
                  <a:pt x="918210" y="237490"/>
                  <a:pt x="891540" y="241300"/>
                </a:cubicBezTo>
                <a:cubicBezTo>
                  <a:pt x="864870" y="246380"/>
                  <a:pt x="836930" y="250190"/>
                  <a:pt x="810260" y="255270"/>
                </a:cubicBezTo>
                <a:cubicBezTo>
                  <a:pt x="791210" y="259080"/>
                  <a:pt x="772160" y="264160"/>
                  <a:pt x="753110" y="267970"/>
                </a:cubicBezTo>
                <a:cubicBezTo>
                  <a:pt x="715010" y="274320"/>
                  <a:pt x="675640" y="280670"/>
                  <a:pt x="637540" y="287020"/>
                </a:cubicBezTo>
                <a:cubicBezTo>
                  <a:pt x="623570" y="289560"/>
                  <a:pt x="610870" y="294640"/>
                  <a:pt x="596900" y="297180"/>
                </a:cubicBezTo>
                <a:cubicBezTo>
                  <a:pt x="572770" y="302260"/>
                  <a:pt x="548640" y="304800"/>
                  <a:pt x="524510" y="309880"/>
                </a:cubicBezTo>
                <a:cubicBezTo>
                  <a:pt x="506730" y="313690"/>
                  <a:pt x="490220" y="320040"/>
                  <a:pt x="473710" y="322580"/>
                </a:cubicBezTo>
                <a:cubicBezTo>
                  <a:pt x="438150" y="330200"/>
                  <a:pt x="402590" y="335280"/>
                  <a:pt x="367030" y="341630"/>
                </a:cubicBezTo>
                <a:cubicBezTo>
                  <a:pt x="351790" y="344170"/>
                  <a:pt x="336550" y="349250"/>
                  <a:pt x="321310" y="353060"/>
                </a:cubicBezTo>
                <a:cubicBezTo>
                  <a:pt x="297180" y="359410"/>
                  <a:pt x="271780" y="364490"/>
                  <a:pt x="247650" y="370840"/>
                </a:cubicBezTo>
                <a:cubicBezTo>
                  <a:pt x="241300" y="372110"/>
                  <a:pt x="234950" y="375920"/>
                  <a:pt x="227330" y="377190"/>
                </a:cubicBezTo>
                <a:cubicBezTo>
                  <a:pt x="219710" y="378460"/>
                  <a:pt x="212090" y="378460"/>
                  <a:pt x="204470" y="379730"/>
                </a:cubicBezTo>
                <a:cubicBezTo>
                  <a:pt x="189230" y="383540"/>
                  <a:pt x="173990" y="387350"/>
                  <a:pt x="160020" y="391160"/>
                </a:cubicBezTo>
                <a:cubicBezTo>
                  <a:pt x="129540" y="398780"/>
                  <a:pt x="114300" y="401320"/>
                  <a:pt x="100330" y="408940"/>
                </a:cubicBezTo>
                <a:cubicBezTo>
                  <a:pt x="87630" y="415290"/>
                  <a:pt x="69850" y="414020"/>
                  <a:pt x="64770" y="434340"/>
                </a:cubicBezTo>
                <a:cubicBezTo>
                  <a:pt x="62230" y="440690"/>
                  <a:pt x="55880" y="444500"/>
                  <a:pt x="67310" y="447040"/>
                </a:cubicBezTo>
                <a:cubicBezTo>
                  <a:pt x="68580" y="447040"/>
                  <a:pt x="71120" y="450850"/>
                  <a:pt x="69850" y="452120"/>
                </a:cubicBezTo>
                <a:cubicBezTo>
                  <a:pt x="67310" y="459740"/>
                  <a:pt x="64770" y="467360"/>
                  <a:pt x="62230" y="477520"/>
                </a:cubicBezTo>
                <a:cubicBezTo>
                  <a:pt x="62230" y="477520"/>
                  <a:pt x="64770" y="478790"/>
                  <a:pt x="67310" y="481330"/>
                </a:cubicBezTo>
                <a:cubicBezTo>
                  <a:pt x="59690" y="488950"/>
                  <a:pt x="59690" y="516890"/>
                  <a:pt x="64770" y="525780"/>
                </a:cubicBezTo>
                <a:cubicBezTo>
                  <a:pt x="67310" y="530860"/>
                  <a:pt x="68580" y="537210"/>
                  <a:pt x="69850" y="543560"/>
                </a:cubicBezTo>
                <a:cubicBezTo>
                  <a:pt x="54610" y="547370"/>
                  <a:pt x="72390" y="556260"/>
                  <a:pt x="67310" y="561340"/>
                </a:cubicBezTo>
                <a:cubicBezTo>
                  <a:pt x="69850" y="561340"/>
                  <a:pt x="72390" y="561340"/>
                  <a:pt x="76200" y="562610"/>
                </a:cubicBezTo>
                <a:cubicBezTo>
                  <a:pt x="73660" y="566420"/>
                  <a:pt x="71120" y="568960"/>
                  <a:pt x="69850" y="570230"/>
                </a:cubicBezTo>
                <a:cubicBezTo>
                  <a:pt x="72390" y="572770"/>
                  <a:pt x="76200" y="574040"/>
                  <a:pt x="78740" y="576580"/>
                </a:cubicBezTo>
                <a:cubicBezTo>
                  <a:pt x="64770" y="595630"/>
                  <a:pt x="64770" y="604520"/>
                  <a:pt x="81280" y="621030"/>
                </a:cubicBezTo>
                <a:cubicBezTo>
                  <a:pt x="82550" y="622300"/>
                  <a:pt x="85090" y="624840"/>
                  <a:pt x="85090" y="626110"/>
                </a:cubicBezTo>
                <a:cubicBezTo>
                  <a:pt x="81280" y="640080"/>
                  <a:pt x="82550" y="652780"/>
                  <a:pt x="91440" y="664210"/>
                </a:cubicBezTo>
                <a:cubicBezTo>
                  <a:pt x="91440" y="664210"/>
                  <a:pt x="90170" y="668020"/>
                  <a:pt x="87630" y="670560"/>
                </a:cubicBezTo>
                <a:cubicBezTo>
                  <a:pt x="91440" y="669290"/>
                  <a:pt x="93980" y="668020"/>
                  <a:pt x="96520" y="668020"/>
                </a:cubicBezTo>
                <a:lnTo>
                  <a:pt x="92710" y="690880"/>
                </a:lnTo>
                <a:lnTo>
                  <a:pt x="106680" y="690880"/>
                </a:lnTo>
                <a:cubicBezTo>
                  <a:pt x="110490" y="695960"/>
                  <a:pt x="114300" y="699770"/>
                  <a:pt x="114300" y="701040"/>
                </a:cubicBezTo>
                <a:cubicBezTo>
                  <a:pt x="118110" y="697230"/>
                  <a:pt x="120650" y="695960"/>
                  <a:pt x="121920" y="694690"/>
                </a:cubicBezTo>
                <a:cubicBezTo>
                  <a:pt x="128270" y="704850"/>
                  <a:pt x="133350" y="712470"/>
                  <a:pt x="137160" y="720090"/>
                </a:cubicBezTo>
                <a:cubicBezTo>
                  <a:pt x="135890" y="728980"/>
                  <a:pt x="133350" y="736600"/>
                  <a:pt x="132080" y="741680"/>
                </a:cubicBezTo>
                <a:cubicBezTo>
                  <a:pt x="125730" y="741680"/>
                  <a:pt x="119380" y="740410"/>
                  <a:pt x="115570" y="742950"/>
                </a:cubicBezTo>
                <a:cubicBezTo>
                  <a:pt x="111760" y="745490"/>
                  <a:pt x="111760" y="751840"/>
                  <a:pt x="109220" y="755650"/>
                </a:cubicBezTo>
                <a:cubicBezTo>
                  <a:pt x="109220" y="756920"/>
                  <a:pt x="118110" y="773430"/>
                  <a:pt x="116840" y="774700"/>
                </a:cubicBezTo>
                <a:cubicBezTo>
                  <a:pt x="115570" y="783590"/>
                  <a:pt x="113030" y="792480"/>
                  <a:pt x="111760" y="802640"/>
                </a:cubicBezTo>
                <a:cubicBezTo>
                  <a:pt x="116840" y="806450"/>
                  <a:pt x="123190" y="811530"/>
                  <a:pt x="128270" y="815340"/>
                </a:cubicBezTo>
                <a:cubicBezTo>
                  <a:pt x="119380" y="820420"/>
                  <a:pt x="113030" y="825500"/>
                  <a:pt x="106680" y="829310"/>
                </a:cubicBezTo>
                <a:cubicBezTo>
                  <a:pt x="109220" y="830580"/>
                  <a:pt x="110490" y="831850"/>
                  <a:pt x="113030" y="833120"/>
                </a:cubicBezTo>
                <a:cubicBezTo>
                  <a:pt x="114300" y="838200"/>
                  <a:pt x="116840" y="843280"/>
                  <a:pt x="116840" y="848360"/>
                </a:cubicBezTo>
                <a:cubicBezTo>
                  <a:pt x="116840" y="853440"/>
                  <a:pt x="113030" y="862330"/>
                  <a:pt x="115570" y="863600"/>
                </a:cubicBezTo>
                <a:cubicBezTo>
                  <a:pt x="127000" y="869950"/>
                  <a:pt x="120650" y="889000"/>
                  <a:pt x="135890" y="891540"/>
                </a:cubicBezTo>
                <a:cubicBezTo>
                  <a:pt x="137160" y="891540"/>
                  <a:pt x="137160" y="894080"/>
                  <a:pt x="139700" y="896620"/>
                </a:cubicBezTo>
                <a:cubicBezTo>
                  <a:pt x="135890" y="896620"/>
                  <a:pt x="133350" y="896620"/>
                  <a:pt x="128270" y="897890"/>
                </a:cubicBezTo>
                <a:cubicBezTo>
                  <a:pt x="142240" y="908050"/>
                  <a:pt x="138430" y="916940"/>
                  <a:pt x="133350" y="924560"/>
                </a:cubicBezTo>
                <a:cubicBezTo>
                  <a:pt x="128270" y="925830"/>
                  <a:pt x="124460" y="927100"/>
                  <a:pt x="120650" y="928370"/>
                </a:cubicBezTo>
                <a:cubicBezTo>
                  <a:pt x="121920" y="930910"/>
                  <a:pt x="121920" y="932180"/>
                  <a:pt x="123190" y="934720"/>
                </a:cubicBezTo>
                <a:cubicBezTo>
                  <a:pt x="124460" y="935990"/>
                  <a:pt x="130810" y="952500"/>
                  <a:pt x="130810" y="955040"/>
                </a:cubicBezTo>
                <a:cubicBezTo>
                  <a:pt x="128270" y="961390"/>
                  <a:pt x="127000" y="967740"/>
                  <a:pt x="125730" y="974090"/>
                </a:cubicBezTo>
                <a:cubicBezTo>
                  <a:pt x="133350" y="974090"/>
                  <a:pt x="139700" y="975360"/>
                  <a:pt x="142240" y="975360"/>
                </a:cubicBezTo>
                <a:cubicBezTo>
                  <a:pt x="139700" y="976630"/>
                  <a:pt x="135890" y="979170"/>
                  <a:pt x="133350" y="980440"/>
                </a:cubicBezTo>
                <a:cubicBezTo>
                  <a:pt x="134620" y="982980"/>
                  <a:pt x="135890" y="985520"/>
                  <a:pt x="138430" y="986790"/>
                </a:cubicBezTo>
                <a:cubicBezTo>
                  <a:pt x="148590" y="985520"/>
                  <a:pt x="158750" y="984250"/>
                  <a:pt x="170180" y="982980"/>
                </a:cubicBezTo>
                <a:cubicBezTo>
                  <a:pt x="168910" y="989330"/>
                  <a:pt x="167640" y="994410"/>
                  <a:pt x="165100" y="999490"/>
                </a:cubicBezTo>
                <a:cubicBezTo>
                  <a:pt x="171450" y="999490"/>
                  <a:pt x="179070" y="1000760"/>
                  <a:pt x="185420" y="1000760"/>
                </a:cubicBezTo>
                <a:lnTo>
                  <a:pt x="185420" y="1007110"/>
                </a:lnTo>
                <a:cubicBezTo>
                  <a:pt x="176530" y="1008380"/>
                  <a:pt x="167640" y="1010920"/>
                  <a:pt x="160020" y="1012190"/>
                </a:cubicBezTo>
                <a:cubicBezTo>
                  <a:pt x="191770" y="1027430"/>
                  <a:pt x="220980" y="1013460"/>
                  <a:pt x="255270" y="1008380"/>
                </a:cubicBezTo>
                <a:cubicBezTo>
                  <a:pt x="261620" y="1014730"/>
                  <a:pt x="267970" y="1009650"/>
                  <a:pt x="273050" y="999490"/>
                </a:cubicBezTo>
                <a:cubicBezTo>
                  <a:pt x="279400" y="1008380"/>
                  <a:pt x="284480" y="1005840"/>
                  <a:pt x="297180" y="988060"/>
                </a:cubicBezTo>
                <a:cubicBezTo>
                  <a:pt x="298450" y="988060"/>
                  <a:pt x="299720" y="989330"/>
                  <a:pt x="300990" y="989330"/>
                </a:cubicBezTo>
                <a:cubicBezTo>
                  <a:pt x="299720" y="994410"/>
                  <a:pt x="297180" y="998220"/>
                  <a:pt x="295910" y="1003300"/>
                </a:cubicBezTo>
                <a:cubicBezTo>
                  <a:pt x="303530" y="1000760"/>
                  <a:pt x="309880" y="999490"/>
                  <a:pt x="317500" y="996950"/>
                </a:cubicBezTo>
                <a:lnTo>
                  <a:pt x="344170" y="993140"/>
                </a:lnTo>
                <a:cubicBezTo>
                  <a:pt x="358140" y="990600"/>
                  <a:pt x="372110" y="989330"/>
                  <a:pt x="384810" y="986790"/>
                </a:cubicBezTo>
                <a:cubicBezTo>
                  <a:pt x="389890" y="985520"/>
                  <a:pt x="394970" y="981710"/>
                  <a:pt x="400050" y="980440"/>
                </a:cubicBezTo>
                <a:cubicBezTo>
                  <a:pt x="405130" y="979170"/>
                  <a:pt x="412750" y="975360"/>
                  <a:pt x="415290" y="977900"/>
                </a:cubicBezTo>
                <a:cubicBezTo>
                  <a:pt x="425450" y="986790"/>
                  <a:pt x="434340" y="996950"/>
                  <a:pt x="444500" y="1005840"/>
                </a:cubicBezTo>
                <a:cubicBezTo>
                  <a:pt x="445770" y="1003300"/>
                  <a:pt x="447040" y="999490"/>
                  <a:pt x="447040" y="999490"/>
                </a:cubicBezTo>
                <a:cubicBezTo>
                  <a:pt x="455930" y="1002030"/>
                  <a:pt x="462280" y="1003300"/>
                  <a:pt x="471170" y="1005840"/>
                </a:cubicBezTo>
                <a:cubicBezTo>
                  <a:pt x="472440" y="1009650"/>
                  <a:pt x="474980" y="1014730"/>
                  <a:pt x="474980" y="1017270"/>
                </a:cubicBezTo>
                <a:cubicBezTo>
                  <a:pt x="488950" y="1018540"/>
                  <a:pt x="500380" y="1019810"/>
                  <a:pt x="510540" y="1021080"/>
                </a:cubicBezTo>
                <a:cubicBezTo>
                  <a:pt x="510540" y="1022350"/>
                  <a:pt x="511810" y="1023620"/>
                  <a:pt x="511810" y="1024890"/>
                </a:cubicBezTo>
                <a:lnTo>
                  <a:pt x="488950" y="1032510"/>
                </a:lnTo>
                <a:cubicBezTo>
                  <a:pt x="487680" y="1028700"/>
                  <a:pt x="486410" y="1027430"/>
                  <a:pt x="483870" y="1021080"/>
                </a:cubicBezTo>
                <a:cubicBezTo>
                  <a:pt x="485140" y="1035050"/>
                  <a:pt x="486410" y="1043940"/>
                  <a:pt x="486410" y="1055370"/>
                </a:cubicBezTo>
                <a:cubicBezTo>
                  <a:pt x="497840" y="1046480"/>
                  <a:pt x="513080" y="1056640"/>
                  <a:pt x="520700" y="1041400"/>
                </a:cubicBezTo>
                <a:cubicBezTo>
                  <a:pt x="520700" y="1040130"/>
                  <a:pt x="525780" y="1040130"/>
                  <a:pt x="527050" y="1041400"/>
                </a:cubicBezTo>
                <a:cubicBezTo>
                  <a:pt x="537210" y="1042670"/>
                  <a:pt x="547370" y="1043940"/>
                  <a:pt x="557530" y="1046480"/>
                </a:cubicBezTo>
                <a:cubicBezTo>
                  <a:pt x="556260" y="1043940"/>
                  <a:pt x="556260" y="1041400"/>
                  <a:pt x="554990" y="1038860"/>
                </a:cubicBezTo>
                <a:cubicBezTo>
                  <a:pt x="561340" y="1040130"/>
                  <a:pt x="566420" y="1041400"/>
                  <a:pt x="570230" y="1042670"/>
                </a:cubicBezTo>
                <a:cubicBezTo>
                  <a:pt x="570230" y="1043940"/>
                  <a:pt x="571500" y="1045210"/>
                  <a:pt x="571500" y="1046480"/>
                </a:cubicBezTo>
                <a:cubicBezTo>
                  <a:pt x="562610" y="1051560"/>
                  <a:pt x="553720" y="1057910"/>
                  <a:pt x="544830" y="1062990"/>
                </a:cubicBezTo>
                <a:cubicBezTo>
                  <a:pt x="530860" y="1071880"/>
                  <a:pt x="518160" y="1083310"/>
                  <a:pt x="504190" y="1087120"/>
                </a:cubicBezTo>
                <a:cubicBezTo>
                  <a:pt x="480060" y="1092200"/>
                  <a:pt x="455930" y="1101090"/>
                  <a:pt x="430530" y="1102360"/>
                </a:cubicBezTo>
                <a:lnTo>
                  <a:pt x="424180" y="1102360"/>
                </a:lnTo>
                <a:cubicBezTo>
                  <a:pt x="397510" y="1107440"/>
                  <a:pt x="372110" y="1112520"/>
                  <a:pt x="345440" y="1117600"/>
                </a:cubicBezTo>
                <a:cubicBezTo>
                  <a:pt x="341630" y="1118870"/>
                  <a:pt x="339090" y="1120140"/>
                  <a:pt x="335280" y="1120140"/>
                </a:cubicBezTo>
                <a:cubicBezTo>
                  <a:pt x="318770" y="1122680"/>
                  <a:pt x="302260" y="1123950"/>
                  <a:pt x="287020" y="1126490"/>
                </a:cubicBezTo>
                <a:cubicBezTo>
                  <a:pt x="270510" y="1130300"/>
                  <a:pt x="252730" y="1132840"/>
                  <a:pt x="236220" y="1139190"/>
                </a:cubicBezTo>
                <a:cubicBezTo>
                  <a:pt x="223520" y="1143000"/>
                  <a:pt x="207010" y="1141730"/>
                  <a:pt x="201930" y="1154430"/>
                </a:cubicBezTo>
                <a:cubicBezTo>
                  <a:pt x="196850" y="1154430"/>
                  <a:pt x="191770" y="1153160"/>
                  <a:pt x="189230" y="1154430"/>
                </a:cubicBezTo>
                <a:cubicBezTo>
                  <a:pt x="170180" y="1162050"/>
                  <a:pt x="151130" y="1169670"/>
                  <a:pt x="133350" y="1178560"/>
                </a:cubicBezTo>
                <a:cubicBezTo>
                  <a:pt x="127000" y="1183640"/>
                  <a:pt x="121920" y="1186180"/>
                  <a:pt x="119380" y="1191260"/>
                </a:cubicBezTo>
                <a:cubicBezTo>
                  <a:pt x="118110" y="1195070"/>
                  <a:pt x="121920" y="1201420"/>
                  <a:pt x="123190" y="1203960"/>
                </a:cubicBezTo>
                <a:cubicBezTo>
                  <a:pt x="120650" y="1205230"/>
                  <a:pt x="115570" y="1206500"/>
                  <a:pt x="115570" y="1207770"/>
                </a:cubicBezTo>
                <a:cubicBezTo>
                  <a:pt x="115570" y="1215390"/>
                  <a:pt x="115570" y="1223010"/>
                  <a:pt x="118110" y="1229360"/>
                </a:cubicBezTo>
                <a:cubicBezTo>
                  <a:pt x="121920" y="1238250"/>
                  <a:pt x="133350" y="1245870"/>
                  <a:pt x="120650" y="1257300"/>
                </a:cubicBezTo>
                <a:cubicBezTo>
                  <a:pt x="118110" y="1258570"/>
                  <a:pt x="120650" y="1264920"/>
                  <a:pt x="120650" y="1270000"/>
                </a:cubicBezTo>
                <a:cubicBezTo>
                  <a:pt x="124460" y="1268730"/>
                  <a:pt x="127000" y="1268730"/>
                  <a:pt x="130810" y="1268730"/>
                </a:cubicBezTo>
                <a:cubicBezTo>
                  <a:pt x="118110" y="1290320"/>
                  <a:pt x="118110" y="1297940"/>
                  <a:pt x="130810" y="1301750"/>
                </a:cubicBezTo>
                <a:cubicBezTo>
                  <a:pt x="130810" y="1309370"/>
                  <a:pt x="128270" y="1316990"/>
                  <a:pt x="130810" y="1322070"/>
                </a:cubicBezTo>
                <a:cubicBezTo>
                  <a:pt x="138430" y="1334770"/>
                  <a:pt x="148590" y="1347470"/>
                  <a:pt x="157480" y="1358900"/>
                </a:cubicBezTo>
                <a:cubicBezTo>
                  <a:pt x="156210" y="1360170"/>
                  <a:pt x="153670" y="1361440"/>
                  <a:pt x="152400" y="1361440"/>
                </a:cubicBezTo>
                <a:cubicBezTo>
                  <a:pt x="157480" y="1367790"/>
                  <a:pt x="162560" y="1374140"/>
                  <a:pt x="166370" y="1377950"/>
                </a:cubicBezTo>
                <a:cubicBezTo>
                  <a:pt x="161290" y="1385570"/>
                  <a:pt x="157480" y="1391920"/>
                  <a:pt x="152400" y="1398270"/>
                </a:cubicBezTo>
                <a:cubicBezTo>
                  <a:pt x="158750" y="1400810"/>
                  <a:pt x="162560" y="1402080"/>
                  <a:pt x="167640" y="1403350"/>
                </a:cubicBezTo>
                <a:cubicBezTo>
                  <a:pt x="158750" y="1405890"/>
                  <a:pt x="151130" y="1408430"/>
                  <a:pt x="139700" y="1413510"/>
                </a:cubicBezTo>
                <a:cubicBezTo>
                  <a:pt x="161290" y="1418590"/>
                  <a:pt x="162560" y="1433830"/>
                  <a:pt x="165100" y="1449070"/>
                </a:cubicBezTo>
                <a:cubicBezTo>
                  <a:pt x="165100" y="1450340"/>
                  <a:pt x="171450" y="1451610"/>
                  <a:pt x="175260" y="1452880"/>
                </a:cubicBezTo>
                <a:cubicBezTo>
                  <a:pt x="175260" y="1455420"/>
                  <a:pt x="172720" y="1459230"/>
                  <a:pt x="173990" y="1461770"/>
                </a:cubicBezTo>
                <a:cubicBezTo>
                  <a:pt x="179070" y="1468120"/>
                  <a:pt x="187960" y="1471930"/>
                  <a:pt x="189230" y="1479550"/>
                </a:cubicBezTo>
                <a:cubicBezTo>
                  <a:pt x="196850" y="1501140"/>
                  <a:pt x="210820" y="1497330"/>
                  <a:pt x="226060" y="1492250"/>
                </a:cubicBezTo>
                <a:lnTo>
                  <a:pt x="233680" y="1503680"/>
                </a:lnTo>
                <a:cubicBezTo>
                  <a:pt x="236220" y="1502410"/>
                  <a:pt x="238760" y="1499870"/>
                  <a:pt x="240030" y="1498600"/>
                </a:cubicBezTo>
                <a:cubicBezTo>
                  <a:pt x="241300" y="1506220"/>
                  <a:pt x="254000" y="1515110"/>
                  <a:pt x="257810" y="1510030"/>
                </a:cubicBezTo>
                <a:cubicBezTo>
                  <a:pt x="266700" y="1497330"/>
                  <a:pt x="276860" y="1504950"/>
                  <a:pt x="287020" y="1506220"/>
                </a:cubicBezTo>
                <a:cubicBezTo>
                  <a:pt x="292100" y="1507490"/>
                  <a:pt x="299720" y="1508760"/>
                  <a:pt x="302260" y="1506220"/>
                </a:cubicBezTo>
                <a:cubicBezTo>
                  <a:pt x="308610" y="1499870"/>
                  <a:pt x="327660" y="1506220"/>
                  <a:pt x="322580" y="1488440"/>
                </a:cubicBezTo>
                <a:cubicBezTo>
                  <a:pt x="321310" y="1484630"/>
                  <a:pt x="316230" y="1480820"/>
                  <a:pt x="311150" y="1477010"/>
                </a:cubicBezTo>
                <a:lnTo>
                  <a:pt x="347980" y="1477010"/>
                </a:lnTo>
                <a:cubicBezTo>
                  <a:pt x="349250" y="1480820"/>
                  <a:pt x="349250" y="1485900"/>
                  <a:pt x="350520" y="1489710"/>
                </a:cubicBezTo>
                <a:cubicBezTo>
                  <a:pt x="344170" y="1490980"/>
                  <a:pt x="337820" y="1492250"/>
                  <a:pt x="331470" y="1494790"/>
                </a:cubicBezTo>
                <a:cubicBezTo>
                  <a:pt x="331470" y="1496060"/>
                  <a:pt x="332740" y="1497330"/>
                  <a:pt x="332740" y="1499870"/>
                </a:cubicBezTo>
                <a:cubicBezTo>
                  <a:pt x="335280" y="1499870"/>
                  <a:pt x="339090" y="1498600"/>
                  <a:pt x="341630" y="1498600"/>
                </a:cubicBezTo>
                <a:cubicBezTo>
                  <a:pt x="351790" y="1502410"/>
                  <a:pt x="365760" y="1492250"/>
                  <a:pt x="374650" y="1504950"/>
                </a:cubicBezTo>
                <a:cubicBezTo>
                  <a:pt x="391160" y="1527810"/>
                  <a:pt x="420370" y="1534160"/>
                  <a:pt x="447040" y="1521460"/>
                </a:cubicBezTo>
                <a:cubicBezTo>
                  <a:pt x="449580" y="1520190"/>
                  <a:pt x="454660" y="1524000"/>
                  <a:pt x="458470" y="1525270"/>
                </a:cubicBezTo>
                <a:cubicBezTo>
                  <a:pt x="459740" y="1525270"/>
                  <a:pt x="459740" y="1525270"/>
                  <a:pt x="461010" y="1526540"/>
                </a:cubicBezTo>
                <a:cubicBezTo>
                  <a:pt x="462280" y="1524000"/>
                  <a:pt x="462280" y="1521460"/>
                  <a:pt x="462280" y="1522730"/>
                </a:cubicBezTo>
                <a:cubicBezTo>
                  <a:pt x="471170" y="1522730"/>
                  <a:pt x="480060" y="1525270"/>
                  <a:pt x="488950" y="1524000"/>
                </a:cubicBezTo>
                <a:cubicBezTo>
                  <a:pt x="502920" y="1522730"/>
                  <a:pt x="516890" y="1517650"/>
                  <a:pt x="530860" y="1516380"/>
                </a:cubicBezTo>
                <a:cubicBezTo>
                  <a:pt x="552450" y="1513840"/>
                  <a:pt x="574040" y="1513840"/>
                  <a:pt x="595630" y="1508760"/>
                </a:cubicBezTo>
                <a:cubicBezTo>
                  <a:pt x="604520" y="1506220"/>
                  <a:pt x="610870" y="1507490"/>
                  <a:pt x="617220" y="1510030"/>
                </a:cubicBezTo>
                <a:cubicBezTo>
                  <a:pt x="577850" y="1526540"/>
                  <a:pt x="538480" y="1543050"/>
                  <a:pt x="499110" y="1558290"/>
                </a:cubicBezTo>
                <a:cubicBezTo>
                  <a:pt x="499110" y="1559560"/>
                  <a:pt x="500380" y="1560830"/>
                  <a:pt x="500380" y="1562100"/>
                </a:cubicBezTo>
                <a:cubicBezTo>
                  <a:pt x="502920" y="1562100"/>
                  <a:pt x="505460" y="1563370"/>
                  <a:pt x="510540" y="1564640"/>
                </a:cubicBezTo>
                <a:cubicBezTo>
                  <a:pt x="501650" y="1568450"/>
                  <a:pt x="497840" y="1569720"/>
                  <a:pt x="491490" y="1572260"/>
                </a:cubicBezTo>
                <a:cubicBezTo>
                  <a:pt x="502920" y="1579880"/>
                  <a:pt x="487680" y="1588770"/>
                  <a:pt x="494030" y="1598930"/>
                </a:cubicBezTo>
                <a:cubicBezTo>
                  <a:pt x="499110" y="1609090"/>
                  <a:pt x="495300" y="1624330"/>
                  <a:pt x="518160" y="1620520"/>
                </a:cubicBezTo>
                <a:cubicBezTo>
                  <a:pt x="495300" y="1631950"/>
                  <a:pt x="494030" y="1648460"/>
                  <a:pt x="509270" y="1666240"/>
                </a:cubicBezTo>
                <a:cubicBezTo>
                  <a:pt x="511810" y="1668780"/>
                  <a:pt x="513080" y="1673860"/>
                  <a:pt x="511810" y="1676400"/>
                </a:cubicBezTo>
                <a:cubicBezTo>
                  <a:pt x="509270" y="1685290"/>
                  <a:pt x="505460" y="1692910"/>
                  <a:pt x="502920" y="1699260"/>
                </a:cubicBezTo>
                <a:cubicBezTo>
                  <a:pt x="494030" y="1699260"/>
                  <a:pt x="488950" y="1697990"/>
                  <a:pt x="483870" y="1697990"/>
                </a:cubicBezTo>
                <a:cubicBezTo>
                  <a:pt x="471170" y="1699260"/>
                  <a:pt x="458470" y="1701800"/>
                  <a:pt x="445770" y="1704340"/>
                </a:cubicBezTo>
                <a:cubicBezTo>
                  <a:pt x="405130" y="1711960"/>
                  <a:pt x="363220" y="1719580"/>
                  <a:pt x="322580" y="1727200"/>
                </a:cubicBezTo>
                <a:cubicBezTo>
                  <a:pt x="288290" y="1733550"/>
                  <a:pt x="255270" y="1746250"/>
                  <a:pt x="220980" y="1748790"/>
                </a:cubicBezTo>
                <a:cubicBezTo>
                  <a:pt x="196850" y="1750060"/>
                  <a:pt x="175260" y="1762760"/>
                  <a:pt x="152400" y="1764030"/>
                </a:cubicBezTo>
                <a:cubicBezTo>
                  <a:pt x="137160" y="1765300"/>
                  <a:pt x="121920" y="1771650"/>
                  <a:pt x="107950" y="1778000"/>
                </a:cubicBezTo>
                <a:cubicBezTo>
                  <a:pt x="100330" y="1780540"/>
                  <a:pt x="93980" y="1786890"/>
                  <a:pt x="87630" y="1790700"/>
                </a:cubicBezTo>
                <a:cubicBezTo>
                  <a:pt x="86360" y="1790700"/>
                  <a:pt x="82550" y="1789430"/>
                  <a:pt x="81280" y="1790700"/>
                </a:cubicBezTo>
                <a:cubicBezTo>
                  <a:pt x="71120" y="1795780"/>
                  <a:pt x="62230" y="1800860"/>
                  <a:pt x="52070" y="1804670"/>
                </a:cubicBezTo>
                <a:cubicBezTo>
                  <a:pt x="44450" y="1808480"/>
                  <a:pt x="38100" y="1812290"/>
                  <a:pt x="30480" y="1816100"/>
                </a:cubicBezTo>
                <a:cubicBezTo>
                  <a:pt x="30480" y="1817370"/>
                  <a:pt x="31750" y="1818640"/>
                  <a:pt x="31750" y="1819910"/>
                </a:cubicBezTo>
                <a:cubicBezTo>
                  <a:pt x="29210" y="1819910"/>
                  <a:pt x="25400" y="1818640"/>
                  <a:pt x="21590" y="1817370"/>
                </a:cubicBezTo>
                <a:cubicBezTo>
                  <a:pt x="22860" y="1824990"/>
                  <a:pt x="24130" y="1830070"/>
                  <a:pt x="25400" y="1836420"/>
                </a:cubicBezTo>
                <a:cubicBezTo>
                  <a:pt x="24130" y="1836420"/>
                  <a:pt x="24130" y="1836420"/>
                  <a:pt x="22860" y="1837690"/>
                </a:cubicBezTo>
                <a:cubicBezTo>
                  <a:pt x="21590" y="1835150"/>
                  <a:pt x="20320" y="1832610"/>
                  <a:pt x="19050" y="1831340"/>
                </a:cubicBezTo>
                <a:cubicBezTo>
                  <a:pt x="7620" y="1844040"/>
                  <a:pt x="0" y="1855470"/>
                  <a:pt x="17780" y="1863090"/>
                </a:cubicBezTo>
                <a:cubicBezTo>
                  <a:pt x="16510" y="1869440"/>
                  <a:pt x="16510" y="1874520"/>
                  <a:pt x="16510" y="1878330"/>
                </a:cubicBezTo>
                <a:lnTo>
                  <a:pt x="20320" y="1905000"/>
                </a:lnTo>
                <a:cubicBezTo>
                  <a:pt x="21590" y="1916430"/>
                  <a:pt x="19050" y="1927860"/>
                  <a:pt x="33020" y="1931671"/>
                </a:cubicBezTo>
                <a:cubicBezTo>
                  <a:pt x="29210" y="1938021"/>
                  <a:pt x="29210" y="1967231"/>
                  <a:pt x="34290" y="1968500"/>
                </a:cubicBezTo>
                <a:cubicBezTo>
                  <a:pt x="43180" y="1972310"/>
                  <a:pt x="45720" y="1983740"/>
                  <a:pt x="53340" y="1988821"/>
                </a:cubicBezTo>
                <a:cubicBezTo>
                  <a:pt x="54610" y="1990091"/>
                  <a:pt x="55880" y="1992631"/>
                  <a:pt x="55880" y="1992631"/>
                </a:cubicBezTo>
                <a:cubicBezTo>
                  <a:pt x="45720" y="2004060"/>
                  <a:pt x="60960" y="1998981"/>
                  <a:pt x="63500" y="2004060"/>
                </a:cubicBezTo>
                <a:cubicBezTo>
                  <a:pt x="60960" y="2010410"/>
                  <a:pt x="55880" y="2016760"/>
                  <a:pt x="54610" y="2024381"/>
                </a:cubicBezTo>
                <a:cubicBezTo>
                  <a:pt x="53340" y="2032001"/>
                  <a:pt x="54610" y="2038351"/>
                  <a:pt x="66040" y="2034541"/>
                </a:cubicBezTo>
                <a:cubicBezTo>
                  <a:pt x="64770" y="2045971"/>
                  <a:pt x="63500" y="2056131"/>
                  <a:pt x="62230" y="2067561"/>
                </a:cubicBezTo>
                <a:cubicBezTo>
                  <a:pt x="63500" y="2067561"/>
                  <a:pt x="64770" y="2066291"/>
                  <a:pt x="64770" y="2066291"/>
                </a:cubicBezTo>
                <a:cubicBezTo>
                  <a:pt x="68580" y="2075181"/>
                  <a:pt x="71120" y="2082801"/>
                  <a:pt x="74930" y="2090421"/>
                </a:cubicBezTo>
                <a:cubicBezTo>
                  <a:pt x="81280" y="2090421"/>
                  <a:pt x="87630" y="2091691"/>
                  <a:pt x="95250" y="2092960"/>
                </a:cubicBezTo>
                <a:lnTo>
                  <a:pt x="95250" y="2096771"/>
                </a:lnTo>
                <a:cubicBezTo>
                  <a:pt x="91440" y="2098041"/>
                  <a:pt x="87630" y="2099310"/>
                  <a:pt x="83820" y="2100581"/>
                </a:cubicBezTo>
                <a:cubicBezTo>
                  <a:pt x="85090" y="2101851"/>
                  <a:pt x="87630" y="2101851"/>
                  <a:pt x="87630" y="2101851"/>
                </a:cubicBezTo>
                <a:cubicBezTo>
                  <a:pt x="88900" y="2120901"/>
                  <a:pt x="105410" y="2118361"/>
                  <a:pt x="116840" y="2123441"/>
                </a:cubicBezTo>
                <a:cubicBezTo>
                  <a:pt x="121920" y="2125981"/>
                  <a:pt x="128270" y="2127251"/>
                  <a:pt x="132080" y="2125981"/>
                </a:cubicBezTo>
                <a:cubicBezTo>
                  <a:pt x="139700" y="2122171"/>
                  <a:pt x="144780" y="2123441"/>
                  <a:pt x="144780" y="2131060"/>
                </a:cubicBezTo>
                <a:cubicBezTo>
                  <a:pt x="144780" y="2134871"/>
                  <a:pt x="142240" y="2139950"/>
                  <a:pt x="140970" y="2142490"/>
                </a:cubicBezTo>
                <a:cubicBezTo>
                  <a:pt x="149860" y="2142490"/>
                  <a:pt x="163830" y="2146300"/>
                  <a:pt x="171450" y="2141220"/>
                </a:cubicBezTo>
                <a:cubicBezTo>
                  <a:pt x="189230" y="2129790"/>
                  <a:pt x="205740" y="2139950"/>
                  <a:pt x="222250" y="2136140"/>
                </a:cubicBezTo>
                <a:cubicBezTo>
                  <a:pt x="231140" y="2133600"/>
                  <a:pt x="238760" y="2133600"/>
                  <a:pt x="251460" y="2131060"/>
                </a:cubicBezTo>
                <a:cubicBezTo>
                  <a:pt x="257810" y="2136140"/>
                  <a:pt x="264160" y="2134871"/>
                  <a:pt x="265430" y="2128521"/>
                </a:cubicBezTo>
                <a:cubicBezTo>
                  <a:pt x="275590" y="2128521"/>
                  <a:pt x="284480" y="2128521"/>
                  <a:pt x="293370" y="2127250"/>
                </a:cubicBezTo>
                <a:cubicBezTo>
                  <a:pt x="307340" y="2124710"/>
                  <a:pt x="320040" y="2120900"/>
                  <a:pt x="334010" y="2119630"/>
                </a:cubicBezTo>
                <a:cubicBezTo>
                  <a:pt x="342900" y="2118360"/>
                  <a:pt x="353060" y="2120900"/>
                  <a:pt x="363220" y="2119630"/>
                </a:cubicBezTo>
                <a:cubicBezTo>
                  <a:pt x="368300" y="2118360"/>
                  <a:pt x="372110" y="2110740"/>
                  <a:pt x="377190" y="2106930"/>
                </a:cubicBezTo>
                <a:cubicBezTo>
                  <a:pt x="382270" y="2119630"/>
                  <a:pt x="392430" y="2120900"/>
                  <a:pt x="408940" y="2112010"/>
                </a:cubicBezTo>
                <a:cubicBezTo>
                  <a:pt x="402590" y="2106930"/>
                  <a:pt x="394970" y="2103120"/>
                  <a:pt x="388620" y="2099310"/>
                </a:cubicBezTo>
                <a:cubicBezTo>
                  <a:pt x="394970" y="2096770"/>
                  <a:pt x="400050" y="2092960"/>
                  <a:pt x="405130" y="2091690"/>
                </a:cubicBezTo>
                <a:cubicBezTo>
                  <a:pt x="410210" y="2091690"/>
                  <a:pt x="414020" y="2092960"/>
                  <a:pt x="417830" y="2092960"/>
                </a:cubicBezTo>
                <a:cubicBezTo>
                  <a:pt x="421640" y="2092960"/>
                  <a:pt x="425450" y="2092960"/>
                  <a:pt x="429260" y="2091690"/>
                </a:cubicBezTo>
                <a:cubicBezTo>
                  <a:pt x="433070" y="2090420"/>
                  <a:pt x="435610" y="2089150"/>
                  <a:pt x="438150" y="2086610"/>
                </a:cubicBezTo>
                <a:cubicBezTo>
                  <a:pt x="438150" y="2090420"/>
                  <a:pt x="439420" y="2095500"/>
                  <a:pt x="439420" y="2099310"/>
                </a:cubicBezTo>
                <a:cubicBezTo>
                  <a:pt x="439420" y="2103120"/>
                  <a:pt x="436880" y="2106930"/>
                  <a:pt x="435610" y="2110740"/>
                </a:cubicBezTo>
                <a:cubicBezTo>
                  <a:pt x="439420" y="2110740"/>
                  <a:pt x="443230" y="2110740"/>
                  <a:pt x="448310" y="2109470"/>
                </a:cubicBezTo>
                <a:cubicBezTo>
                  <a:pt x="453390" y="2117090"/>
                  <a:pt x="439420" y="2133600"/>
                  <a:pt x="458470" y="2134870"/>
                </a:cubicBezTo>
                <a:cubicBezTo>
                  <a:pt x="457200" y="2139950"/>
                  <a:pt x="455930" y="2143760"/>
                  <a:pt x="454660" y="2148840"/>
                </a:cubicBezTo>
                <a:cubicBezTo>
                  <a:pt x="462280" y="2148840"/>
                  <a:pt x="469900" y="2150110"/>
                  <a:pt x="481330" y="2151380"/>
                </a:cubicBezTo>
                <a:cubicBezTo>
                  <a:pt x="476250" y="2157730"/>
                  <a:pt x="472440" y="2162810"/>
                  <a:pt x="467360" y="2167890"/>
                </a:cubicBezTo>
                <a:cubicBezTo>
                  <a:pt x="471170" y="2166620"/>
                  <a:pt x="474980" y="2166620"/>
                  <a:pt x="482600" y="2165350"/>
                </a:cubicBezTo>
                <a:cubicBezTo>
                  <a:pt x="466090" y="2180590"/>
                  <a:pt x="483870" y="2181860"/>
                  <a:pt x="490220" y="2190750"/>
                </a:cubicBezTo>
                <a:cubicBezTo>
                  <a:pt x="494030" y="2180590"/>
                  <a:pt x="496570" y="2174240"/>
                  <a:pt x="497840" y="2169160"/>
                </a:cubicBezTo>
                <a:cubicBezTo>
                  <a:pt x="504190" y="2175510"/>
                  <a:pt x="511810" y="2183130"/>
                  <a:pt x="519430" y="2192020"/>
                </a:cubicBezTo>
                <a:cubicBezTo>
                  <a:pt x="520700" y="2192020"/>
                  <a:pt x="523240" y="2189480"/>
                  <a:pt x="524510" y="2190750"/>
                </a:cubicBezTo>
                <a:cubicBezTo>
                  <a:pt x="538480" y="2197100"/>
                  <a:pt x="544830" y="2190750"/>
                  <a:pt x="549910" y="2178050"/>
                </a:cubicBezTo>
                <a:cubicBezTo>
                  <a:pt x="551180" y="2175510"/>
                  <a:pt x="557530" y="2174240"/>
                  <a:pt x="558800" y="2172970"/>
                </a:cubicBezTo>
                <a:cubicBezTo>
                  <a:pt x="556260" y="2180590"/>
                  <a:pt x="552450" y="2188210"/>
                  <a:pt x="548640" y="2197100"/>
                </a:cubicBezTo>
                <a:cubicBezTo>
                  <a:pt x="533400" y="2199640"/>
                  <a:pt x="515620" y="2203450"/>
                  <a:pt x="497840" y="2207260"/>
                </a:cubicBezTo>
                <a:cubicBezTo>
                  <a:pt x="481330" y="2211070"/>
                  <a:pt x="464820" y="2217420"/>
                  <a:pt x="447040" y="2219960"/>
                </a:cubicBezTo>
                <a:cubicBezTo>
                  <a:pt x="422910" y="2223770"/>
                  <a:pt x="398780" y="2226310"/>
                  <a:pt x="373380" y="2230120"/>
                </a:cubicBezTo>
                <a:cubicBezTo>
                  <a:pt x="344170" y="2235200"/>
                  <a:pt x="314960" y="2240280"/>
                  <a:pt x="285750" y="2246630"/>
                </a:cubicBezTo>
                <a:cubicBezTo>
                  <a:pt x="261620" y="2251710"/>
                  <a:pt x="238760" y="2259330"/>
                  <a:pt x="214630" y="2264410"/>
                </a:cubicBezTo>
                <a:cubicBezTo>
                  <a:pt x="198120" y="2268220"/>
                  <a:pt x="181610" y="2269490"/>
                  <a:pt x="166370" y="2275840"/>
                </a:cubicBezTo>
                <a:cubicBezTo>
                  <a:pt x="151130" y="2282190"/>
                  <a:pt x="129540" y="2280920"/>
                  <a:pt x="124460" y="2302510"/>
                </a:cubicBezTo>
                <a:cubicBezTo>
                  <a:pt x="115570" y="2297430"/>
                  <a:pt x="109220" y="2299970"/>
                  <a:pt x="107950" y="2308860"/>
                </a:cubicBezTo>
                <a:cubicBezTo>
                  <a:pt x="107950" y="2311400"/>
                  <a:pt x="106680" y="2313940"/>
                  <a:pt x="104140" y="2313940"/>
                </a:cubicBezTo>
                <a:cubicBezTo>
                  <a:pt x="90170" y="2317750"/>
                  <a:pt x="93980" y="2325370"/>
                  <a:pt x="100330" y="2332990"/>
                </a:cubicBezTo>
                <a:cubicBezTo>
                  <a:pt x="107950" y="2341880"/>
                  <a:pt x="107950" y="2350770"/>
                  <a:pt x="106680" y="2360930"/>
                </a:cubicBezTo>
                <a:cubicBezTo>
                  <a:pt x="104140" y="2374900"/>
                  <a:pt x="101600" y="2390140"/>
                  <a:pt x="99060" y="2404110"/>
                </a:cubicBezTo>
                <a:cubicBezTo>
                  <a:pt x="99060" y="2407920"/>
                  <a:pt x="102870" y="2411730"/>
                  <a:pt x="105410" y="2415540"/>
                </a:cubicBezTo>
                <a:lnTo>
                  <a:pt x="109220" y="2423160"/>
                </a:lnTo>
                <a:lnTo>
                  <a:pt x="109220" y="2444750"/>
                </a:lnTo>
                <a:cubicBezTo>
                  <a:pt x="114300" y="2444750"/>
                  <a:pt x="120650" y="2443480"/>
                  <a:pt x="127000" y="2443480"/>
                </a:cubicBezTo>
                <a:cubicBezTo>
                  <a:pt x="127000" y="2443480"/>
                  <a:pt x="127000" y="2444750"/>
                  <a:pt x="128270" y="2444750"/>
                </a:cubicBezTo>
                <a:cubicBezTo>
                  <a:pt x="124460" y="2446020"/>
                  <a:pt x="121920" y="2447290"/>
                  <a:pt x="118110" y="2449830"/>
                </a:cubicBezTo>
                <a:cubicBezTo>
                  <a:pt x="125730" y="2458720"/>
                  <a:pt x="111760" y="2481580"/>
                  <a:pt x="142240" y="2476500"/>
                </a:cubicBezTo>
                <a:cubicBezTo>
                  <a:pt x="133350" y="2484120"/>
                  <a:pt x="128270" y="2489200"/>
                  <a:pt x="124460" y="2491740"/>
                </a:cubicBezTo>
                <a:cubicBezTo>
                  <a:pt x="127000" y="2498090"/>
                  <a:pt x="129540" y="2501900"/>
                  <a:pt x="130810" y="2505710"/>
                </a:cubicBezTo>
                <a:cubicBezTo>
                  <a:pt x="125730" y="2509520"/>
                  <a:pt x="121920" y="2513330"/>
                  <a:pt x="118110" y="2515870"/>
                </a:cubicBezTo>
                <a:cubicBezTo>
                  <a:pt x="123190" y="2520950"/>
                  <a:pt x="128270" y="2524760"/>
                  <a:pt x="130810" y="2528570"/>
                </a:cubicBezTo>
                <a:cubicBezTo>
                  <a:pt x="135890" y="2523490"/>
                  <a:pt x="140970" y="2518410"/>
                  <a:pt x="146050" y="2518410"/>
                </a:cubicBezTo>
                <a:cubicBezTo>
                  <a:pt x="151130" y="2518410"/>
                  <a:pt x="157480" y="2527300"/>
                  <a:pt x="163830" y="2532380"/>
                </a:cubicBezTo>
                <a:cubicBezTo>
                  <a:pt x="163830" y="2533650"/>
                  <a:pt x="160020" y="2534920"/>
                  <a:pt x="158750" y="2534920"/>
                </a:cubicBezTo>
                <a:cubicBezTo>
                  <a:pt x="149860" y="2524760"/>
                  <a:pt x="140970" y="2523490"/>
                  <a:pt x="132080" y="2534920"/>
                </a:cubicBezTo>
                <a:cubicBezTo>
                  <a:pt x="132080" y="2534920"/>
                  <a:pt x="130810" y="2534920"/>
                  <a:pt x="130810" y="2533650"/>
                </a:cubicBezTo>
                <a:cubicBezTo>
                  <a:pt x="130810" y="2532380"/>
                  <a:pt x="130810" y="2532380"/>
                  <a:pt x="129540" y="2531110"/>
                </a:cubicBezTo>
                <a:cubicBezTo>
                  <a:pt x="124460" y="2536190"/>
                  <a:pt x="125730" y="2540000"/>
                  <a:pt x="132080" y="2543810"/>
                </a:cubicBezTo>
                <a:cubicBezTo>
                  <a:pt x="140970" y="2548890"/>
                  <a:pt x="139700" y="2552700"/>
                  <a:pt x="134620" y="2559050"/>
                </a:cubicBezTo>
                <a:cubicBezTo>
                  <a:pt x="137160" y="2560320"/>
                  <a:pt x="140970" y="2562860"/>
                  <a:pt x="140970" y="2564130"/>
                </a:cubicBezTo>
                <a:cubicBezTo>
                  <a:pt x="140970" y="2570480"/>
                  <a:pt x="153670" y="2574290"/>
                  <a:pt x="143510" y="2581910"/>
                </a:cubicBezTo>
                <a:cubicBezTo>
                  <a:pt x="148590" y="2588260"/>
                  <a:pt x="151130" y="2594610"/>
                  <a:pt x="162560" y="2597150"/>
                </a:cubicBezTo>
                <a:cubicBezTo>
                  <a:pt x="172720" y="2599690"/>
                  <a:pt x="175260" y="2594610"/>
                  <a:pt x="181610" y="2593340"/>
                </a:cubicBezTo>
                <a:cubicBezTo>
                  <a:pt x="187960" y="2592070"/>
                  <a:pt x="195580" y="2595880"/>
                  <a:pt x="201930" y="2597150"/>
                </a:cubicBezTo>
                <a:cubicBezTo>
                  <a:pt x="204470" y="2597150"/>
                  <a:pt x="207010" y="2593340"/>
                  <a:pt x="207010" y="2592070"/>
                </a:cubicBezTo>
                <a:cubicBezTo>
                  <a:pt x="215900" y="2593340"/>
                  <a:pt x="224790" y="2595880"/>
                  <a:pt x="232410" y="2594610"/>
                </a:cubicBezTo>
                <a:cubicBezTo>
                  <a:pt x="243840" y="2593340"/>
                  <a:pt x="250190" y="2597150"/>
                  <a:pt x="251460" y="2607310"/>
                </a:cubicBezTo>
                <a:cubicBezTo>
                  <a:pt x="252730" y="2618740"/>
                  <a:pt x="259080" y="2620010"/>
                  <a:pt x="267970" y="2618740"/>
                </a:cubicBezTo>
                <a:cubicBezTo>
                  <a:pt x="275590" y="2617470"/>
                  <a:pt x="281940" y="2614930"/>
                  <a:pt x="289560" y="2613660"/>
                </a:cubicBezTo>
                <a:cubicBezTo>
                  <a:pt x="285750" y="2609850"/>
                  <a:pt x="280670" y="2606040"/>
                  <a:pt x="274320" y="2600960"/>
                </a:cubicBezTo>
                <a:cubicBezTo>
                  <a:pt x="280670" y="2599690"/>
                  <a:pt x="287020" y="2597150"/>
                  <a:pt x="292100" y="2597150"/>
                </a:cubicBezTo>
                <a:cubicBezTo>
                  <a:pt x="302260" y="2595880"/>
                  <a:pt x="311150" y="2594610"/>
                  <a:pt x="321310" y="2594610"/>
                </a:cubicBezTo>
                <a:cubicBezTo>
                  <a:pt x="325120" y="2594610"/>
                  <a:pt x="328930" y="2597150"/>
                  <a:pt x="332740" y="2600960"/>
                </a:cubicBezTo>
                <a:cubicBezTo>
                  <a:pt x="316230" y="2600960"/>
                  <a:pt x="300990" y="2600960"/>
                  <a:pt x="289560" y="2613660"/>
                </a:cubicBezTo>
                <a:cubicBezTo>
                  <a:pt x="293370" y="2614930"/>
                  <a:pt x="298450" y="2616200"/>
                  <a:pt x="302260" y="2616200"/>
                </a:cubicBezTo>
                <a:cubicBezTo>
                  <a:pt x="323850" y="2614930"/>
                  <a:pt x="346710" y="2613660"/>
                  <a:pt x="368300" y="2612390"/>
                </a:cubicBezTo>
                <a:cubicBezTo>
                  <a:pt x="389890" y="2611120"/>
                  <a:pt x="410210" y="2608580"/>
                  <a:pt x="433070" y="2607310"/>
                </a:cubicBezTo>
                <a:cubicBezTo>
                  <a:pt x="439420" y="2633980"/>
                  <a:pt x="445770" y="2659380"/>
                  <a:pt x="450850" y="2684780"/>
                </a:cubicBezTo>
                <a:cubicBezTo>
                  <a:pt x="448310" y="2686050"/>
                  <a:pt x="445770" y="2687320"/>
                  <a:pt x="443230" y="2687320"/>
                </a:cubicBezTo>
                <a:cubicBezTo>
                  <a:pt x="447040" y="2692400"/>
                  <a:pt x="452120" y="2697480"/>
                  <a:pt x="453390" y="2702560"/>
                </a:cubicBezTo>
                <a:cubicBezTo>
                  <a:pt x="454660" y="2710180"/>
                  <a:pt x="453390" y="2717800"/>
                  <a:pt x="453390" y="2722880"/>
                </a:cubicBezTo>
                <a:cubicBezTo>
                  <a:pt x="462280" y="2725420"/>
                  <a:pt x="467360" y="2726690"/>
                  <a:pt x="473710" y="2727960"/>
                </a:cubicBezTo>
                <a:cubicBezTo>
                  <a:pt x="472440" y="2727960"/>
                  <a:pt x="471170" y="2729230"/>
                  <a:pt x="468630" y="2729230"/>
                </a:cubicBezTo>
                <a:cubicBezTo>
                  <a:pt x="469900" y="2738120"/>
                  <a:pt x="472440" y="2748280"/>
                  <a:pt x="473710" y="2760980"/>
                </a:cubicBezTo>
                <a:lnTo>
                  <a:pt x="494030" y="2760980"/>
                </a:lnTo>
                <a:cubicBezTo>
                  <a:pt x="497840" y="2760980"/>
                  <a:pt x="501650" y="2763520"/>
                  <a:pt x="502920" y="2764790"/>
                </a:cubicBezTo>
                <a:cubicBezTo>
                  <a:pt x="508000" y="2780030"/>
                  <a:pt x="519430" y="2785110"/>
                  <a:pt x="534670" y="2781300"/>
                </a:cubicBezTo>
                <a:cubicBezTo>
                  <a:pt x="541020" y="2780030"/>
                  <a:pt x="548640" y="2780030"/>
                  <a:pt x="554990" y="2780030"/>
                </a:cubicBezTo>
                <a:lnTo>
                  <a:pt x="570230" y="2780030"/>
                </a:lnTo>
                <a:cubicBezTo>
                  <a:pt x="575310" y="2780030"/>
                  <a:pt x="580390" y="2778760"/>
                  <a:pt x="585470" y="2777490"/>
                </a:cubicBezTo>
                <a:cubicBezTo>
                  <a:pt x="586740" y="2773680"/>
                  <a:pt x="586740" y="2769870"/>
                  <a:pt x="588010" y="2764790"/>
                </a:cubicBezTo>
                <a:cubicBezTo>
                  <a:pt x="591820" y="2764790"/>
                  <a:pt x="594360" y="2763520"/>
                  <a:pt x="598170" y="2763520"/>
                </a:cubicBezTo>
                <a:cubicBezTo>
                  <a:pt x="622300" y="2760980"/>
                  <a:pt x="647700" y="2757170"/>
                  <a:pt x="673100" y="2754630"/>
                </a:cubicBezTo>
                <a:cubicBezTo>
                  <a:pt x="673100" y="2754630"/>
                  <a:pt x="674370" y="2757170"/>
                  <a:pt x="675640" y="2760980"/>
                </a:cubicBezTo>
                <a:cubicBezTo>
                  <a:pt x="671830" y="2762250"/>
                  <a:pt x="669290" y="2763520"/>
                  <a:pt x="666750" y="2764790"/>
                </a:cubicBezTo>
                <a:cubicBezTo>
                  <a:pt x="676910" y="2774950"/>
                  <a:pt x="690880" y="2776220"/>
                  <a:pt x="699770" y="2768600"/>
                </a:cubicBezTo>
                <a:cubicBezTo>
                  <a:pt x="694690" y="2764790"/>
                  <a:pt x="690880" y="2762250"/>
                  <a:pt x="684530" y="2758440"/>
                </a:cubicBezTo>
                <a:lnTo>
                  <a:pt x="688340" y="2754630"/>
                </a:lnTo>
                <a:lnTo>
                  <a:pt x="698500" y="2754630"/>
                </a:lnTo>
                <a:lnTo>
                  <a:pt x="698500" y="2753360"/>
                </a:lnTo>
                <a:cubicBezTo>
                  <a:pt x="703580" y="2754630"/>
                  <a:pt x="707390" y="2757170"/>
                  <a:pt x="712470" y="2753360"/>
                </a:cubicBezTo>
                <a:lnTo>
                  <a:pt x="717550" y="2753360"/>
                </a:lnTo>
                <a:lnTo>
                  <a:pt x="762000" y="2755900"/>
                </a:lnTo>
                <a:cubicBezTo>
                  <a:pt x="767080" y="2755900"/>
                  <a:pt x="769620" y="2754630"/>
                  <a:pt x="772160" y="2752090"/>
                </a:cubicBezTo>
                <a:cubicBezTo>
                  <a:pt x="778510" y="2762250"/>
                  <a:pt x="783590" y="2771140"/>
                  <a:pt x="789940" y="2782570"/>
                </a:cubicBezTo>
                <a:cubicBezTo>
                  <a:pt x="788670" y="2782570"/>
                  <a:pt x="786130" y="2783840"/>
                  <a:pt x="783590" y="2783840"/>
                </a:cubicBezTo>
                <a:cubicBezTo>
                  <a:pt x="800100" y="2810510"/>
                  <a:pt x="810260" y="2838450"/>
                  <a:pt x="795020" y="2868930"/>
                </a:cubicBezTo>
                <a:cubicBezTo>
                  <a:pt x="796290" y="2879090"/>
                  <a:pt x="798830" y="2889250"/>
                  <a:pt x="800100" y="2901950"/>
                </a:cubicBezTo>
                <a:lnTo>
                  <a:pt x="812800" y="2901950"/>
                </a:lnTo>
                <a:cubicBezTo>
                  <a:pt x="810260" y="2908300"/>
                  <a:pt x="807720" y="2912110"/>
                  <a:pt x="806450" y="2915920"/>
                </a:cubicBezTo>
                <a:cubicBezTo>
                  <a:pt x="806450" y="2922270"/>
                  <a:pt x="820420" y="2924810"/>
                  <a:pt x="810260" y="2933700"/>
                </a:cubicBezTo>
                <a:lnTo>
                  <a:pt x="812800" y="2938780"/>
                </a:lnTo>
                <a:cubicBezTo>
                  <a:pt x="825500" y="2955290"/>
                  <a:pt x="839470" y="2970530"/>
                  <a:pt x="853440" y="2989580"/>
                </a:cubicBezTo>
                <a:cubicBezTo>
                  <a:pt x="843280" y="2994660"/>
                  <a:pt x="834390" y="2999740"/>
                  <a:pt x="822960" y="3004820"/>
                </a:cubicBezTo>
                <a:cubicBezTo>
                  <a:pt x="834390" y="3006090"/>
                  <a:pt x="835660" y="3012440"/>
                  <a:pt x="831850" y="3021330"/>
                </a:cubicBezTo>
                <a:cubicBezTo>
                  <a:pt x="830580" y="3023870"/>
                  <a:pt x="833120" y="3030220"/>
                  <a:pt x="834390" y="3031490"/>
                </a:cubicBezTo>
                <a:cubicBezTo>
                  <a:pt x="848360" y="3035300"/>
                  <a:pt x="861060" y="3049270"/>
                  <a:pt x="877570" y="3044190"/>
                </a:cubicBezTo>
                <a:cubicBezTo>
                  <a:pt x="877570" y="3046730"/>
                  <a:pt x="876300" y="3050540"/>
                  <a:pt x="875030" y="3051810"/>
                </a:cubicBezTo>
                <a:cubicBezTo>
                  <a:pt x="864870" y="3056890"/>
                  <a:pt x="854710" y="3060700"/>
                  <a:pt x="844550" y="3065780"/>
                </a:cubicBezTo>
                <a:lnTo>
                  <a:pt x="859790" y="3073400"/>
                </a:lnTo>
                <a:cubicBezTo>
                  <a:pt x="862330" y="3069590"/>
                  <a:pt x="863600" y="3065780"/>
                  <a:pt x="866140" y="3061970"/>
                </a:cubicBezTo>
                <a:cubicBezTo>
                  <a:pt x="873760" y="3065780"/>
                  <a:pt x="880110" y="3068320"/>
                  <a:pt x="887730" y="3072130"/>
                </a:cubicBezTo>
                <a:cubicBezTo>
                  <a:pt x="883919" y="3074670"/>
                  <a:pt x="881380" y="3075940"/>
                  <a:pt x="878840" y="3077210"/>
                </a:cubicBezTo>
                <a:cubicBezTo>
                  <a:pt x="881380" y="3078480"/>
                  <a:pt x="883920" y="3081020"/>
                  <a:pt x="887730" y="3082290"/>
                </a:cubicBezTo>
                <a:cubicBezTo>
                  <a:pt x="891539" y="3083560"/>
                  <a:pt x="895349" y="3082290"/>
                  <a:pt x="897890" y="3083560"/>
                </a:cubicBezTo>
                <a:cubicBezTo>
                  <a:pt x="904240" y="3077210"/>
                  <a:pt x="909320" y="3069590"/>
                  <a:pt x="915670" y="3065780"/>
                </a:cubicBezTo>
                <a:cubicBezTo>
                  <a:pt x="923290" y="3061970"/>
                  <a:pt x="1130300" y="3040380"/>
                  <a:pt x="1137920" y="3039110"/>
                </a:cubicBezTo>
                <a:cubicBezTo>
                  <a:pt x="1148080" y="3037840"/>
                  <a:pt x="1159510" y="3039110"/>
                  <a:pt x="1169670" y="3040380"/>
                </a:cubicBezTo>
                <a:lnTo>
                  <a:pt x="1143000" y="3051810"/>
                </a:lnTo>
                <a:lnTo>
                  <a:pt x="1146810" y="3059430"/>
                </a:lnTo>
                <a:cubicBezTo>
                  <a:pt x="1159510" y="3058160"/>
                  <a:pt x="1169670" y="3058160"/>
                  <a:pt x="1179830" y="3055620"/>
                </a:cubicBezTo>
                <a:cubicBezTo>
                  <a:pt x="1186180" y="3054350"/>
                  <a:pt x="1196340" y="3055620"/>
                  <a:pt x="1197610" y="3045460"/>
                </a:cubicBezTo>
                <a:cubicBezTo>
                  <a:pt x="1206500" y="3051810"/>
                  <a:pt x="1215390" y="3053080"/>
                  <a:pt x="1226820" y="3048000"/>
                </a:cubicBezTo>
                <a:cubicBezTo>
                  <a:pt x="1233170" y="3045460"/>
                  <a:pt x="1240790" y="3045460"/>
                  <a:pt x="1247140" y="3044190"/>
                </a:cubicBezTo>
                <a:cubicBezTo>
                  <a:pt x="1262380" y="3042920"/>
                  <a:pt x="1277620" y="3041650"/>
                  <a:pt x="1292860" y="3039110"/>
                </a:cubicBezTo>
                <a:lnTo>
                  <a:pt x="1308100" y="3039110"/>
                </a:lnTo>
                <a:cubicBezTo>
                  <a:pt x="1309370" y="3036570"/>
                  <a:pt x="1309370" y="3032760"/>
                  <a:pt x="1309370" y="3032760"/>
                </a:cubicBezTo>
                <a:cubicBezTo>
                  <a:pt x="1323340" y="3032760"/>
                  <a:pt x="1334770" y="3034030"/>
                  <a:pt x="1347470" y="3034030"/>
                </a:cubicBezTo>
                <a:cubicBezTo>
                  <a:pt x="1361440" y="3034030"/>
                  <a:pt x="1367790" y="3025140"/>
                  <a:pt x="1362710" y="3011170"/>
                </a:cubicBezTo>
                <a:cubicBezTo>
                  <a:pt x="1366520" y="3011170"/>
                  <a:pt x="1371599" y="3012440"/>
                  <a:pt x="1374140" y="3012440"/>
                </a:cubicBezTo>
                <a:cubicBezTo>
                  <a:pt x="1375410" y="3017520"/>
                  <a:pt x="1374140" y="3023870"/>
                  <a:pt x="1376680" y="3025140"/>
                </a:cubicBezTo>
                <a:cubicBezTo>
                  <a:pt x="1380490" y="3027680"/>
                  <a:pt x="1386840" y="3027680"/>
                  <a:pt x="1391919" y="3026410"/>
                </a:cubicBezTo>
                <a:cubicBezTo>
                  <a:pt x="1398269" y="3025140"/>
                  <a:pt x="1405889" y="3018790"/>
                  <a:pt x="1408430" y="3021330"/>
                </a:cubicBezTo>
                <a:cubicBezTo>
                  <a:pt x="1421130" y="3031490"/>
                  <a:pt x="1430019" y="3022600"/>
                  <a:pt x="1436369" y="3017520"/>
                </a:cubicBezTo>
                <a:cubicBezTo>
                  <a:pt x="1441449" y="3018790"/>
                  <a:pt x="1443989" y="3022600"/>
                  <a:pt x="1446530" y="3021330"/>
                </a:cubicBezTo>
                <a:cubicBezTo>
                  <a:pt x="1452880" y="3020060"/>
                  <a:pt x="1460499" y="3018790"/>
                  <a:pt x="1466849" y="3017520"/>
                </a:cubicBezTo>
                <a:cubicBezTo>
                  <a:pt x="1480819" y="3013710"/>
                  <a:pt x="1496060" y="3011170"/>
                  <a:pt x="1510030" y="3011170"/>
                </a:cubicBezTo>
                <a:cubicBezTo>
                  <a:pt x="1529080" y="3009900"/>
                  <a:pt x="1546860" y="3004820"/>
                  <a:pt x="1565910" y="3003550"/>
                </a:cubicBezTo>
                <a:cubicBezTo>
                  <a:pt x="1574799" y="3002280"/>
                  <a:pt x="1583690" y="3004820"/>
                  <a:pt x="1592580" y="3006090"/>
                </a:cubicBezTo>
                <a:cubicBezTo>
                  <a:pt x="1595119" y="3006090"/>
                  <a:pt x="1598930" y="3006090"/>
                  <a:pt x="1598930" y="3004820"/>
                </a:cubicBezTo>
                <a:cubicBezTo>
                  <a:pt x="1598930" y="2992120"/>
                  <a:pt x="1619249" y="2998470"/>
                  <a:pt x="1616710" y="2984500"/>
                </a:cubicBezTo>
                <a:cubicBezTo>
                  <a:pt x="1619249" y="2985770"/>
                  <a:pt x="1621790" y="2985770"/>
                  <a:pt x="1623060" y="2988310"/>
                </a:cubicBezTo>
                <a:cubicBezTo>
                  <a:pt x="1626870" y="2992120"/>
                  <a:pt x="1629410" y="2995930"/>
                  <a:pt x="1633220" y="2999740"/>
                </a:cubicBezTo>
                <a:cubicBezTo>
                  <a:pt x="1633220" y="2994660"/>
                  <a:pt x="1633220" y="2990850"/>
                  <a:pt x="1631950" y="2985770"/>
                </a:cubicBezTo>
                <a:cubicBezTo>
                  <a:pt x="1644650" y="2992120"/>
                  <a:pt x="1657350" y="2998470"/>
                  <a:pt x="1666240" y="3003550"/>
                </a:cubicBezTo>
                <a:cubicBezTo>
                  <a:pt x="1675130" y="2997200"/>
                  <a:pt x="1682750" y="2994660"/>
                  <a:pt x="1687830" y="2988310"/>
                </a:cubicBezTo>
                <a:cubicBezTo>
                  <a:pt x="1692909" y="2980690"/>
                  <a:pt x="1691640" y="2979420"/>
                  <a:pt x="1700530" y="2985770"/>
                </a:cubicBezTo>
                <a:cubicBezTo>
                  <a:pt x="1699259" y="2987040"/>
                  <a:pt x="1696719" y="2988310"/>
                  <a:pt x="1694180" y="2990850"/>
                </a:cubicBezTo>
                <a:cubicBezTo>
                  <a:pt x="1709419" y="2987040"/>
                  <a:pt x="1723390" y="2979420"/>
                  <a:pt x="1738630" y="2980690"/>
                </a:cubicBezTo>
                <a:cubicBezTo>
                  <a:pt x="1753869" y="2980690"/>
                  <a:pt x="1769109" y="2983230"/>
                  <a:pt x="1783080" y="2974340"/>
                </a:cubicBezTo>
                <a:cubicBezTo>
                  <a:pt x="1784350" y="2978150"/>
                  <a:pt x="1784350" y="2981960"/>
                  <a:pt x="1786890" y="2983230"/>
                </a:cubicBezTo>
                <a:cubicBezTo>
                  <a:pt x="1790700" y="2985770"/>
                  <a:pt x="1797050" y="2987040"/>
                  <a:pt x="1798319" y="2985770"/>
                </a:cubicBezTo>
                <a:cubicBezTo>
                  <a:pt x="1805940" y="2974340"/>
                  <a:pt x="1818640" y="2975610"/>
                  <a:pt x="1826259" y="2981960"/>
                </a:cubicBezTo>
                <a:cubicBezTo>
                  <a:pt x="1836419" y="2989580"/>
                  <a:pt x="1842769" y="2983230"/>
                  <a:pt x="1851659" y="2981960"/>
                </a:cubicBezTo>
                <a:cubicBezTo>
                  <a:pt x="1844039" y="2978150"/>
                  <a:pt x="1837689" y="2974340"/>
                  <a:pt x="1831339" y="2971800"/>
                </a:cubicBezTo>
                <a:cubicBezTo>
                  <a:pt x="1832609" y="2970530"/>
                  <a:pt x="1832609" y="2969260"/>
                  <a:pt x="1833879" y="2967990"/>
                </a:cubicBezTo>
                <a:cubicBezTo>
                  <a:pt x="1837689" y="2969260"/>
                  <a:pt x="1842769" y="2970530"/>
                  <a:pt x="1846579" y="2973070"/>
                </a:cubicBezTo>
                <a:cubicBezTo>
                  <a:pt x="1847849" y="2967990"/>
                  <a:pt x="1850389" y="2964180"/>
                  <a:pt x="1851659" y="2960370"/>
                </a:cubicBezTo>
                <a:cubicBezTo>
                  <a:pt x="1864359" y="2966720"/>
                  <a:pt x="1875789" y="2971799"/>
                  <a:pt x="1889759" y="2962909"/>
                </a:cubicBezTo>
                <a:cubicBezTo>
                  <a:pt x="1892299" y="2961639"/>
                  <a:pt x="1902459" y="2954020"/>
                  <a:pt x="1899919" y="2966720"/>
                </a:cubicBezTo>
                <a:cubicBezTo>
                  <a:pt x="1893569" y="2970530"/>
                  <a:pt x="1887219" y="2974340"/>
                  <a:pt x="1880869" y="2976880"/>
                </a:cubicBezTo>
                <a:cubicBezTo>
                  <a:pt x="1880869" y="2978150"/>
                  <a:pt x="1882139" y="2978150"/>
                  <a:pt x="1882139" y="2979420"/>
                </a:cubicBezTo>
                <a:cubicBezTo>
                  <a:pt x="1889759" y="2978149"/>
                  <a:pt x="1898649" y="2976880"/>
                  <a:pt x="1907539" y="2975609"/>
                </a:cubicBezTo>
                <a:cubicBezTo>
                  <a:pt x="1904999" y="2971799"/>
                  <a:pt x="1903729" y="2969259"/>
                  <a:pt x="1902459" y="2966720"/>
                </a:cubicBezTo>
                <a:cubicBezTo>
                  <a:pt x="1911349" y="2967990"/>
                  <a:pt x="1921509" y="2969259"/>
                  <a:pt x="1930399" y="2967990"/>
                </a:cubicBezTo>
                <a:cubicBezTo>
                  <a:pt x="1949449" y="2966720"/>
                  <a:pt x="1963419" y="2947670"/>
                  <a:pt x="1986279" y="2955290"/>
                </a:cubicBezTo>
                <a:cubicBezTo>
                  <a:pt x="1993899" y="2957830"/>
                  <a:pt x="2011679" y="2955290"/>
                  <a:pt x="2012949" y="2938780"/>
                </a:cubicBezTo>
                <a:cubicBezTo>
                  <a:pt x="2012949" y="2942590"/>
                  <a:pt x="2012949" y="2947670"/>
                  <a:pt x="2014219" y="2950209"/>
                </a:cubicBezTo>
                <a:cubicBezTo>
                  <a:pt x="2026919" y="2946399"/>
                  <a:pt x="2038349" y="2942589"/>
                  <a:pt x="2051049" y="2938780"/>
                </a:cubicBezTo>
                <a:cubicBezTo>
                  <a:pt x="2051049" y="2940050"/>
                  <a:pt x="2048509" y="2943859"/>
                  <a:pt x="2049779" y="2946400"/>
                </a:cubicBezTo>
                <a:cubicBezTo>
                  <a:pt x="2049779" y="2950210"/>
                  <a:pt x="2052319" y="2954020"/>
                  <a:pt x="2054859" y="2956560"/>
                </a:cubicBezTo>
                <a:cubicBezTo>
                  <a:pt x="2056129" y="2957830"/>
                  <a:pt x="2062479" y="2956560"/>
                  <a:pt x="2062479" y="2955290"/>
                </a:cubicBezTo>
                <a:cubicBezTo>
                  <a:pt x="2065019" y="2943860"/>
                  <a:pt x="2073909" y="2945130"/>
                  <a:pt x="2082799" y="2945130"/>
                </a:cubicBezTo>
                <a:cubicBezTo>
                  <a:pt x="2090419" y="2945130"/>
                  <a:pt x="2099309" y="2943859"/>
                  <a:pt x="2108199" y="2942590"/>
                </a:cubicBezTo>
                <a:cubicBezTo>
                  <a:pt x="2112009" y="2936240"/>
                  <a:pt x="2114549" y="2926080"/>
                  <a:pt x="2127249" y="2938780"/>
                </a:cubicBezTo>
                <a:cubicBezTo>
                  <a:pt x="2132329" y="2943859"/>
                  <a:pt x="2145029" y="2942590"/>
                  <a:pt x="2146299" y="2932430"/>
                </a:cubicBezTo>
                <a:lnTo>
                  <a:pt x="2199639" y="2932430"/>
                </a:lnTo>
                <a:lnTo>
                  <a:pt x="2199639" y="2934970"/>
                </a:lnTo>
                <a:cubicBezTo>
                  <a:pt x="2205989" y="2933699"/>
                  <a:pt x="2212339" y="2931159"/>
                  <a:pt x="2217419" y="2929890"/>
                </a:cubicBezTo>
                <a:cubicBezTo>
                  <a:pt x="2221229" y="2936240"/>
                  <a:pt x="2225039" y="2942590"/>
                  <a:pt x="2230119" y="2950210"/>
                </a:cubicBezTo>
                <a:cubicBezTo>
                  <a:pt x="2239009" y="2926080"/>
                  <a:pt x="2249169" y="2921000"/>
                  <a:pt x="2266949" y="2929890"/>
                </a:cubicBezTo>
                <a:cubicBezTo>
                  <a:pt x="2269489" y="2931160"/>
                  <a:pt x="2269489" y="2937510"/>
                  <a:pt x="2270759" y="2942590"/>
                </a:cubicBezTo>
                <a:cubicBezTo>
                  <a:pt x="2272029" y="2941320"/>
                  <a:pt x="2279649" y="2938780"/>
                  <a:pt x="2279649" y="2937510"/>
                </a:cubicBezTo>
                <a:cubicBezTo>
                  <a:pt x="2278379" y="2927350"/>
                  <a:pt x="2292349" y="2934970"/>
                  <a:pt x="2291079" y="2927350"/>
                </a:cubicBezTo>
                <a:cubicBezTo>
                  <a:pt x="2302509" y="2932430"/>
                  <a:pt x="2305049" y="2924810"/>
                  <a:pt x="2307589" y="2919730"/>
                </a:cubicBezTo>
                <a:cubicBezTo>
                  <a:pt x="2302509" y="2915920"/>
                  <a:pt x="2299969" y="2913380"/>
                  <a:pt x="2296159" y="2909570"/>
                </a:cubicBezTo>
                <a:cubicBezTo>
                  <a:pt x="2297429" y="2908299"/>
                  <a:pt x="2297429" y="2907030"/>
                  <a:pt x="2298699" y="2905759"/>
                </a:cubicBezTo>
                <a:cubicBezTo>
                  <a:pt x="2308859" y="2912109"/>
                  <a:pt x="2319019" y="2918459"/>
                  <a:pt x="2325369" y="2922270"/>
                </a:cubicBezTo>
                <a:cubicBezTo>
                  <a:pt x="2335529" y="2920999"/>
                  <a:pt x="2344419" y="2920999"/>
                  <a:pt x="2353309" y="2919730"/>
                </a:cubicBezTo>
                <a:cubicBezTo>
                  <a:pt x="2362199" y="2918460"/>
                  <a:pt x="2371089" y="2914650"/>
                  <a:pt x="2381249" y="2912109"/>
                </a:cubicBezTo>
                <a:cubicBezTo>
                  <a:pt x="2382519" y="2914649"/>
                  <a:pt x="2383789" y="2915920"/>
                  <a:pt x="2385059" y="2918459"/>
                </a:cubicBezTo>
                <a:cubicBezTo>
                  <a:pt x="2388869" y="2913380"/>
                  <a:pt x="2391409" y="2908299"/>
                  <a:pt x="2396489" y="2899409"/>
                </a:cubicBezTo>
                <a:lnTo>
                  <a:pt x="2396489" y="2919730"/>
                </a:lnTo>
                <a:cubicBezTo>
                  <a:pt x="2407919" y="2912109"/>
                  <a:pt x="2416809" y="2905759"/>
                  <a:pt x="2424429" y="2899409"/>
                </a:cubicBezTo>
                <a:cubicBezTo>
                  <a:pt x="2429509" y="2908299"/>
                  <a:pt x="2433319" y="2917189"/>
                  <a:pt x="2437129" y="2924809"/>
                </a:cubicBezTo>
                <a:cubicBezTo>
                  <a:pt x="2438399" y="2924809"/>
                  <a:pt x="2438399" y="2923539"/>
                  <a:pt x="2439669" y="2923539"/>
                </a:cubicBezTo>
                <a:cubicBezTo>
                  <a:pt x="2438399" y="2918459"/>
                  <a:pt x="2437129" y="2913379"/>
                  <a:pt x="2434589" y="2907029"/>
                </a:cubicBezTo>
                <a:lnTo>
                  <a:pt x="2499359" y="2907029"/>
                </a:lnTo>
                <a:cubicBezTo>
                  <a:pt x="2505709" y="2895599"/>
                  <a:pt x="2519679" y="2894329"/>
                  <a:pt x="2531109" y="2905759"/>
                </a:cubicBezTo>
                <a:cubicBezTo>
                  <a:pt x="2547619" y="2922269"/>
                  <a:pt x="2550159" y="2922269"/>
                  <a:pt x="2560319" y="2898139"/>
                </a:cubicBezTo>
                <a:cubicBezTo>
                  <a:pt x="2565399" y="2900679"/>
                  <a:pt x="2570479" y="2903219"/>
                  <a:pt x="2576829" y="2907029"/>
                </a:cubicBezTo>
                <a:cubicBezTo>
                  <a:pt x="2584449" y="2890519"/>
                  <a:pt x="2597149" y="2890519"/>
                  <a:pt x="2612389" y="2895599"/>
                </a:cubicBezTo>
                <a:cubicBezTo>
                  <a:pt x="2620009" y="2898139"/>
                  <a:pt x="2628899" y="2893059"/>
                  <a:pt x="2637789" y="2890519"/>
                </a:cubicBezTo>
                <a:lnTo>
                  <a:pt x="2644139" y="2896869"/>
                </a:lnTo>
                <a:cubicBezTo>
                  <a:pt x="2651759" y="2894329"/>
                  <a:pt x="2658109" y="2893059"/>
                  <a:pt x="2664459" y="2890519"/>
                </a:cubicBezTo>
                <a:cubicBezTo>
                  <a:pt x="2665730" y="2894329"/>
                  <a:pt x="2665730" y="2896869"/>
                  <a:pt x="2666999" y="2903219"/>
                </a:cubicBezTo>
                <a:cubicBezTo>
                  <a:pt x="2672079" y="2898139"/>
                  <a:pt x="2675889" y="2893059"/>
                  <a:pt x="2682239" y="2886709"/>
                </a:cubicBezTo>
                <a:cubicBezTo>
                  <a:pt x="2687319" y="2893059"/>
                  <a:pt x="2691129" y="2899409"/>
                  <a:pt x="2696209" y="2905759"/>
                </a:cubicBezTo>
                <a:cubicBezTo>
                  <a:pt x="2705099" y="2905759"/>
                  <a:pt x="2719069" y="2913379"/>
                  <a:pt x="2721609" y="2893059"/>
                </a:cubicBezTo>
                <a:cubicBezTo>
                  <a:pt x="2721609" y="2890519"/>
                  <a:pt x="2729230" y="2886709"/>
                  <a:pt x="2733039" y="2885439"/>
                </a:cubicBezTo>
                <a:cubicBezTo>
                  <a:pt x="2740659" y="2884169"/>
                  <a:pt x="2748279" y="2882899"/>
                  <a:pt x="2755899" y="2882899"/>
                </a:cubicBezTo>
                <a:cubicBezTo>
                  <a:pt x="2753359" y="2877819"/>
                  <a:pt x="2750819" y="2874009"/>
                  <a:pt x="2747009" y="2867659"/>
                </a:cubicBezTo>
                <a:cubicBezTo>
                  <a:pt x="2757169" y="2870199"/>
                  <a:pt x="2764789" y="2870199"/>
                  <a:pt x="2771139" y="2872739"/>
                </a:cubicBezTo>
                <a:cubicBezTo>
                  <a:pt x="2785109" y="2879089"/>
                  <a:pt x="2796539" y="2879089"/>
                  <a:pt x="2810509" y="2868929"/>
                </a:cubicBezTo>
                <a:cubicBezTo>
                  <a:pt x="2807969" y="2867659"/>
                  <a:pt x="2805430" y="2865119"/>
                  <a:pt x="2802889" y="2863849"/>
                </a:cubicBezTo>
                <a:cubicBezTo>
                  <a:pt x="2804159" y="2860039"/>
                  <a:pt x="2806699" y="2856229"/>
                  <a:pt x="2807969" y="2852419"/>
                </a:cubicBezTo>
                <a:cubicBezTo>
                  <a:pt x="2813049" y="2837179"/>
                  <a:pt x="2825749" y="2847339"/>
                  <a:pt x="2834639" y="2843529"/>
                </a:cubicBezTo>
                <a:cubicBezTo>
                  <a:pt x="2834639" y="2843529"/>
                  <a:pt x="2839719" y="2848609"/>
                  <a:pt x="2840989" y="2852419"/>
                </a:cubicBezTo>
                <a:cubicBezTo>
                  <a:pt x="2844799" y="2860039"/>
                  <a:pt x="2847339" y="2868929"/>
                  <a:pt x="2851149" y="2877819"/>
                </a:cubicBezTo>
                <a:cubicBezTo>
                  <a:pt x="2874009" y="2863849"/>
                  <a:pt x="2894329" y="2868929"/>
                  <a:pt x="2914649" y="2871469"/>
                </a:cubicBezTo>
                <a:cubicBezTo>
                  <a:pt x="2909569" y="2868929"/>
                  <a:pt x="2905759" y="2866389"/>
                  <a:pt x="2901949" y="2863849"/>
                </a:cubicBezTo>
                <a:cubicBezTo>
                  <a:pt x="2901949" y="2862579"/>
                  <a:pt x="2903219" y="2861309"/>
                  <a:pt x="2903219" y="2860039"/>
                </a:cubicBezTo>
                <a:cubicBezTo>
                  <a:pt x="2908299" y="2861309"/>
                  <a:pt x="2914649" y="2863849"/>
                  <a:pt x="2919730" y="2865119"/>
                </a:cubicBezTo>
                <a:cubicBezTo>
                  <a:pt x="2919730" y="2863849"/>
                  <a:pt x="2919730" y="2862579"/>
                  <a:pt x="2918459" y="2861309"/>
                </a:cubicBezTo>
                <a:cubicBezTo>
                  <a:pt x="2922269" y="2860039"/>
                  <a:pt x="2928619" y="2857499"/>
                  <a:pt x="2929889" y="2858769"/>
                </a:cubicBezTo>
                <a:cubicBezTo>
                  <a:pt x="2937509" y="2874009"/>
                  <a:pt x="2950209" y="2862579"/>
                  <a:pt x="2961639" y="2866389"/>
                </a:cubicBezTo>
                <a:cubicBezTo>
                  <a:pt x="2959099" y="2856229"/>
                  <a:pt x="2957829" y="2848609"/>
                  <a:pt x="2956559" y="2843529"/>
                </a:cubicBezTo>
                <a:cubicBezTo>
                  <a:pt x="2961639" y="2838449"/>
                  <a:pt x="2966719" y="2834639"/>
                  <a:pt x="2974339" y="2829559"/>
                </a:cubicBezTo>
                <a:cubicBezTo>
                  <a:pt x="2974339" y="2835909"/>
                  <a:pt x="2973069" y="2842259"/>
                  <a:pt x="2973069" y="2848609"/>
                </a:cubicBezTo>
                <a:cubicBezTo>
                  <a:pt x="2973069" y="2854959"/>
                  <a:pt x="2974339" y="2861309"/>
                  <a:pt x="2976879" y="2865119"/>
                </a:cubicBezTo>
                <a:cubicBezTo>
                  <a:pt x="2978149" y="2867659"/>
                  <a:pt x="2985769" y="2865119"/>
                  <a:pt x="2990849" y="2863849"/>
                </a:cubicBezTo>
                <a:cubicBezTo>
                  <a:pt x="2999739" y="2860039"/>
                  <a:pt x="3008629" y="2854959"/>
                  <a:pt x="3017519" y="2865119"/>
                </a:cubicBezTo>
                <a:cubicBezTo>
                  <a:pt x="3018790" y="2866389"/>
                  <a:pt x="3023869" y="2865119"/>
                  <a:pt x="3026409" y="2862579"/>
                </a:cubicBezTo>
                <a:cubicBezTo>
                  <a:pt x="3032759" y="2856229"/>
                  <a:pt x="3037839" y="2847339"/>
                  <a:pt x="3045459" y="2861309"/>
                </a:cubicBezTo>
                <a:cubicBezTo>
                  <a:pt x="3046730" y="2862579"/>
                  <a:pt x="3054349" y="2862579"/>
                  <a:pt x="3058159" y="2861309"/>
                </a:cubicBezTo>
                <a:cubicBezTo>
                  <a:pt x="3067049" y="2857499"/>
                  <a:pt x="3074669" y="2853689"/>
                  <a:pt x="3083559" y="2848609"/>
                </a:cubicBezTo>
                <a:cubicBezTo>
                  <a:pt x="3082289" y="2852419"/>
                  <a:pt x="3081019" y="2854959"/>
                  <a:pt x="3081019" y="2857499"/>
                </a:cubicBezTo>
                <a:cubicBezTo>
                  <a:pt x="3091180" y="2862579"/>
                  <a:pt x="3100069" y="2865119"/>
                  <a:pt x="3107690" y="2853689"/>
                </a:cubicBezTo>
                <a:cubicBezTo>
                  <a:pt x="3110230" y="2849879"/>
                  <a:pt x="3119119" y="2849879"/>
                  <a:pt x="3125469" y="2848609"/>
                </a:cubicBezTo>
                <a:cubicBezTo>
                  <a:pt x="3121659" y="2844799"/>
                  <a:pt x="3116580" y="2842259"/>
                  <a:pt x="3111499" y="2838449"/>
                </a:cubicBezTo>
                <a:cubicBezTo>
                  <a:pt x="3133089" y="2825749"/>
                  <a:pt x="3135629" y="2827019"/>
                  <a:pt x="3135629" y="2844799"/>
                </a:cubicBezTo>
                <a:cubicBezTo>
                  <a:pt x="3138169" y="2839719"/>
                  <a:pt x="3139439" y="2835909"/>
                  <a:pt x="3143249" y="2828289"/>
                </a:cubicBezTo>
                <a:cubicBezTo>
                  <a:pt x="3162299" y="2829559"/>
                  <a:pt x="3181349" y="2832099"/>
                  <a:pt x="3201669" y="2833369"/>
                </a:cubicBezTo>
                <a:lnTo>
                  <a:pt x="3201669" y="2839719"/>
                </a:lnTo>
                <a:lnTo>
                  <a:pt x="3194049" y="2839719"/>
                </a:lnTo>
                <a:cubicBezTo>
                  <a:pt x="3178809" y="2840989"/>
                  <a:pt x="3163569" y="2840989"/>
                  <a:pt x="3148329" y="2842259"/>
                </a:cubicBezTo>
                <a:cubicBezTo>
                  <a:pt x="3153409" y="2844799"/>
                  <a:pt x="3159759" y="2848609"/>
                  <a:pt x="3164839" y="2851149"/>
                </a:cubicBezTo>
                <a:cubicBezTo>
                  <a:pt x="3167379" y="2844799"/>
                  <a:pt x="3168649" y="2846069"/>
                  <a:pt x="3174999" y="2848609"/>
                </a:cubicBezTo>
                <a:cubicBezTo>
                  <a:pt x="3183889" y="2851149"/>
                  <a:pt x="3194049" y="2851149"/>
                  <a:pt x="3204209" y="2852419"/>
                </a:cubicBezTo>
                <a:cubicBezTo>
                  <a:pt x="3209289" y="2852419"/>
                  <a:pt x="3214369" y="2853689"/>
                  <a:pt x="3220719" y="2854959"/>
                </a:cubicBezTo>
                <a:cubicBezTo>
                  <a:pt x="3221990" y="2851149"/>
                  <a:pt x="3224530" y="2846069"/>
                  <a:pt x="3227069" y="2839719"/>
                </a:cubicBezTo>
                <a:cubicBezTo>
                  <a:pt x="3241040" y="2862579"/>
                  <a:pt x="3251199" y="2861309"/>
                  <a:pt x="3267710" y="2838449"/>
                </a:cubicBezTo>
                <a:cubicBezTo>
                  <a:pt x="3267710" y="2842259"/>
                  <a:pt x="3268980" y="2844799"/>
                  <a:pt x="3268980" y="2847339"/>
                </a:cubicBezTo>
                <a:cubicBezTo>
                  <a:pt x="3274060" y="2847339"/>
                  <a:pt x="3277870" y="2847339"/>
                  <a:pt x="3282950" y="2846069"/>
                </a:cubicBezTo>
                <a:cubicBezTo>
                  <a:pt x="3281680" y="2848609"/>
                  <a:pt x="3280410" y="2851149"/>
                  <a:pt x="3279140" y="2852419"/>
                </a:cubicBezTo>
                <a:lnTo>
                  <a:pt x="3281680" y="2854959"/>
                </a:lnTo>
                <a:cubicBezTo>
                  <a:pt x="3285490" y="2851149"/>
                  <a:pt x="3289300" y="2847339"/>
                  <a:pt x="3295650" y="2842259"/>
                </a:cubicBezTo>
                <a:cubicBezTo>
                  <a:pt x="3300730" y="2844799"/>
                  <a:pt x="3307080" y="2847339"/>
                  <a:pt x="3312160" y="2849879"/>
                </a:cubicBezTo>
                <a:cubicBezTo>
                  <a:pt x="3317240" y="2846069"/>
                  <a:pt x="3323590" y="2842259"/>
                  <a:pt x="3329940" y="2838449"/>
                </a:cubicBezTo>
                <a:cubicBezTo>
                  <a:pt x="3338830" y="2856229"/>
                  <a:pt x="3350260" y="2858769"/>
                  <a:pt x="3360420" y="2846069"/>
                </a:cubicBezTo>
                <a:cubicBezTo>
                  <a:pt x="3375660" y="2847339"/>
                  <a:pt x="3388360" y="2848609"/>
                  <a:pt x="3397250" y="2848609"/>
                </a:cubicBezTo>
                <a:cubicBezTo>
                  <a:pt x="3398520" y="2839719"/>
                  <a:pt x="3399790" y="2833369"/>
                  <a:pt x="3401060" y="2827019"/>
                </a:cubicBezTo>
                <a:cubicBezTo>
                  <a:pt x="3406140" y="2828289"/>
                  <a:pt x="3409950" y="2829559"/>
                  <a:pt x="3415030" y="2830829"/>
                </a:cubicBezTo>
                <a:cubicBezTo>
                  <a:pt x="3417570" y="2832099"/>
                  <a:pt x="3420110" y="2834639"/>
                  <a:pt x="3422650" y="2835909"/>
                </a:cubicBezTo>
                <a:cubicBezTo>
                  <a:pt x="3418840" y="2837179"/>
                  <a:pt x="3415030" y="2837179"/>
                  <a:pt x="3411220" y="2838449"/>
                </a:cubicBezTo>
                <a:cubicBezTo>
                  <a:pt x="3422650" y="2848609"/>
                  <a:pt x="3431540" y="2846069"/>
                  <a:pt x="3440430" y="2838449"/>
                </a:cubicBezTo>
                <a:cubicBezTo>
                  <a:pt x="3436620" y="2848609"/>
                  <a:pt x="3448050" y="2847339"/>
                  <a:pt x="3449320" y="2847339"/>
                </a:cubicBezTo>
                <a:cubicBezTo>
                  <a:pt x="3465830" y="2840989"/>
                  <a:pt x="3481070" y="2837179"/>
                  <a:pt x="3498850" y="2847339"/>
                </a:cubicBezTo>
                <a:cubicBezTo>
                  <a:pt x="3501390" y="2834639"/>
                  <a:pt x="3503930" y="2824479"/>
                  <a:pt x="3505200" y="2814319"/>
                </a:cubicBezTo>
                <a:cubicBezTo>
                  <a:pt x="3511550" y="2815589"/>
                  <a:pt x="3516630" y="2815589"/>
                  <a:pt x="3522980" y="2816859"/>
                </a:cubicBezTo>
                <a:cubicBezTo>
                  <a:pt x="3528060" y="2816859"/>
                  <a:pt x="3533140" y="2818129"/>
                  <a:pt x="3538220" y="2818129"/>
                </a:cubicBezTo>
                <a:lnTo>
                  <a:pt x="3538220" y="2821939"/>
                </a:lnTo>
                <a:cubicBezTo>
                  <a:pt x="3533140" y="2823209"/>
                  <a:pt x="3529330" y="2824479"/>
                  <a:pt x="3524250" y="2825749"/>
                </a:cubicBezTo>
                <a:lnTo>
                  <a:pt x="3524250" y="2829559"/>
                </a:lnTo>
                <a:cubicBezTo>
                  <a:pt x="3542030" y="2833369"/>
                  <a:pt x="3558540" y="2837179"/>
                  <a:pt x="3576320" y="2839719"/>
                </a:cubicBezTo>
                <a:cubicBezTo>
                  <a:pt x="3580130" y="2840989"/>
                  <a:pt x="3585210" y="2837179"/>
                  <a:pt x="3591560" y="2833369"/>
                </a:cubicBezTo>
                <a:cubicBezTo>
                  <a:pt x="3594100" y="2834639"/>
                  <a:pt x="3600450" y="2837179"/>
                  <a:pt x="3608070" y="2838449"/>
                </a:cubicBezTo>
                <a:cubicBezTo>
                  <a:pt x="3627120" y="2840989"/>
                  <a:pt x="3647440" y="2843529"/>
                  <a:pt x="3662680" y="2827019"/>
                </a:cubicBezTo>
                <a:cubicBezTo>
                  <a:pt x="3663950" y="2840989"/>
                  <a:pt x="3676650" y="2832099"/>
                  <a:pt x="3683000" y="2837179"/>
                </a:cubicBezTo>
                <a:cubicBezTo>
                  <a:pt x="3683000" y="2837179"/>
                  <a:pt x="3689350" y="2832099"/>
                  <a:pt x="3691890" y="2829559"/>
                </a:cubicBezTo>
                <a:cubicBezTo>
                  <a:pt x="3691890" y="2829559"/>
                  <a:pt x="3690620" y="2828289"/>
                  <a:pt x="3690620" y="2827019"/>
                </a:cubicBezTo>
                <a:cubicBezTo>
                  <a:pt x="3693160" y="2828289"/>
                  <a:pt x="3694430" y="2832099"/>
                  <a:pt x="3696970" y="2830829"/>
                </a:cubicBezTo>
                <a:cubicBezTo>
                  <a:pt x="3708400" y="2830829"/>
                  <a:pt x="3718560" y="2829559"/>
                  <a:pt x="3726180" y="2829559"/>
                </a:cubicBezTo>
                <a:cubicBezTo>
                  <a:pt x="3732530" y="2833369"/>
                  <a:pt x="3736340" y="2837179"/>
                  <a:pt x="3738880" y="2835909"/>
                </a:cubicBezTo>
                <a:cubicBezTo>
                  <a:pt x="3754120" y="2834639"/>
                  <a:pt x="3768090" y="2830829"/>
                  <a:pt x="3782060" y="2830829"/>
                </a:cubicBezTo>
                <a:cubicBezTo>
                  <a:pt x="3796030" y="2838449"/>
                  <a:pt x="3793490" y="2824479"/>
                  <a:pt x="3790950" y="2816859"/>
                </a:cubicBezTo>
                <a:cubicBezTo>
                  <a:pt x="3796030" y="2811779"/>
                  <a:pt x="3801110" y="2807969"/>
                  <a:pt x="3802380" y="2806699"/>
                </a:cubicBezTo>
                <a:cubicBezTo>
                  <a:pt x="3810000" y="2806699"/>
                  <a:pt x="3815080" y="2807969"/>
                  <a:pt x="3818890" y="2806699"/>
                </a:cubicBezTo>
                <a:cubicBezTo>
                  <a:pt x="3823969" y="2802889"/>
                  <a:pt x="3827780" y="2796539"/>
                  <a:pt x="3834130" y="2788919"/>
                </a:cubicBezTo>
                <a:cubicBezTo>
                  <a:pt x="3841750" y="2787649"/>
                  <a:pt x="3854450" y="2785109"/>
                  <a:pt x="3868420" y="2782569"/>
                </a:cubicBezTo>
                <a:cubicBezTo>
                  <a:pt x="3868420" y="2782569"/>
                  <a:pt x="3868420" y="2780029"/>
                  <a:pt x="3869690" y="2777489"/>
                </a:cubicBezTo>
                <a:cubicBezTo>
                  <a:pt x="3874770" y="2769869"/>
                  <a:pt x="3887470" y="2767329"/>
                  <a:pt x="3879850" y="2753359"/>
                </a:cubicBezTo>
                <a:cubicBezTo>
                  <a:pt x="3878580" y="2750819"/>
                  <a:pt x="3878580" y="2743199"/>
                  <a:pt x="3881120" y="2740659"/>
                </a:cubicBezTo>
                <a:cubicBezTo>
                  <a:pt x="3890010" y="2729229"/>
                  <a:pt x="3890010" y="2727959"/>
                  <a:pt x="3874770" y="2722879"/>
                </a:cubicBezTo>
                <a:cubicBezTo>
                  <a:pt x="3876040" y="2713989"/>
                  <a:pt x="3867150" y="2702559"/>
                  <a:pt x="3879850" y="2701289"/>
                </a:cubicBezTo>
                <a:cubicBezTo>
                  <a:pt x="3883660" y="2693669"/>
                  <a:pt x="3884930" y="2689859"/>
                  <a:pt x="3887470" y="2686049"/>
                </a:cubicBezTo>
                <a:cubicBezTo>
                  <a:pt x="3888740" y="2683509"/>
                  <a:pt x="3892550" y="2680969"/>
                  <a:pt x="3892550" y="2678429"/>
                </a:cubicBezTo>
                <a:cubicBezTo>
                  <a:pt x="3892550" y="2673349"/>
                  <a:pt x="3890010" y="2666999"/>
                  <a:pt x="3891280" y="2663189"/>
                </a:cubicBezTo>
                <a:cubicBezTo>
                  <a:pt x="3895090" y="2649219"/>
                  <a:pt x="3896360" y="2636519"/>
                  <a:pt x="3873500" y="2631439"/>
                </a:cubicBezTo>
                <a:cubicBezTo>
                  <a:pt x="3882390" y="2627629"/>
                  <a:pt x="3886200" y="2625089"/>
                  <a:pt x="3892550" y="2622549"/>
                </a:cubicBezTo>
                <a:cubicBezTo>
                  <a:pt x="3882390" y="2617469"/>
                  <a:pt x="3873500" y="2613659"/>
                  <a:pt x="3862070" y="2608579"/>
                </a:cubicBezTo>
                <a:lnTo>
                  <a:pt x="3873500" y="2608579"/>
                </a:lnTo>
                <a:lnTo>
                  <a:pt x="3873500" y="2604769"/>
                </a:lnTo>
                <a:cubicBezTo>
                  <a:pt x="3867150" y="2604769"/>
                  <a:pt x="3862070" y="2603499"/>
                  <a:pt x="3855720" y="2603499"/>
                </a:cubicBezTo>
                <a:cubicBezTo>
                  <a:pt x="3855720" y="2604769"/>
                  <a:pt x="3855720" y="2606039"/>
                  <a:pt x="3854450" y="2607309"/>
                </a:cubicBezTo>
                <a:cubicBezTo>
                  <a:pt x="3853180" y="2604769"/>
                  <a:pt x="3851910" y="2602229"/>
                  <a:pt x="3850640" y="2598419"/>
                </a:cubicBezTo>
                <a:cubicBezTo>
                  <a:pt x="3883660" y="2590799"/>
                  <a:pt x="4104640" y="2566669"/>
                  <a:pt x="4084320" y="2562859"/>
                </a:cubicBezTo>
                <a:cubicBezTo>
                  <a:pt x="4094480" y="2553969"/>
                  <a:pt x="4090670" y="2538729"/>
                  <a:pt x="4108450" y="2537459"/>
                </a:cubicBezTo>
                <a:cubicBezTo>
                  <a:pt x="4113530" y="2537459"/>
                  <a:pt x="4122420" y="2528569"/>
                  <a:pt x="4123690" y="2522219"/>
                </a:cubicBezTo>
                <a:cubicBezTo>
                  <a:pt x="4126230" y="2513329"/>
                  <a:pt x="4123690" y="2501899"/>
                  <a:pt x="4126230" y="2493009"/>
                </a:cubicBezTo>
                <a:cubicBezTo>
                  <a:pt x="4128770" y="2480309"/>
                  <a:pt x="4133850" y="2467609"/>
                  <a:pt x="4137660" y="2457449"/>
                </a:cubicBezTo>
                <a:cubicBezTo>
                  <a:pt x="4133850" y="2451099"/>
                  <a:pt x="4130040" y="2444749"/>
                  <a:pt x="4127500" y="2440939"/>
                </a:cubicBezTo>
                <a:cubicBezTo>
                  <a:pt x="4132580" y="2437129"/>
                  <a:pt x="4135120" y="2434589"/>
                  <a:pt x="4138930" y="2433319"/>
                </a:cubicBezTo>
                <a:cubicBezTo>
                  <a:pt x="4137660" y="2432049"/>
                  <a:pt x="4137660" y="2430779"/>
                  <a:pt x="4136390" y="2429509"/>
                </a:cubicBezTo>
                <a:cubicBezTo>
                  <a:pt x="4132580" y="2430779"/>
                  <a:pt x="4128770" y="2432049"/>
                  <a:pt x="4124960" y="2433319"/>
                </a:cubicBezTo>
                <a:cubicBezTo>
                  <a:pt x="4146550" y="2415539"/>
                  <a:pt x="4151630" y="2382519"/>
                  <a:pt x="4133850" y="2367279"/>
                </a:cubicBezTo>
                <a:cubicBezTo>
                  <a:pt x="4132580" y="2369819"/>
                  <a:pt x="4130040" y="2372359"/>
                  <a:pt x="4128770" y="2374899"/>
                </a:cubicBezTo>
                <a:cubicBezTo>
                  <a:pt x="4123690" y="2366009"/>
                  <a:pt x="4109720" y="2363469"/>
                  <a:pt x="4116070" y="2349499"/>
                </a:cubicBezTo>
                <a:cubicBezTo>
                  <a:pt x="4116070" y="2349499"/>
                  <a:pt x="4114800" y="2346959"/>
                  <a:pt x="4113530" y="2346959"/>
                </a:cubicBezTo>
                <a:cubicBezTo>
                  <a:pt x="4107180" y="2344419"/>
                  <a:pt x="4108450" y="2340609"/>
                  <a:pt x="4105910" y="2335529"/>
                </a:cubicBezTo>
                <a:cubicBezTo>
                  <a:pt x="4102100" y="2324099"/>
                  <a:pt x="4103370" y="2312669"/>
                  <a:pt x="4103370" y="2302509"/>
                </a:cubicBezTo>
                <a:lnTo>
                  <a:pt x="4103370" y="2256789"/>
                </a:lnTo>
                <a:cubicBezTo>
                  <a:pt x="4103370" y="2246629"/>
                  <a:pt x="4108450" y="2241549"/>
                  <a:pt x="4118610" y="2244089"/>
                </a:cubicBezTo>
                <a:cubicBezTo>
                  <a:pt x="4118610" y="2244089"/>
                  <a:pt x="4119880" y="2242819"/>
                  <a:pt x="4121150" y="2242819"/>
                </a:cubicBezTo>
                <a:cubicBezTo>
                  <a:pt x="4117340" y="2240279"/>
                  <a:pt x="4114800" y="2239009"/>
                  <a:pt x="4112260" y="2236469"/>
                </a:cubicBezTo>
                <a:cubicBezTo>
                  <a:pt x="4112260" y="2235199"/>
                  <a:pt x="4113530" y="2233929"/>
                  <a:pt x="4113530" y="2232659"/>
                </a:cubicBezTo>
                <a:cubicBezTo>
                  <a:pt x="4122420" y="2235199"/>
                  <a:pt x="4131310" y="2239009"/>
                  <a:pt x="4137660" y="2241549"/>
                </a:cubicBezTo>
                <a:cubicBezTo>
                  <a:pt x="4145280" y="2231389"/>
                  <a:pt x="4151630" y="2223769"/>
                  <a:pt x="4156710" y="2218689"/>
                </a:cubicBezTo>
                <a:lnTo>
                  <a:pt x="4156710" y="2195829"/>
                </a:lnTo>
                <a:cubicBezTo>
                  <a:pt x="4154170" y="2195829"/>
                  <a:pt x="4150360" y="2197099"/>
                  <a:pt x="4146550" y="2197099"/>
                </a:cubicBezTo>
                <a:cubicBezTo>
                  <a:pt x="4144010" y="2190749"/>
                  <a:pt x="4142740" y="2184399"/>
                  <a:pt x="4140200" y="2175509"/>
                </a:cubicBezTo>
                <a:cubicBezTo>
                  <a:pt x="4146550" y="2179319"/>
                  <a:pt x="4149090" y="2181859"/>
                  <a:pt x="4151630" y="2183129"/>
                </a:cubicBezTo>
                <a:cubicBezTo>
                  <a:pt x="4154170" y="2181859"/>
                  <a:pt x="4157980" y="2180589"/>
                  <a:pt x="4161790" y="2178049"/>
                </a:cubicBezTo>
                <a:cubicBezTo>
                  <a:pt x="4160520" y="2176779"/>
                  <a:pt x="4159250" y="2175509"/>
                  <a:pt x="4159250" y="2174239"/>
                </a:cubicBezTo>
                <a:cubicBezTo>
                  <a:pt x="4155440" y="2174239"/>
                  <a:pt x="4151630" y="2172969"/>
                  <a:pt x="4150360" y="2172969"/>
                </a:cubicBezTo>
                <a:cubicBezTo>
                  <a:pt x="4152900" y="2165349"/>
                  <a:pt x="4157980" y="2157729"/>
                  <a:pt x="4155440" y="2153919"/>
                </a:cubicBezTo>
                <a:cubicBezTo>
                  <a:pt x="4149090" y="2137409"/>
                  <a:pt x="4155440" y="2124709"/>
                  <a:pt x="4161790" y="2110739"/>
                </a:cubicBezTo>
                <a:cubicBezTo>
                  <a:pt x="4163060" y="2106929"/>
                  <a:pt x="4161790" y="2103119"/>
                  <a:pt x="4161790" y="2099309"/>
                </a:cubicBezTo>
                <a:cubicBezTo>
                  <a:pt x="4163060" y="2082799"/>
                  <a:pt x="4164330" y="2067559"/>
                  <a:pt x="4165599" y="2044699"/>
                </a:cubicBezTo>
                <a:cubicBezTo>
                  <a:pt x="4160519" y="2042159"/>
                  <a:pt x="4152899" y="2035809"/>
                  <a:pt x="4144009" y="2030729"/>
                </a:cubicBezTo>
                <a:cubicBezTo>
                  <a:pt x="4136389" y="2026919"/>
                  <a:pt x="4128769" y="2025649"/>
                  <a:pt x="4121149" y="2023109"/>
                </a:cubicBezTo>
                <a:cubicBezTo>
                  <a:pt x="4117340" y="2021839"/>
                  <a:pt x="4112259" y="2023109"/>
                  <a:pt x="4108449" y="2021839"/>
                </a:cubicBezTo>
                <a:cubicBezTo>
                  <a:pt x="4076699" y="2018029"/>
                  <a:pt x="4043679" y="2012949"/>
                  <a:pt x="4011929" y="2009139"/>
                </a:cubicBezTo>
                <a:cubicBezTo>
                  <a:pt x="3985259" y="2005329"/>
                  <a:pt x="3958589" y="2001519"/>
                  <a:pt x="3933189" y="1997709"/>
                </a:cubicBezTo>
                <a:cubicBezTo>
                  <a:pt x="3926839" y="1996439"/>
                  <a:pt x="3920489" y="1993899"/>
                  <a:pt x="3912869" y="1993899"/>
                </a:cubicBezTo>
                <a:cubicBezTo>
                  <a:pt x="3896359" y="1992629"/>
                  <a:pt x="3878579" y="1992629"/>
                  <a:pt x="3862069" y="1992629"/>
                </a:cubicBezTo>
                <a:cubicBezTo>
                  <a:pt x="3853179" y="1992629"/>
                  <a:pt x="3845559" y="1992629"/>
                  <a:pt x="3836669" y="1991359"/>
                </a:cubicBezTo>
                <a:cubicBezTo>
                  <a:pt x="3821429" y="1990089"/>
                  <a:pt x="3806189" y="1987549"/>
                  <a:pt x="3790949" y="1986279"/>
                </a:cubicBezTo>
                <a:lnTo>
                  <a:pt x="3790949" y="1982469"/>
                </a:lnTo>
                <a:cubicBezTo>
                  <a:pt x="3829049" y="1979929"/>
                  <a:pt x="3868419" y="1976119"/>
                  <a:pt x="3907789" y="1983739"/>
                </a:cubicBezTo>
                <a:cubicBezTo>
                  <a:pt x="3906519" y="1979929"/>
                  <a:pt x="3905249" y="1976119"/>
                  <a:pt x="3903979" y="1973579"/>
                </a:cubicBezTo>
                <a:cubicBezTo>
                  <a:pt x="3912869" y="1972309"/>
                  <a:pt x="3919219" y="1964689"/>
                  <a:pt x="3928109" y="1973579"/>
                </a:cubicBezTo>
                <a:cubicBezTo>
                  <a:pt x="3929379" y="1974849"/>
                  <a:pt x="3936999" y="1971039"/>
                  <a:pt x="3942079" y="1969769"/>
                </a:cubicBezTo>
                <a:lnTo>
                  <a:pt x="3942079" y="1967229"/>
                </a:lnTo>
                <a:lnTo>
                  <a:pt x="3930649" y="1967229"/>
                </a:lnTo>
                <a:cubicBezTo>
                  <a:pt x="3943349" y="1957069"/>
                  <a:pt x="3952240" y="1948179"/>
                  <a:pt x="3961129" y="1941829"/>
                </a:cubicBezTo>
                <a:cubicBezTo>
                  <a:pt x="3968749" y="1943099"/>
                  <a:pt x="3976369" y="1944369"/>
                  <a:pt x="3981449" y="1945639"/>
                </a:cubicBezTo>
                <a:cubicBezTo>
                  <a:pt x="3982719" y="1921509"/>
                  <a:pt x="3962399" y="1920239"/>
                  <a:pt x="3947159" y="1910079"/>
                </a:cubicBezTo>
                <a:cubicBezTo>
                  <a:pt x="3953509" y="1906269"/>
                  <a:pt x="3957319" y="1902459"/>
                  <a:pt x="3962399" y="1901189"/>
                </a:cubicBezTo>
                <a:cubicBezTo>
                  <a:pt x="3976369" y="1897379"/>
                  <a:pt x="3994149" y="1907539"/>
                  <a:pt x="4003040" y="1885949"/>
                </a:cubicBezTo>
                <a:cubicBezTo>
                  <a:pt x="4004310" y="1884679"/>
                  <a:pt x="4008119" y="1884679"/>
                  <a:pt x="4014469" y="1882139"/>
                </a:cubicBezTo>
                <a:cubicBezTo>
                  <a:pt x="4010660" y="1878329"/>
                  <a:pt x="4006849" y="1875789"/>
                  <a:pt x="4004310" y="1873249"/>
                </a:cubicBezTo>
                <a:cubicBezTo>
                  <a:pt x="4006850" y="1871979"/>
                  <a:pt x="4010660" y="1870709"/>
                  <a:pt x="4010660" y="1870709"/>
                </a:cubicBezTo>
                <a:cubicBezTo>
                  <a:pt x="4019550" y="1877059"/>
                  <a:pt x="4025900" y="1882139"/>
                  <a:pt x="4033519" y="1887219"/>
                </a:cubicBezTo>
                <a:cubicBezTo>
                  <a:pt x="4034790" y="1885949"/>
                  <a:pt x="4036060" y="1884679"/>
                  <a:pt x="4037329" y="1882139"/>
                </a:cubicBezTo>
                <a:cubicBezTo>
                  <a:pt x="4033519" y="1877059"/>
                  <a:pt x="4030979" y="1871979"/>
                  <a:pt x="4027169" y="1866899"/>
                </a:cubicBezTo>
                <a:cubicBezTo>
                  <a:pt x="4043679" y="1855469"/>
                  <a:pt x="4044949" y="1849119"/>
                  <a:pt x="4032249" y="1817369"/>
                </a:cubicBezTo>
                <a:cubicBezTo>
                  <a:pt x="4041140" y="1816099"/>
                  <a:pt x="4050029" y="1813559"/>
                  <a:pt x="4057649" y="1812289"/>
                </a:cubicBezTo>
                <a:cubicBezTo>
                  <a:pt x="4058919" y="1803399"/>
                  <a:pt x="4063999" y="1794509"/>
                  <a:pt x="4062729" y="1786889"/>
                </a:cubicBezTo>
                <a:cubicBezTo>
                  <a:pt x="4058919" y="1764029"/>
                  <a:pt x="4081779" y="1753869"/>
                  <a:pt x="4086859" y="1734819"/>
                </a:cubicBezTo>
                <a:cubicBezTo>
                  <a:pt x="4086859" y="1733549"/>
                  <a:pt x="4091939" y="1732279"/>
                  <a:pt x="4093209" y="1733549"/>
                </a:cubicBezTo>
                <a:cubicBezTo>
                  <a:pt x="4104639" y="1737359"/>
                  <a:pt x="4108449" y="1728469"/>
                  <a:pt x="4112259" y="1722119"/>
                </a:cubicBezTo>
                <a:cubicBezTo>
                  <a:pt x="4113529" y="1719579"/>
                  <a:pt x="4114799" y="1717039"/>
                  <a:pt x="4116069" y="1715769"/>
                </a:cubicBezTo>
                <a:cubicBezTo>
                  <a:pt x="4127499" y="1709419"/>
                  <a:pt x="4138929" y="1704339"/>
                  <a:pt x="4151629" y="1697989"/>
                </a:cubicBezTo>
                <a:cubicBezTo>
                  <a:pt x="4138929" y="1678939"/>
                  <a:pt x="4122419" y="1687829"/>
                  <a:pt x="4108449" y="1685289"/>
                </a:cubicBezTo>
                <a:lnTo>
                  <a:pt x="4108449" y="1680209"/>
                </a:lnTo>
                <a:cubicBezTo>
                  <a:pt x="4117339" y="1678939"/>
                  <a:pt x="4126229" y="1677669"/>
                  <a:pt x="4136389" y="1676399"/>
                </a:cubicBezTo>
                <a:cubicBezTo>
                  <a:pt x="4130039" y="1675129"/>
                  <a:pt x="4124959" y="1673859"/>
                  <a:pt x="4119879" y="1672589"/>
                </a:cubicBezTo>
                <a:cubicBezTo>
                  <a:pt x="4126229" y="1666239"/>
                  <a:pt x="4131309" y="1659889"/>
                  <a:pt x="4137659" y="1654809"/>
                </a:cubicBezTo>
                <a:cubicBezTo>
                  <a:pt x="4138929" y="1653539"/>
                  <a:pt x="4142739" y="1652269"/>
                  <a:pt x="4144009" y="1652269"/>
                </a:cubicBezTo>
                <a:cubicBezTo>
                  <a:pt x="4147819" y="1653539"/>
                  <a:pt x="4151629" y="1657349"/>
                  <a:pt x="4154169" y="1659889"/>
                </a:cubicBezTo>
                <a:cubicBezTo>
                  <a:pt x="4155439" y="1656079"/>
                  <a:pt x="4156709" y="1650999"/>
                  <a:pt x="4159249" y="1647189"/>
                </a:cubicBezTo>
                <a:cubicBezTo>
                  <a:pt x="4164329" y="1640839"/>
                  <a:pt x="4170679" y="1635759"/>
                  <a:pt x="4175759" y="1630679"/>
                </a:cubicBezTo>
                <a:cubicBezTo>
                  <a:pt x="4182109" y="1638299"/>
                  <a:pt x="4188459" y="1645919"/>
                  <a:pt x="4194809" y="1654809"/>
                </a:cubicBezTo>
                <a:cubicBezTo>
                  <a:pt x="4196079" y="1654809"/>
                  <a:pt x="4197349" y="1653539"/>
                  <a:pt x="4197349" y="1653539"/>
                </a:cubicBezTo>
                <a:cubicBezTo>
                  <a:pt x="4196079" y="1640839"/>
                  <a:pt x="4196079" y="1628139"/>
                  <a:pt x="4194809" y="1615439"/>
                </a:cubicBezTo>
                <a:cubicBezTo>
                  <a:pt x="4199889" y="1616709"/>
                  <a:pt x="4203699" y="1616709"/>
                  <a:pt x="4207509" y="1617979"/>
                </a:cubicBezTo>
                <a:cubicBezTo>
                  <a:pt x="4208779" y="1616709"/>
                  <a:pt x="4208779" y="1615439"/>
                  <a:pt x="4210049" y="1615439"/>
                </a:cubicBezTo>
                <a:cubicBezTo>
                  <a:pt x="4206239" y="1614169"/>
                  <a:pt x="4203699" y="1612899"/>
                  <a:pt x="4199889" y="1611629"/>
                </a:cubicBezTo>
                <a:cubicBezTo>
                  <a:pt x="4206239" y="1604009"/>
                  <a:pt x="4210049" y="1598929"/>
                  <a:pt x="4211319" y="1597659"/>
                </a:cubicBezTo>
                <a:lnTo>
                  <a:pt x="4211319" y="1573529"/>
                </a:lnTo>
                <a:cubicBezTo>
                  <a:pt x="4208779" y="1572259"/>
                  <a:pt x="4206239" y="1569719"/>
                  <a:pt x="4202429" y="1568449"/>
                </a:cubicBezTo>
                <a:cubicBezTo>
                  <a:pt x="4199889" y="1567179"/>
                  <a:pt x="4197349" y="1565909"/>
                  <a:pt x="4194809" y="1565909"/>
                </a:cubicBezTo>
                <a:cubicBezTo>
                  <a:pt x="4197349" y="1563369"/>
                  <a:pt x="4202429" y="1559559"/>
                  <a:pt x="4203699" y="1559559"/>
                </a:cubicBezTo>
                <a:cubicBezTo>
                  <a:pt x="4212589" y="1564639"/>
                  <a:pt x="4210049" y="1550669"/>
                  <a:pt x="4215129" y="1551939"/>
                </a:cubicBezTo>
                <a:cubicBezTo>
                  <a:pt x="4215129" y="1548129"/>
                  <a:pt x="4215129" y="1540509"/>
                  <a:pt x="4213859" y="1540509"/>
                </a:cubicBezTo>
                <a:cubicBezTo>
                  <a:pt x="4197349" y="1534159"/>
                  <a:pt x="4199889" y="1520189"/>
                  <a:pt x="4196079" y="1511299"/>
                </a:cubicBezTo>
                <a:close/>
                <a:moveTo>
                  <a:pt x="234949" y="990600"/>
                </a:moveTo>
                <a:lnTo>
                  <a:pt x="271779" y="990600"/>
                </a:lnTo>
                <a:cubicBezTo>
                  <a:pt x="262889" y="1002030"/>
                  <a:pt x="241299" y="1002030"/>
                  <a:pt x="234949" y="990600"/>
                </a:cubicBezTo>
                <a:close/>
                <a:moveTo>
                  <a:pt x="488949" y="1507490"/>
                </a:moveTo>
                <a:lnTo>
                  <a:pt x="488949" y="1502410"/>
                </a:lnTo>
                <a:cubicBezTo>
                  <a:pt x="505459" y="1501140"/>
                  <a:pt x="523239" y="1499870"/>
                  <a:pt x="539749" y="1499870"/>
                </a:cubicBezTo>
                <a:cubicBezTo>
                  <a:pt x="521969" y="1499870"/>
                  <a:pt x="506729" y="1515110"/>
                  <a:pt x="488949" y="1507490"/>
                </a:cubicBezTo>
                <a:close/>
                <a:moveTo>
                  <a:pt x="182879" y="2123440"/>
                </a:moveTo>
                <a:cubicBezTo>
                  <a:pt x="190499" y="2115820"/>
                  <a:pt x="196849" y="2110740"/>
                  <a:pt x="199389" y="2106930"/>
                </a:cubicBezTo>
                <a:cubicBezTo>
                  <a:pt x="205739" y="2112010"/>
                  <a:pt x="209549" y="2115820"/>
                  <a:pt x="213359" y="2119630"/>
                </a:cubicBezTo>
                <a:cubicBezTo>
                  <a:pt x="204469" y="2119630"/>
                  <a:pt x="195579" y="2120900"/>
                  <a:pt x="182879" y="2123440"/>
                </a:cubicBezTo>
                <a:close/>
                <a:moveTo>
                  <a:pt x="271779" y="2117090"/>
                </a:moveTo>
                <a:lnTo>
                  <a:pt x="238759" y="2117090"/>
                </a:lnTo>
                <a:cubicBezTo>
                  <a:pt x="237489" y="2117090"/>
                  <a:pt x="236219" y="2112010"/>
                  <a:pt x="233679" y="2108200"/>
                </a:cubicBezTo>
                <a:cubicBezTo>
                  <a:pt x="248919" y="2109470"/>
                  <a:pt x="260349" y="2110740"/>
                  <a:pt x="271779" y="2112010"/>
                </a:cubicBezTo>
                <a:lnTo>
                  <a:pt x="271779" y="2117090"/>
                </a:lnTo>
                <a:close/>
                <a:moveTo>
                  <a:pt x="280669" y="2115820"/>
                </a:moveTo>
                <a:cubicBezTo>
                  <a:pt x="279399" y="2114550"/>
                  <a:pt x="279399" y="2113280"/>
                  <a:pt x="278129" y="2113280"/>
                </a:cubicBezTo>
                <a:cubicBezTo>
                  <a:pt x="283209" y="2109470"/>
                  <a:pt x="289559" y="2106930"/>
                  <a:pt x="294639" y="2103120"/>
                </a:cubicBezTo>
                <a:cubicBezTo>
                  <a:pt x="298449" y="2099310"/>
                  <a:pt x="299719" y="2092960"/>
                  <a:pt x="303529" y="2086610"/>
                </a:cubicBezTo>
                <a:cubicBezTo>
                  <a:pt x="313689" y="2106930"/>
                  <a:pt x="335279" y="2100580"/>
                  <a:pt x="354329" y="2105660"/>
                </a:cubicBezTo>
                <a:cubicBezTo>
                  <a:pt x="328929" y="2108200"/>
                  <a:pt x="304799" y="2112010"/>
                  <a:pt x="280669" y="2115820"/>
                </a:cubicBezTo>
                <a:close/>
                <a:moveTo>
                  <a:pt x="114299" y="2428240"/>
                </a:moveTo>
                <a:cubicBezTo>
                  <a:pt x="115569" y="2428240"/>
                  <a:pt x="115569" y="2428240"/>
                  <a:pt x="114299" y="2428240"/>
                </a:cubicBezTo>
                <a:close/>
                <a:moveTo>
                  <a:pt x="345439" y="2609850"/>
                </a:moveTo>
                <a:cubicBezTo>
                  <a:pt x="344169" y="2600960"/>
                  <a:pt x="342899" y="2594610"/>
                  <a:pt x="341629" y="2585720"/>
                </a:cubicBezTo>
                <a:cubicBezTo>
                  <a:pt x="350519" y="2588260"/>
                  <a:pt x="355599" y="2589530"/>
                  <a:pt x="360679" y="2592070"/>
                </a:cubicBezTo>
                <a:cubicBezTo>
                  <a:pt x="355599" y="2597150"/>
                  <a:pt x="351789" y="2602230"/>
                  <a:pt x="345439" y="2609850"/>
                </a:cubicBezTo>
                <a:close/>
                <a:moveTo>
                  <a:pt x="636269" y="1050290"/>
                </a:moveTo>
                <a:cubicBezTo>
                  <a:pt x="627379" y="1051560"/>
                  <a:pt x="618489" y="1055370"/>
                  <a:pt x="610869" y="1055370"/>
                </a:cubicBezTo>
                <a:cubicBezTo>
                  <a:pt x="601979" y="1056640"/>
                  <a:pt x="593089" y="1055370"/>
                  <a:pt x="582929" y="1055370"/>
                </a:cubicBezTo>
                <a:cubicBezTo>
                  <a:pt x="581659" y="1054100"/>
                  <a:pt x="580389" y="1050290"/>
                  <a:pt x="579119" y="1046480"/>
                </a:cubicBezTo>
                <a:cubicBezTo>
                  <a:pt x="588009" y="1043940"/>
                  <a:pt x="596899" y="1040130"/>
                  <a:pt x="607059" y="1037590"/>
                </a:cubicBezTo>
                <a:cubicBezTo>
                  <a:pt x="607059" y="1041400"/>
                  <a:pt x="605789" y="1043940"/>
                  <a:pt x="605789" y="1047750"/>
                </a:cubicBezTo>
                <a:cubicBezTo>
                  <a:pt x="617219" y="1040130"/>
                  <a:pt x="627379" y="1041400"/>
                  <a:pt x="636269" y="1050290"/>
                </a:cubicBezTo>
                <a:cubicBezTo>
                  <a:pt x="650239" y="1040130"/>
                  <a:pt x="652779" y="1041400"/>
                  <a:pt x="656589" y="1062990"/>
                </a:cubicBezTo>
                <a:cubicBezTo>
                  <a:pt x="648969" y="1057910"/>
                  <a:pt x="642619" y="1054100"/>
                  <a:pt x="636269" y="1050290"/>
                </a:cubicBezTo>
                <a:close/>
                <a:moveTo>
                  <a:pt x="684529" y="1047750"/>
                </a:moveTo>
                <a:cubicBezTo>
                  <a:pt x="687069" y="1045210"/>
                  <a:pt x="689609" y="1042670"/>
                  <a:pt x="690879" y="1040130"/>
                </a:cubicBezTo>
                <a:cubicBezTo>
                  <a:pt x="699769" y="1051560"/>
                  <a:pt x="699769" y="1051560"/>
                  <a:pt x="680719" y="1060450"/>
                </a:cubicBezTo>
                <a:lnTo>
                  <a:pt x="661669" y="1045210"/>
                </a:lnTo>
                <a:cubicBezTo>
                  <a:pt x="674369" y="1035050"/>
                  <a:pt x="681989" y="1035050"/>
                  <a:pt x="684529" y="1047750"/>
                </a:cubicBezTo>
                <a:close/>
                <a:moveTo>
                  <a:pt x="694689" y="2744470"/>
                </a:moveTo>
                <a:cubicBezTo>
                  <a:pt x="695959" y="2743200"/>
                  <a:pt x="697229" y="2743200"/>
                  <a:pt x="698499" y="2741930"/>
                </a:cubicBezTo>
                <a:cubicBezTo>
                  <a:pt x="699769" y="2744470"/>
                  <a:pt x="702309" y="2747010"/>
                  <a:pt x="704849" y="2750820"/>
                </a:cubicBezTo>
                <a:cubicBezTo>
                  <a:pt x="702309" y="2750820"/>
                  <a:pt x="699769" y="2750820"/>
                  <a:pt x="697229" y="2752090"/>
                </a:cubicBezTo>
                <a:cubicBezTo>
                  <a:pt x="695959" y="2748280"/>
                  <a:pt x="695959" y="2745740"/>
                  <a:pt x="694689" y="2744470"/>
                </a:cubicBezTo>
                <a:close/>
                <a:moveTo>
                  <a:pt x="772159" y="2735580"/>
                </a:moveTo>
                <a:cubicBezTo>
                  <a:pt x="773429" y="2739390"/>
                  <a:pt x="774699" y="2741930"/>
                  <a:pt x="777239" y="2744470"/>
                </a:cubicBezTo>
                <a:lnTo>
                  <a:pt x="773429" y="2744470"/>
                </a:lnTo>
                <a:cubicBezTo>
                  <a:pt x="773429" y="2741930"/>
                  <a:pt x="773429" y="2739390"/>
                  <a:pt x="772159" y="2735580"/>
                </a:cubicBezTo>
                <a:close/>
                <a:moveTo>
                  <a:pt x="876299" y="3018790"/>
                </a:moveTo>
                <a:cubicBezTo>
                  <a:pt x="872489" y="3012440"/>
                  <a:pt x="869949" y="3007360"/>
                  <a:pt x="867409" y="3002280"/>
                </a:cubicBezTo>
                <a:lnTo>
                  <a:pt x="873759" y="2995930"/>
                </a:lnTo>
                <a:cubicBezTo>
                  <a:pt x="882649" y="3002280"/>
                  <a:pt x="883919" y="3012440"/>
                  <a:pt x="876299" y="3018790"/>
                </a:cubicBezTo>
                <a:close/>
                <a:moveTo>
                  <a:pt x="1198879" y="3044190"/>
                </a:moveTo>
                <a:cubicBezTo>
                  <a:pt x="1193799" y="3041650"/>
                  <a:pt x="1188719" y="3040380"/>
                  <a:pt x="1183639" y="3037840"/>
                </a:cubicBezTo>
                <a:cubicBezTo>
                  <a:pt x="1188719" y="3032760"/>
                  <a:pt x="1193799" y="3027680"/>
                  <a:pt x="1197609" y="3025140"/>
                </a:cubicBezTo>
                <a:lnTo>
                  <a:pt x="1212849" y="3036570"/>
                </a:lnTo>
                <a:cubicBezTo>
                  <a:pt x="1209039" y="3039110"/>
                  <a:pt x="1203959" y="3041650"/>
                  <a:pt x="1198879" y="3044190"/>
                </a:cubicBezTo>
                <a:close/>
                <a:moveTo>
                  <a:pt x="3445509" y="2828290"/>
                </a:moveTo>
                <a:cubicBezTo>
                  <a:pt x="3444239" y="2829560"/>
                  <a:pt x="3445509" y="2832100"/>
                  <a:pt x="3445509" y="2834640"/>
                </a:cubicBezTo>
                <a:lnTo>
                  <a:pt x="3426459" y="2838450"/>
                </a:lnTo>
                <a:cubicBezTo>
                  <a:pt x="3423919" y="2827020"/>
                  <a:pt x="3428999" y="2820670"/>
                  <a:pt x="3440429" y="2819400"/>
                </a:cubicBezTo>
                <a:cubicBezTo>
                  <a:pt x="3444239" y="2819400"/>
                  <a:pt x="3449319" y="2816860"/>
                  <a:pt x="3455669" y="2816860"/>
                </a:cubicBezTo>
                <a:cubicBezTo>
                  <a:pt x="3451859" y="2820670"/>
                  <a:pt x="3448049" y="2823210"/>
                  <a:pt x="3445509" y="2828290"/>
                </a:cubicBezTo>
                <a:close/>
                <a:moveTo>
                  <a:pt x="3470909" y="2825750"/>
                </a:moveTo>
                <a:cubicBezTo>
                  <a:pt x="3465829" y="2824480"/>
                  <a:pt x="3462019" y="2820670"/>
                  <a:pt x="3458209" y="2818130"/>
                </a:cubicBezTo>
                <a:cubicBezTo>
                  <a:pt x="3463289" y="2811780"/>
                  <a:pt x="3467099" y="2807970"/>
                  <a:pt x="3469639" y="2804160"/>
                </a:cubicBezTo>
                <a:cubicBezTo>
                  <a:pt x="3474719" y="2810510"/>
                  <a:pt x="3479799" y="2815590"/>
                  <a:pt x="3484879" y="2823210"/>
                </a:cubicBezTo>
                <a:cubicBezTo>
                  <a:pt x="3481069" y="2824480"/>
                  <a:pt x="3475989" y="2825750"/>
                  <a:pt x="3470909" y="2825750"/>
                </a:cubicBezTo>
                <a:close/>
                <a:moveTo>
                  <a:pt x="3604259" y="1967230"/>
                </a:moveTo>
                <a:cubicBezTo>
                  <a:pt x="3604259" y="1964690"/>
                  <a:pt x="3604259" y="1963420"/>
                  <a:pt x="3602989" y="1960880"/>
                </a:cubicBezTo>
                <a:lnTo>
                  <a:pt x="3629659" y="1957070"/>
                </a:lnTo>
                <a:cubicBezTo>
                  <a:pt x="3629659" y="1959610"/>
                  <a:pt x="3630929" y="1962150"/>
                  <a:pt x="3630929" y="1964690"/>
                </a:cubicBezTo>
                <a:cubicBezTo>
                  <a:pt x="3620769" y="1964690"/>
                  <a:pt x="3611879" y="1965960"/>
                  <a:pt x="3604259" y="1967230"/>
                </a:cubicBezTo>
                <a:close/>
                <a:moveTo>
                  <a:pt x="3670299" y="1969770"/>
                </a:moveTo>
                <a:cubicBezTo>
                  <a:pt x="3662679" y="1969770"/>
                  <a:pt x="3653789" y="1969770"/>
                  <a:pt x="3646169" y="1967230"/>
                </a:cubicBezTo>
                <a:cubicBezTo>
                  <a:pt x="3642359" y="1965960"/>
                  <a:pt x="3641089" y="1960880"/>
                  <a:pt x="3637279" y="1958340"/>
                </a:cubicBezTo>
                <a:cubicBezTo>
                  <a:pt x="3638549" y="1957070"/>
                  <a:pt x="3638549" y="1955800"/>
                  <a:pt x="3639819" y="1954530"/>
                </a:cubicBezTo>
                <a:cubicBezTo>
                  <a:pt x="3651249" y="1957070"/>
                  <a:pt x="3661409" y="1958340"/>
                  <a:pt x="3671569" y="1960880"/>
                </a:cubicBezTo>
                <a:cubicBezTo>
                  <a:pt x="3670299" y="1964690"/>
                  <a:pt x="3670299" y="1968500"/>
                  <a:pt x="3670299" y="1969770"/>
                </a:cubicBezTo>
                <a:close/>
                <a:moveTo>
                  <a:pt x="3727449" y="1968500"/>
                </a:moveTo>
                <a:cubicBezTo>
                  <a:pt x="3718559" y="1967230"/>
                  <a:pt x="3709669" y="1960880"/>
                  <a:pt x="3700779" y="1969770"/>
                </a:cubicBezTo>
                <a:cubicBezTo>
                  <a:pt x="3699509" y="1971040"/>
                  <a:pt x="3691889" y="1967230"/>
                  <a:pt x="3688079" y="1965960"/>
                </a:cubicBezTo>
                <a:cubicBezTo>
                  <a:pt x="3688079" y="1964690"/>
                  <a:pt x="3689349" y="1962150"/>
                  <a:pt x="3689349" y="1960880"/>
                </a:cubicBezTo>
                <a:lnTo>
                  <a:pt x="3731259" y="1960880"/>
                </a:lnTo>
                <a:cubicBezTo>
                  <a:pt x="3732529" y="1960880"/>
                  <a:pt x="3733799" y="1964690"/>
                  <a:pt x="3735069" y="1967230"/>
                </a:cubicBezTo>
                <a:cubicBezTo>
                  <a:pt x="3731259" y="1967230"/>
                  <a:pt x="3728719" y="1968500"/>
                  <a:pt x="3727449" y="1968500"/>
                </a:cubicBezTo>
                <a:close/>
                <a:moveTo>
                  <a:pt x="3848099" y="2598420"/>
                </a:moveTo>
                <a:cubicBezTo>
                  <a:pt x="3846829" y="2599690"/>
                  <a:pt x="3846829" y="2600960"/>
                  <a:pt x="3846829" y="2599690"/>
                </a:cubicBezTo>
                <a:cubicBezTo>
                  <a:pt x="3845559" y="2599690"/>
                  <a:pt x="3845559" y="2598420"/>
                  <a:pt x="3848099" y="2598420"/>
                </a:cubicBezTo>
                <a:close/>
                <a:moveTo>
                  <a:pt x="132079" y="2529840"/>
                </a:moveTo>
                <a:cubicBezTo>
                  <a:pt x="130809" y="2529840"/>
                  <a:pt x="130809" y="2531110"/>
                  <a:pt x="129539" y="2531110"/>
                </a:cubicBezTo>
                <a:cubicBezTo>
                  <a:pt x="129539" y="2531110"/>
                  <a:pt x="130809" y="2529840"/>
                  <a:pt x="132079" y="2529840"/>
                </a:cubicBezTo>
                <a:close/>
                <a:moveTo>
                  <a:pt x="615949" y="2769870"/>
                </a:moveTo>
                <a:cubicBezTo>
                  <a:pt x="621029" y="2772410"/>
                  <a:pt x="626109" y="2774950"/>
                  <a:pt x="629919" y="2776220"/>
                </a:cubicBezTo>
                <a:cubicBezTo>
                  <a:pt x="612139" y="2786380"/>
                  <a:pt x="600709" y="2783840"/>
                  <a:pt x="589279" y="2766060"/>
                </a:cubicBezTo>
                <a:cubicBezTo>
                  <a:pt x="593089" y="2766060"/>
                  <a:pt x="595629" y="2764790"/>
                  <a:pt x="599439" y="2764790"/>
                </a:cubicBezTo>
                <a:cubicBezTo>
                  <a:pt x="604519" y="2766060"/>
                  <a:pt x="610869" y="2767330"/>
                  <a:pt x="615949" y="2769870"/>
                </a:cubicBezTo>
                <a:close/>
                <a:moveTo>
                  <a:pt x="2835909" y="2874010"/>
                </a:moveTo>
                <a:cubicBezTo>
                  <a:pt x="2832099" y="2872740"/>
                  <a:pt x="2829559" y="2872740"/>
                  <a:pt x="2824479" y="2871470"/>
                </a:cubicBezTo>
                <a:cubicBezTo>
                  <a:pt x="2819399" y="2870200"/>
                  <a:pt x="2813049" y="2866390"/>
                  <a:pt x="2805429" y="2863850"/>
                </a:cubicBezTo>
                <a:cubicBezTo>
                  <a:pt x="2810509" y="2862580"/>
                  <a:pt x="2814319" y="2860040"/>
                  <a:pt x="2819399" y="2858770"/>
                </a:cubicBezTo>
                <a:cubicBezTo>
                  <a:pt x="2833369" y="2854960"/>
                  <a:pt x="2839719" y="2861310"/>
                  <a:pt x="2835909" y="2874010"/>
                </a:cubicBezTo>
                <a:close/>
                <a:moveTo>
                  <a:pt x="2590799" y="2903220"/>
                </a:moveTo>
                <a:cubicBezTo>
                  <a:pt x="2598419" y="2904490"/>
                  <a:pt x="2607309" y="2904490"/>
                  <a:pt x="2616199" y="2905760"/>
                </a:cubicBezTo>
                <a:cubicBezTo>
                  <a:pt x="2612389" y="2918460"/>
                  <a:pt x="2602229" y="2914650"/>
                  <a:pt x="2594609" y="2913380"/>
                </a:cubicBezTo>
                <a:cubicBezTo>
                  <a:pt x="2592069" y="2913380"/>
                  <a:pt x="2589529" y="2908300"/>
                  <a:pt x="2586989" y="2905760"/>
                </a:cubicBezTo>
                <a:cubicBezTo>
                  <a:pt x="2588259" y="2904490"/>
                  <a:pt x="2589529" y="2903220"/>
                  <a:pt x="2590799" y="2903220"/>
                </a:cubicBezTo>
                <a:close/>
                <a:moveTo>
                  <a:pt x="219709" y="2604770"/>
                </a:moveTo>
                <a:cubicBezTo>
                  <a:pt x="220979" y="2608580"/>
                  <a:pt x="222249" y="2611120"/>
                  <a:pt x="223519" y="2616200"/>
                </a:cubicBezTo>
                <a:cubicBezTo>
                  <a:pt x="215899" y="2616200"/>
                  <a:pt x="209549" y="2616200"/>
                  <a:pt x="203199" y="2614930"/>
                </a:cubicBezTo>
                <a:lnTo>
                  <a:pt x="203199" y="2606040"/>
                </a:lnTo>
                <a:cubicBezTo>
                  <a:pt x="208279" y="2606040"/>
                  <a:pt x="213359" y="2606040"/>
                  <a:pt x="219709" y="2604770"/>
                </a:cubicBezTo>
                <a:close/>
                <a:moveTo>
                  <a:pt x="715009" y="2762250"/>
                </a:moveTo>
                <a:cubicBezTo>
                  <a:pt x="722629" y="2763520"/>
                  <a:pt x="730249" y="2763520"/>
                  <a:pt x="739139" y="2764790"/>
                </a:cubicBezTo>
                <a:cubicBezTo>
                  <a:pt x="734059" y="2769870"/>
                  <a:pt x="713739" y="2773680"/>
                  <a:pt x="709929" y="2769870"/>
                </a:cubicBezTo>
                <a:cubicBezTo>
                  <a:pt x="709929" y="2768600"/>
                  <a:pt x="708659" y="2766060"/>
                  <a:pt x="709929" y="2764790"/>
                </a:cubicBezTo>
                <a:cubicBezTo>
                  <a:pt x="711199" y="2763520"/>
                  <a:pt x="713739" y="2762250"/>
                  <a:pt x="715009" y="276225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g1c0d571eb8a_0_388"/>
          <p:cNvSpPr txBox="1"/>
          <p:nvPr/>
        </p:nvSpPr>
        <p:spPr>
          <a:xfrm>
            <a:off x="4571999" y="515244"/>
            <a:ext cx="82806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5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10" dirty="0" err="1">
                <a:latin typeface="Abhaya Libre"/>
                <a:ea typeface="Abhaya Libre"/>
                <a:cs typeface="Abhaya Libre"/>
                <a:sym typeface="Abhaya Libre"/>
              </a:rPr>
              <a:t>Globalna</a:t>
            </a:r>
            <a:r>
              <a:rPr lang="en-US" sz="641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6410" dirty="0" err="1">
                <a:latin typeface="Abhaya Libre"/>
                <a:ea typeface="Abhaya Libre"/>
                <a:cs typeface="Abhaya Libre"/>
                <a:sym typeface="Abhaya Libre"/>
              </a:rPr>
              <a:t>perspektiva</a:t>
            </a:r>
            <a:endParaRPr dirty="0"/>
          </a:p>
        </p:txBody>
      </p:sp>
      <p:grpSp>
        <p:nvGrpSpPr>
          <p:cNvPr id="588" name="Google Shape;588;g1c0d571eb8a_0_388"/>
          <p:cNvGrpSpPr/>
          <p:nvPr/>
        </p:nvGrpSpPr>
        <p:grpSpPr>
          <a:xfrm>
            <a:off x="8924900" y="1797925"/>
            <a:ext cx="8317011" cy="7358864"/>
            <a:chOff x="148033" y="94767"/>
            <a:chExt cx="11089348" cy="9811819"/>
          </a:xfrm>
        </p:grpSpPr>
        <p:sp>
          <p:nvSpPr>
            <p:cNvPr id="589" name="Google Shape;589;g1c0d571eb8a_0_388"/>
            <p:cNvSpPr txBox="1"/>
            <p:nvPr/>
          </p:nvSpPr>
          <p:spPr>
            <a:xfrm>
              <a:off x="148033" y="7148907"/>
              <a:ext cx="11040000" cy="27576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Njihov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cilj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je da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formiraju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globalnu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micelijsku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mrežu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partnera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proizvođača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 da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stabilno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zamenjuju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brojne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neodržive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materijale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onima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koji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potiču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iz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prirode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vraćaju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se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prirodi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kada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se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njihova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upotreba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završi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.</a:t>
              </a:r>
              <a:endParaRPr dirty="0"/>
            </a:p>
          </p:txBody>
        </p:sp>
        <p:sp>
          <p:nvSpPr>
            <p:cNvPr id="590" name="Google Shape;590;g1c0d571eb8a_0_388"/>
            <p:cNvSpPr txBox="1"/>
            <p:nvPr/>
          </p:nvSpPr>
          <p:spPr>
            <a:xfrm>
              <a:off x="3876766" y="2635467"/>
              <a:ext cx="7131900" cy="41365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Ideje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dolaze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odsvuda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tako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da je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kompanija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razvila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partnerski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program koji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omogućava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svima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koji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imaju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ideju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o tome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kako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da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koriste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micelije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da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realizuju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svoje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ideje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da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ih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koriste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u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svojim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domovima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preduzećima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zajednicama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.</a:t>
              </a:r>
              <a:endParaRPr dirty="0"/>
            </a:p>
          </p:txBody>
        </p:sp>
        <p:sp>
          <p:nvSpPr>
            <p:cNvPr id="591" name="Google Shape;591;g1c0d571eb8a_0_388"/>
            <p:cNvSpPr txBox="1"/>
            <p:nvPr/>
          </p:nvSpPr>
          <p:spPr>
            <a:xfrm>
              <a:off x="484000" y="189934"/>
              <a:ext cx="8060700" cy="2068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Jedna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kompanija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ne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može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spasiti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planetu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zbog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čega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se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Ecovative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udružuje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svima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koji vide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vrednost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u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onome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u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čemu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rastu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.</a:t>
              </a:r>
              <a:endParaRPr dirty="0"/>
            </a:p>
          </p:txBody>
        </p:sp>
        <p:pic>
          <p:nvPicPr>
            <p:cNvPr id="592" name="Google Shape;592;g1c0d571eb8a_0_38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935857" y="94767"/>
              <a:ext cx="2301524" cy="23101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3" name="Google Shape;593;g1c0d571eb8a_0_38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84010" y="3808798"/>
              <a:ext cx="2548822" cy="24054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94" name="Google Shape;594;g1c0d571eb8a_0_38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31088" y="3267063"/>
            <a:ext cx="5257800" cy="375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Google Shape;599;g1c0d571eb8a_0_4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196164">
            <a:off x="-5811133" y="7594029"/>
            <a:ext cx="11622267" cy="1238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g1c0d571eb8a_0_4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836636">
            <a:off x="0" y="-2006961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g1c0d571eb8a_0_40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18708" y="0"/>
            <a:ext cx="1869291" cy="1869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g1c0d571eb8a_0_40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70030" y="9245916"/>
            <a:ext cx="3710719" cy="779251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g1c0d571eb8a_0_406"/>
          <p:cNvSpPr/>
          <p:nvPr/>
        </p:nvSpPr>
        <p:spPr>
          <a:xfrm>
            <a:off x="10657718" y="1688620"/>
            <a:ext cx="7129589" cy="6972236"/>
          </a:xfrm>
          <a:custGeom>
            <a:avLst/>
            <a:gdLst/>
            <a:ahLst/>
            <a:cxnLst/>
            <a:rect l="l" t="t" r="r" b="b"/>
            <a:pathLst>
              <a:path w="4833620" h="4726940" extrusionOk="0">
                <a:moveTo>
                  <a:pt x="3416300" y="4662170"/>
                </a:moveTo>
                <a:cubicBezTo>
                  <a:pt x="3388360" y="4669790"/>
                  <a:pt x="3366770" y="4679950"/>
                  <a:pt x="3345180" y="4682490"/>
                </a:cubicBezTo>
                <a:cubicBezTo>
                  <a:pt x="3223260" y="4692650"/>
                  <a:pt x="3102610" y="4702810"/>
                  <a:pt x="2980690" y="4711700"/>
                </a:cubicBezTo>
                <a:cubicBezTo>
                  <a:pt x="2918460" y="4715510"/>
                  <a:pt x="2856230" y="4719320"/>
                  <a:pt x="2794000" y="4720590"/>
                </a:cubicBezTo>
                <a:cubicBezTo>
                  <a:pt x="2726690" y="4723130"/>
                  <a:pt x="2659380" y="4726940"/>
                  <a:pt x="2593340" y="4724400"/>
                </a:cubicBezTo>
                <a:cubicBezTo>
                  <a:pt x="2529840" y="4723130"/>
                  <a:pt x="2466340" y="4719320"/>
                  <a:pt x="2405380" y="4707890"/>
                </a:cubicBezTo>
                <a:cubicBezTo>
                  <a:pt x="2326640" y="4693920"/>
                  <a:pt x="2246630" y="4693920"/>
                  <a:pt x="2169160" y="4681220"/>
                </a:cubicBezTo>
                <a:cubicBezTo>
                  <a:pt x="1967230" y="4648200"/>
                  <a:pt x="1761490" y="4657090"/>
                  <a:pt x="1558290" y="4643120"/>
                </a:cubicBezTo>
                <a:cubicBezTo>
                  <a:pt x="1443990" y="4635500"/>
                  <a:pt x="1329690" y="4617720"/>
                  <a:pt x="1215390" y="4602480"/>
                </a:cubicBezTo>
                <a:cubicBezTo>
                  <a:pt x="1085850" y="4585970"/>
                  <a:pt x="956310" y="4566920"/>
                  <a:pt x="825500" y="4549140"/>
                </a:cubicBezTo>
                <a:cubicBezTo>
                  <a:pt x="730250" y="4536440"/>
                  <a:pt x="633730" y="4523740"/>
                  <a:pt x="538480" y="4511040"/>
                </a:cubicBezTo>
                <a:cubicBezTo>
                  <a:pt x="535940" y="4511040"/>
                  <a:pt x="533400" y="4509770"/>
                  <a:pt x="530860" y="4509770"/>
                </a:cubicBezTo>
                <a:cubicBezTo>
                  <a:pt x="450850" y="4475479"/>
                  <a:pt x="365760" y="4448810"/>
                  <a:pt x="292100" y="4404360"/>
                </a:cubicBezTo>
                <a:cubicBezTo>
                  <a:pt x="167640" y="4328160"/>
                  <a:pt x="114300" y="4206240"/>
                  <a:pt x="109220" y="4062730"/>
                </a:cubicBezTo>
                <a:cubicBezTo>
                  <a:pt x="107950" y="4013200"/>
                  <a:pt x="101600" y="3964940"/>
                  <a:pt x="101600" y="3915410"/>
                </a:cubicBezTo>
                <a:cubicBezTo>
                  <a:pt x="102870" y="3846830"/>
                  <a:pt x="107950" y="3779520"/>
                  <a:pt x="111760" y="3712210"/>
                </a:cubicBezTo>
                <a:cubicBezTo>
                  <a:pt x="121920" y="3511550"/>
                  <a:pt x="127000" y="3310890"/>
                  <a:pt x="111760" y="3110230"/>
                </a:cubicBezTo>
                <a:cubicBezTo>
                  <a:pt x="97790" y="2929890"/>
                  <a:pt x="85090" y="2750820"/>
                  <a:pt x="71120" y="2570480"/>
                </a:cubicBezTo>
                <a:cubicBezTo>
                  <a:pt x="62230" y="2454910"/>
                  <a:pt x="50800" y="2340610"/>
                  <a:pt x="43180" y="2225040"/>
                </a:cubicBezTo>
                <a:cubicBezTo>
                  <a:pt x="38100" y="2148840"/>
                  <a:pt x="39370" y="2071370"/>
                  <a:pt x="34290" y="1995170"/>
                </a:cubicBezTo>
                <a:cubicBezTo>
                  <a:pt x="31750" y="1951990"/>
                  <a:pt x="17780" y="1910080"/>
                  <a:pt x="16510" y="1866900"/>
                </a:cubicBezTo>
                <a:cubicBezTo>
                  <a:pt x="11430" y="1762760"/>
                  <a:pt x="10160" y="1657350"/>
                  <a:pt x="7620" y="1551940"/>
                </a:cubicBezTo>
                <a:cubicBezTo>
                  <a:pt x="6350" y="1511300"/>
                  <a:pt x="0" y="1470660"/>
                  <a:pt x="1270" y="1430020"/>
                </a:cubicBezTo>
                <a:cubicBezTo>
                  <a:pt x="2540" y="1366520"/>
                  <a:pt x="10160" y="1303020"/>
                  <a:pt x="11430" y="1239520"/>
                </a:cubicBezTo>
                <a:cubicBezTo>
                  <a:pt x="12700" y="1165860"/>
                  <a:pt x="5080" y="1092200"/>
                  <a:pt x="7620" y="1019810"/>
                </a:cubicBezTo>
                <a:cubicBezTo>
                  <a:pt x="7620" y="949960"/>
                  <a:pt x="16510" y="881380"/>
                  <a:pt x="25400" y="811530"/>
                </a:cubicBezTo>
                <a:cubicBezTo>
                  <a:pt x="27940" y="787400"/>
                  <a:pt x="45720" y="765810"/>
                  <a:pt x="50800" y="741680"/>
                </a:cubicBezTo>
                <a:cubicBezTo>
                  <a:pt x="72390" y="622300"/>
                  <a:pt x="95250" y="502920"/>
                  <a:pt x="151130" y="392430"/>
                </a:cubicBezTo>
                <a:cubicBezTo>
                  <a:pt x="163830" y="368300"/>
                  <a:pt x="184150" y="346710"/>
                  <a:pt x="203200" y="327660"/>
                </a:cubicBezTo>
                <a:cubicBezTo>
                  <a:pt x="209550" y="321310"/>
                  <a:pt x="224790" y="325120"/>
                  <a:pt x="228600" y="325120"/>
                </a:cubicBezTo>
                <a:cubicBezTo>
                  <a:pt x="237490" y="308610"/>
                  <a:pt x="242570" y="292100"/>
                  <a:pt x="252730" y="284480"/>
                </a:cubicBezTo>
                <a:cubicBezTo>
                  <a:pt x="307340" y="242570"/>
                  <a:pt x="364490" y="212090"/>
                  <a:pt x="435610" y="204470"/>
                </a:cubicBezTo>
                <a:cubicBezTo>
                  <a:pt x="488950" y="198120"/>
                  <a:pt x="541020" y="175260"/>
                  <a:pt x="594360" y="162560"/>
                </a:cubicBezTo>
                <a:cubicBezTo>
                  <a:pt x="659130" y="147320"/>
                  <a:pt x="723900" y="129540"/>
                  <a:pt x="791210" y="120650"/>
                </a:cubicBezTo>
                <a:cubicBezTo>
                  <a:pt x="852170" y="113030"/>
                  <a:pt x="910590" y="96520"/>
                  <a:pt x="972820" y="91440"/>
                </a:cubicBezTo>
                <a:cubicBezTo>
                  <a:pt x="1036320" y="86360"/>
                  <a:pt x="1099820" y="71120"/>
                  <a:pt x="1164590" y="66040"/>
                </a:cubicBezTo>
                <a:cubicBezTo>
                  <a:pt x="1339850" y="53340"/>
                  <a:pt x="1516380" y="44450"/>
                  <a:pt x="1691640" y="34290"/>
                </a:cubicBezTo>
                <a:cubicBezTo>
                  <a:pt x="1734820" y="31750"/>
                  <a:pt x="1778000" y="34290"/>
                  <a:pt x="1821180" y="35560"/>
                </a:cubicBezTo>
                <a:cubicBezTo>
                  <a:pt x="1842770" y="36830"/>
                  <a:pt x="1864360" y="41910"/>
                  <a:pt x="1887220" y="44450"/>
                </a:cubicBezTo>
                <a:cubicBezTo>
                  <a:pt x="1897380" y="45720"/>
                  <a:pt x="1907540" y="41910"/>
                  <a:pt x="1917700" y="41910"/>
                </a:cubicBezTo>
                <a:cubicBezTo>
                  <a:pt x="1948180" y="41910"/>
                  <a:pt x="1979930" y="41910"/>
                  <a:pt x="2010410" y="40640"/>
                </a:cubicBezTo>
                <a:cubicBezTo>
                  <a:pt x="2068830" y="38100"/>
                  <a:pt x="2128520" y="31750"/>
                  <a:pt x="2186940" y="31750"/>
                </a:cubicBezTo>
                <a:cubicBezTo>
                  <a:pt x="2244090" y="31750"/>
                  <a:pt x="2301240" y="35560"/>
                  <a:pt x="2358390" y="38100"/>
                </a:cubicBezTo>
                <a:lnTo>
                  <a:pt x="2404110" y="38100"/>
                </a:lnTo>
                <a:cubicBezTo>
                  <a:pt x="2473960" y="35560"/>
                  <a:pt x="2542540" y="35560"/>
                  <a:pt x="2612390" y="31750"/>
                </a:cubicBezTo>
                <a:cubicBezTo>
                  <a:pt x="2679700" y="27940"/>
                  <a:pt x="2745740" y="19050"/>
                  <a:pt x="2813050" y="15240"/>
                </a:cubicBezTo>
                <a:cubicBezTo>
                  <a:pt x="2844800" y="12700"/>
                  <a:pt x="2877820" y="12700"/>
                  <a:pt x="2909570" y="19050"/>
                </a:cubicBezTo>
                <a:cubicBezTo>
                  <a:pt x="2957830" y="27940"/>
                  <a:pt x="3003550" y="33020"/>
                  <a:pt x="3051810" y="19050"/>
                </a:cubicBezTo>
                <a:cubicBezTo>
                  <a:pt x="3069590" y="13970"/>
                  <a:pt x="3092450" y="22860"/>
                  <a:pt x="3112770" y="25400"/>
                </a:cubicBezTo>
                <a:cubicBezTo>
                  <a:pt x="3121660" y="26670"/>
                  <a:pt x="3131820" y="29210"/>
                  <a:pt x="3136900" y="25400"/>
                </a:cubicBezTo>
                <a:cubicBezTo>
                  <a:pt x="3171190" y="0"/>
                  <a:pt x="3202940" y="6350"/>
                  <a:pt x="3235960" y="27940"/>
                </a:cubicBezTo>
                <a:cubicBezTo>
                  <a:pt x="3239770" y="30480"/>
                  <a:pt x="3249930" y="24130"/>
                  <a:pt x="3257550" y="24130"/>
                </a:cubicBezTo>
                <a:cubicBezTo>
                  <a:pt x="3288030" y="24130"/>
                  <a:pt x="3318510" y="24130"/>
                  <a:pt x="3350260" y="25400"/>
                </a:cubicBezTo>
                <a:cubicBezTo>
                  <a:pt x="3373120" y="26670"/>
                  <a:pt x="3394710" y="34290"/>
                  <a:pt x="3417570" y="36830"/>
                </a:cubicBezTo>
                <a:cubicBezTo>
                  <a:pt x="3467100" y="43180"/>
                  <a:pt x="3517900" y="53340"/>
                  <a:pt x="3568700" y="53340"/>
                </a:cubicBezTo>
                <a:cubicBezTo>
                  <a:pt x="3663950" y="54610"/>
                  <a:pt x="3759200" y="58420"/>
                  <a:pt x="3853180" y="78740"/>
                </a:cubicBezTo>
                <a:cubicBezTo>
                  <a:pt x="3940809" y="97790"/>
                  <a:pt x="4030980" y="97790"/>
                  <a:pt x="4119880" y="113030"/>
                </a:cubicBezTo>
                <a:cubicBezTo>
                  <a:pt x="4173220" y="121920"/>
                  <a:pt x="4227830" y="138430"/>
                  <a:pt x="4273550" y="165100"/>
                </a:cubicBezTo>
                <a:cubicBezTo>
                  <a:pt x="4323080" y="193040"/>
                  <a:pt x="4361180" y="238760"/>
                  <a:pt x="4405630" y="276860"/>
                </a:cubicBezTo>
                <a:cubicBezTo>
                  <a:pt x="4422139" y="290830"/>
                  <a:pt x="4446270" y="300990"/>
                  <a:pt x="4457700" y="318770"/>
                </a:cubicBezTo>
                <a:cubicBezTo>
                  <a:pt x="4490720" y="367030"/>
                  <a:pt x="4519930" y="417830"/>
                  <a:pt x="4549140" y="468630"/>
                </a:cubicBezTo>
                <a:cubicBezTo>
                  <a:pt x="4570730" y="505460"/>
                  <a:pt x="4592320" y="543560"/>
                  <a:pt x="4608830" y="581660"/>
                </a:cubicBezTo>
                <a:cubicBezTo>
                  <a:pt x="4626610" y="626110"/>
                  <a:pt x="4640580" y="671830"/>
                  <a:pt x="4654550" y="718820"/>
                </a:cubicBezTo>
                <a:cubicBezTo>
                  <a:pt x="4676140" y="792480"/>
                  <a:pt x="4701540" y="866140"/>
                  <a:pt x="4715510" y="942340"/>
                </a:cubicBezTo>
                <a:cubicBezTo>
                  <a:pt x="4735830" y="1049020"/>
                  <a:pt x="4745990" y="1158240"/>
                  <a:pt x="4761230" y="1266190"/>
                </a:cubicBezTo>
                <a:cubicBezTo>
                  <a:pt x="4766310" y="1301750"/>
                  <a:pt x="4772660" y="1337310"/>
                  <a:pt x="4775200" y="1372870"/>
                </a:cubicBezTo>
                <a:cubicBezTo>
                  <a:pt x="4782820" y="1474470"/>
                  <a:pt x="4787900" y="1574800"/>
                  <a:pt x="4794250" y="1676400"/>
                </a:cubicBezTo>
                <a:cubicBezTo>
                  <a:pt x="4803140" y="1802130"/>
                  <a:pt x="4815840" y="1926590"/>
                  <a:pt x="4822190" y="2052320"/>
                </a:cubicBezTo>
                <a:cubicBezTo>
                  <a:pt x="4828540" y="2172970"/>
                  <a:pt x="4833620" y="2294890"/>
                  <a:pt x="4831080" y="2416810"/>
                </a:cubicBezTo>
                <a:cubicBezTo>
                  <a:pt x="4827270" y="2620010"/>
                  <a:pt x="4817110" y="2821940"/>
                  <a:pt x="4806950" y="3025140"/>
                </a:cubicBezTo>
                <a:cubicBezTo>
                  <a:pt x="4800600" y="3150870"/>
                  <a:pt x="4791710" y="3275330"/>
                  <a:pt x="4779010" y="3399790"/>
                </a:cubicBezTo>
                <a:cubicBezTo>
                  <a:pt x="4766310" y="3524250"/>
                  <a:pt x="4747260" y="3647440"/>
                  <a:pt x="4733290" y="3771900"/>
                </a:cubicBezTo>
                <a:cubicBezTo>
                  <a:pt x="4723130" y="3858260"/>
                  <a:pt x="4720590" y="3944620"/>
                  <a:pt x="4709160" y="4029710"/>
                </a:cubicBezTo>
                <a:cubicBezTo>
                  <a:pt x="4699000" y="4107180"/>
                  <a:pt x="4660900" y="4175760"/>
                  <a:pt x="4610100" y="4232910"/>
                </a:cubicBezTo>
                <a:cubicBezTo>
                  <a:pt x="4568191" y="4281170"/>
                  <a:pt x="4535170" y="4335780"/>
                  <a:pt x="4491991" y="4382770"/>
                </a:cubicBezTo>
                <a:cubicBezTo>
                  <a:pt x="4453891" y="4424679"/>
                  <a:pt x="4411981" y="4466590"/>
                  <a:pt x="4345941" y="4467860"/>
                </a:cubicBezTo>
                <a:cubicBezTo>
                  <a:pt x="4330700" y="4467860"/>
                  <a:pt x="4316731" y="4483100"/>
                  <a:pt x="4301491" y="4490720"/>
                </a:cubicBezTo>
                <a:cubicBezTo>
                  <a:pt x="4236720" y="4518660"/>
                  <a:pt x="4169411" y="4542790"/>
                  <a:pt x="4105911" y="4573270"/>
                </a:cubicBezTo>
                <a:cubicBezTo>
                  <a:pt x="3989070" y="4629150"/>
                  <a:pt x="3863341" y="4638040"/>
                  <a:pt x="3737611" y="4643120"/>
                </a:cubicBezTo>
                <a:cubicBezTo>
                  <a:pt x="3689351" y="4645660"/>
                  <a:pt x="3639820" y="4641850"/>
                  <a:pt x="3591561" y="4645660"/>
                </a:cubicBezTo>
                <a:cubicBezTo>
                  <a:pt x="3567431" y="4646930"/>
                  <a:pt x="3544570" y="4658360"/>
                  <a:pt x="3521711" y="4663440"/>
                </a:cubicBezTo>
                <a:cubicBezTo>
                  <a:pt x="3511551" y="4665980"/>
                  <a:pt x="3501391" y="4664710"/>
                  <a:pt x="3489961" y="4665980"/>
                </a:cubicBezTo>
                <a:cubicBezTo>
                  <a:pt x="3474720" y="4667250"/>
                  <a:pt x="3459481" y="4671060"/>
                  <a:pt x="3444241" y="4669790"/>
                </a:cubicBezTo>
                <a:cubicBezTo>
                  <a:pt x="3429000" y="4667250"/>
                  <a:pt x="3418841" y="4662170"/>
                  <a:pt x="3416300" y="466217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g1c0d571eb8a_0_406"/>
          <p:cNvSpPr txBox="1"/>
          <p:nvPr/>
        </p:nvSpPr>
        <p:spPr>
          <a:xfrm>
            <a:off x="899550" y="2180313"/>
            <a:ext cx="8820600" cy="672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38100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SzPts val="2400"/>
              <a:buFont typeface="Abhaya Libre"/>
              <a:buChar char="●"/>
            </a:pPr>
            <a:r>
              <a:rPr lang="en-US" sz="2400" b="1" dirty="0" err="1">
                <a:latin typeface="Abhaya Libre"/>
                <a:ea typeface="Abhaya Libre"/>
                <a:cs typeface="Abhaya Libre"/>
                <a:sym typeface="Abhaya Libre"/>
              </a:rPr>
              <a:t>MycoComposite</a:t>
            </a:r>
            <a:r>
              <a:rPr lang="en-US" sz="2400" b="1" dirty="0">
                <a:latin typeface="Abhaya Libre"/>
                <a:ea typeface="Abhaya Libre"/>
                <a:cs typeface="Abhaya Libre"/>
                <a:sym typeface="Abhaya Libre"/>
              </a:rPr>
              <a:t>™</a:t>
            </a:r>
            <a:endParaRPr sz="2400" b="1" dirty="0"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Ova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tehnologija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povezuje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micelijum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iseckanim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biljkama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da bi se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formirao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čvrst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lagan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materijal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koji se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kompostira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45 dana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nakon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upotrebe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</a:t>
            </a:r>
            <a:endParaRPr sz="2400" dirty="0">
              <a:latin typeface="Abhaya Libre"/>
              <a:ea typeface="Abhaya Libre"/>
              <a:cs typeface="Abhaya Libre"/>
              <a:sym typeface="Abhaya Libre"/>
            </a:endParaRPr>
          </a:p>
          <a:p>
            <a:pPr marL="457200" marR="0" lvl="0" indent="-38100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SzPts val="2400"/>
              <a:buFont typeface="Abhaya Libre"/>
              <a:buChar char="●"/>
            </a:pPr>
            <a:r>
              <a:rPr lang="en-US" sz="2400" b="1" dirty="0" err="1">
                <a:latin typeface="Abhaya Libre"/>
                <a:ea typeface="Abhaya Libre"/>
                <a:cs typeface="Abhaya Libre"/>
                <a:sym typeface="Abhaya Libre"/>
              </a:rPr>
              <a:t>AirMycelium</a:t>
            </a:r>
            <a:r>
              <a:rPr lang="en-US" sz="2400" b="1" dirty="0">
                <a:latin typeface="Abhaya Libre"/>
                <a:ea typeface="Abhaya Libre"/>
                <a:cs typeface="Abhaya Libre"/>
                <a:sym typeface="Abhaya Libre"/>
              </a:rPr>
              <a:t>™</a:t>
            </a:r>
            <a:endParaRPr sz="2400" b="1" dirty="0"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AirMycelium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je 100%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čist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micelijum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proizveden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u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komercijalnim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razmerama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u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ekološki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kontrolisanim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vertikalno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naslaganim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komorama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za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rast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</a:t>
            </a:r>
            <a:endParaRPr sz="2400" dirty="0">
              <a:latin typeface="Abhaya Libre"/>
              <a:ea typeface="Abhaya Libre"/>
              <a:cs typeface="Abhaya Libre"/>
              <a:sym typeface="Abhaya Libre"/>
            </a:endParaRPr>
          </a:p>
          <a:p>
            <a:pPr marL="457200" marR="0" lvl="0" indent="-38100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SzPts val="2400"/>
              <a:buFont typeface="Abhaya Libre"/>
              <a:buChar char="●"/>
            </a:pPr>
            <a:r>
              <a:rPr lang="en-US" sz="2400" b="1" dirty="0">
                <a:latin typeface="Abhaya Libre"/>
                <a:ea typeface="Abhaya Libre"/>
                <a:cs typeface="Abhaya Libre"/>
                <a:sym typeface="Abhaya Libre"/>
              </a:rPr>
              <a:t>The Mycelium Foundry</a:t>
            </a:r>
            <a:endParaRPr sz="2400" b="1" dirty="0"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Naše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usluge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koriste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skrining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velike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propusnosti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za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brzi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razvoj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novih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materijala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micelijuma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u ​​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malim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pilotskim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komercijalnim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razmerama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</a:t>
            </a:r>
            <a:endParaRPr sz="2400" dirty="0"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Abhaya Libre"/>
              <a:ea typeface="Abhaya Libre"/>
              <a:cs typeface="Abhaya Libre"/>
              <a:sym typeface="Abhaya Libre"/>
            </a:endParaRPr>
          </a:p>
        </p:txBody>
      </p:sp>
      <p:sp>
        <p:nvSpPr>
          <p:cNvPr id="605" name="Google Shape;605;g1c0d571eb8a_0_406"/>
          <p:cNvSpPr txBox="1"/>
          <p:nvPr/>
        </p:nvSpPr>
        <p:spPr>
          <a:xfrm>
            <a:off x="2235525" y="849832"/>
            <a:ext cx="82806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5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10" dirty="0" err="1">
                <a:latin typeface="Abhaya Libre"/>
                <a:ea typeface="Abhaya Libre"/>
                <a:cs typeface="Abhaya Libre"/>
                <a:sym typeface="Abhaya Libre"/>
              </a:rPr>
              <a:t>Technologija</a:t>
            </a:r>
            <a:endParaRPr dirty="0"/>
          </a:p>
        </p:txBody>
      </p:sp>
      <p:pic>
        <p:nvPicPr>
          <p:cNvPr id="606" name="Google Shape;606;g1c0d571eb8a_0_40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153525" y="2840138"/>
            <a:ext cx="6137976" cy="460672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Google Shape;611;g1c0d571eb8a_0_4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196164">
            <a:off x="-5974143" y="8370333"/>
            <a:ext cx="10675281" cy="11378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g1c0d571eb8a_0_4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836636">
            <a:off x="0" y="-2006961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g1c0d571eb8a_0_4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18708" y="0"/>
            <a:ext cx="1869291" cy="1869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g1c0d571eb8a_0_4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00605" y="9151841"/>
            <a:ext cx="3710719" cy="779251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g1c0d571eb8a_0_435"/>
          <p:cNvSpPr txBox="1"/>
          <p:nvPr/>
        </p:nvSpPr>
        <p:spPr>
          <a:xfrm>
            <a:off x="4673500" y="743350"/>
            <a:ext cx="93867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5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10" dirty="0" err="1">
                <a:latin typeface="Abhaya Libre"/>
                <a:ea typeface="Abhaya Libre"/>
                <a:cs typeface="Abhaya Libre"/>
                <a:sym typeface="Abhaya Libre"/>
              </a:rPr>
              <a:t>Biorazgradivo</a:t>
            </a:r>
            <a:r>
              <a:rPr lang="en-US" sz="641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6410" dirty="0" err="1">
                <a:latin typeface="Abhaya Libre"/>
                <a:ea typeface="Abhaya Libre"/>
                <a:cs typeface="Abhaya Libre"/>
                <a:sym typeface="Abhaya Libre"/>
              </a:rPr>
              <a:t>pakovanje</a:t>
            </a:r>
            <a:endParaRPr dirty="0"/>
          </a:p>
        </p:txBody>
      </p:sp>
      <p:pic>
        <p:nvPicPr>
          <p:cNvPr id="616" name="Google Shape;616;g1c0d571eb8a_0_43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9614497">
            <a:off x="17215841" y="8047725"/>
            <a:ext cx="4352147" cy="43464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7" name="Google Shape;617;g1c0d571eb8a_0_435"/>
          <p:cNvGrpSpPr/>
          <p:nvPr/>
        </p:nvGrpSpPr>
        <p:grpSpPr>
          <a:xfrm>
            <a:off x="688250" y="1990075"/>
            <a:ext cx="16605251" cy="7153913"/>
            <a:chOff x="-421815" y="741451"/>
            <a:chExt cx="22140334" cy="9538550"/>
          </a:xfrm>
        </p:grpSpPr>
        <p:sp>
          <p:nvSpPr>
            <p:cNvPr id="618" name="Google Shape;618;g1c0d571eb8a_0_435"/>
            <p:cNvSpPr txBox="1"/>
            <p:nvPr/>
          </p:nvSpPr>
          <p:spPr>
            <a:xfrm>
              <a:off x="-421815" y="741451"/>
              <a:ext cx="6930300" cy="34470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457200" marR="0" lvl="0" indent="-38100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SzPts val="2400"/>
                <a:buFont typeface="Abhaya Libre"/>
                <a:buChar char="●"/>
              </a:pPr>
              <a:r>
                <a:rPr lang="en-US" sz="2400" b="1" dirty="0" err="1">
                  <a:latin typeface="Abhaya Libre"/>
                  <a:ea typeface="Abhaya Libre"/>
                  <a:cs typeface="Abhaya Libre"/>
                  <a:sym typeface="Abhaya Libre"/>
                </a:rPr>
                <a:t>Građevinarstvo</a:t>
              </a:r>
              <a:endParaRPr lang="en-US" sz="2400" b="1" dirty="0">
                <a:latin typeface="Abhaya Libre"/>
                <a:ea typeface="Abhaya Libre"/>
                <a:cs typeface="Abhaya Libre"/>
                <a:sym typeface="Abhaya Libre"/>
              </a:endParaRPr>
            </a:p>
            <a:p>
              <a:pPr marL="76200" marR="0" lvl="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SzPts val="2400"/>
              </a:pP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Naša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MycoComposite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™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mešavina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konoplje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je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prirodno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otporna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vatru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pružajući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izolaciju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prigušivanje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buke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svakom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prostoru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..</a:t>
              </a:r>
              <a:endParaRPr dirty="0"/>
            </a:p>
          </p:txBody>
        </p:sp>
        <p:sp>
          <p:nvSpPr>
            <p:cNvPr id="619" name="Google Shape;619;g1c0d571eb8a_0_435"/>
            <p:cNvSpPr txBox="1"/>
            <p:nvPr/>
          </p:nvSpPr>
          <p:spPr>
            <a:xfrm>
              <a:off x="14908519" y="1034918"/>
              <a:ext cx="6262200" cy="34470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457200" marR="0" lvl="0" indent="-38100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SzPts val="2400"/>
                <a:buFont typeface="Abhaya Libre"/>
                <a:buChar char="●"/>
              </a:pPr>
              <a:r>
                <a:rPr lang="en-US" sz="2400" b="1" dirty="0">
                  <a:latin typeface="Abhaya Libre"/>
                  <a:ea typeface="Abhaya Libre"/>
                  <a:cs typeface="Abhaya Libre"/>
                  <a:sym typeface="Abhaya Libre"/>
                </a:rPr>
                <a:t>Grow It Yourself™ </a:t>
              </a:r>
              <a:r>
                <a:rPr lang="en-US" sz="2400" b="1" dirty="0" err="1">
                  <a:latin typeface="Abhaya Libre"/>
                  <a:ea typeface="Abhaya Libre"/>
                  <a:cs typeface="Abhaya Libre"/>
                  <a:sym typeface="Abhaya Libre"/>
                </a:rPr>
                <a:t>Materijali</a:t>
              </a:r>
              <a:endParaRPr sz="2400" b="1" dirty="0">
                <a:latin typeface="Abhaya Libre"/>
                <a:ea typeface="Abhaya Libre"/>
                <a:cs typeface="Abhaya Libre"/>
                <a:sym typeface="Abhaya Libre"/>
              </a:endParaRPr>
            </a:p>
            <a:p>
              <a:pPr marL="0" marR="0" lvl="0" indent="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Svako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može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da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dizajnira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uzgaja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sopstvene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kreacije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od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konoplje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micelijuma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kod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kuće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jednim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od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naših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GIY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materijala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.</a:t>
              </a:r>
              <a:endParaRPr sz="2400" dirty="0">
                <a:latin typeface="Abhaya Libre"/>
                <a:ea typeface="Abhaya Libre"/>
                <a:cs typeface="Abhaya Libre"/>
                <a:sym typeface="Abhaya Libre"/>
              </a:endParaRPr>
            </a:p>
          </p:txBody>
        </p:sp>
        <p:sp>
          <p:nvSpPr>
            <p:cNvPr id="620" name="Google Shape;620;g1c0d571eb8a_0_435"/>
            <p:cNvSpPr txBox="1"/>
            <p:nvPr/>
          </p:nvSpPr>
          <p:spPr>
            <a:xfrm>
              <a:off x="7376402" y="6143484"/>
              <a:ext cx="6543900" cy="41365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457200" marR="0" lvl="0" indent="-38100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SzPts val="2400"/>
                <a:buFont typeface="Abhaya Libre"/>
                <a:buChar char="●"/>
              </a:pPr>
              <a:r>
                <a:rPr lang="en-US" sz="2400" b="1" dirty="0">
                  <a:latin typeface="Abhaya Libre"/>
                  <a:ea typeface="Abhaya Libre"/>
                  <a:cs typeface="Abhaya Libre"/>
                  <a:sym typeface="Abhaya Libre"/>
                </a:rPr>
                <a:t>Mushroom® </a:t>
              </a:r>
              <a:r>
                <a:rPr lang="en-US" sz="2400" b="1" dirty="0" err="1">
                  <a:latin typeface="Abhaya Libre"/>
                  <a:ea typeface="Abhaya Libre"/>
                  <a:cs typeface="Abhaya Libre"/>
                  <a:sym typeface="Abhaya Libre"/>
                </a:rPr>
                <a:t>Pakovanje</a:t>
              </a:r>
              <a:endParaRPr sz="2400" b="1" dirty="0">
                <a:latin typeface="Abhaya Libre"/>
                <a:ea typeface="Abhaya Libre"/>
                <a:cs typeface="Abhaya Libre"/>
                <a:sym typeface="Abhaya Libre"/>
              </a:endParaRPr>
            </a:p>
            <a:p>
              <a:pPr marL="0" marR="0" lvl="0" indent="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Mushroom®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Pakovanje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koristi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MycoComposite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™ da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uzgaja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potpuno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kompostabilnu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zaštitnu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ambalažu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u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beskrajnoj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raznolikosti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prilagođenih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oblika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.</a:t>
              </a:r>
              <a:endParaRPr sz="2400" dirty="0">
                <a:latin typeface="Abhaya Libre"/>
                <a:ea typeface="Abhaya Libre"/>
                <a:cs typeface="Abhaya Libre"/>
                <a:sym typeface="Abhaya Libre"/>
              </a:endParaRPr>
            </a:p>
          </p:txBody>
        </p:sp>
        <p:sp>
          <p:nvSpPr>
            <p:cNvPr id="621" name="Google Shape;621;g1c0d571eb8a_0_435"/>
            <p:cNvSpPr txBox="1"/>
            <p:nvPr/>
          </p:nvSpPr>
          <p:spPr>
            <a:xfrm>
              <a:off x="14788219" y="6143484"/>
              <a:ext cx="6930300" cy="41365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457200" marR="0" lvl="0" indent="-38100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SzPts val="2400"/>
                <a:buFont typeface="Abhaya Libre"/>
                <a:buChar char="●"/>
              </a:pPr>
              <a:r>
                <a:rPr lang="en-US" sz="2400" b="1" dirty="0">
                  <a:latin typeface="Abhaya Libre"/>
                  <a:ea typeface="Abhaya Libre"/>
                  <a:cs typeface="Abhaya Libre"/>
                  <a:sym typeface="Abhaya Libre"/>
                </a:rPr>
                <a:t>Aerated Bed System</a:t>
              </a:r>
              <a:endParaRPr sz="2400" b="1" dirty="0">
                <a:latin typeface="Abhaya Libre"/>
                <a:ea typeface="Abhaya Libre"/>
                <a:cs typeface="Abhaya Libre"/>
                <a:sym typeface="Abhaya Libre"/>
              </a:endParaRPr>
            </a:p>
            <a:p>
              <a:pPr marL="0" marR="0" lvl="0" indent="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Sa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našim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MycoComposite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tacnama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velikog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formata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forme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se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mogu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uzgajati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spremne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za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upotrebu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u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proizvodima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kao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što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splavovi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za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močvare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jezgra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vrata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mnogi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drugi</a:t>
              </a:r>
              <a:endParaRPr sz="2400" dirty="0">
                <a:latin typeface="Abhaya Libre"/>
                <a:ea typeface="Abhaya Libre"/>
                <a:cs typeface="Abhaya Libre"/>
                <a:sym typeface="Abhaya Libre"/>
              </a:endParaRPr>
            </a:p>
          </p:txBody>
        </p:sp>
      </p:grpSp>
      <p:pic>
        <p:nvPicPr>
          <p:cNvPr id="622" name="Google Shape;622;g1c0d571eb8a_0_4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42908" y="1990074"/>
            <a:ext cx="5386174" cy="326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g1c0d571eb8a_0_4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8250" y="5503771"/>
            <a:ext cx="4908000" cy="297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" name="Google Shape;628;g1c0d571eb8a_0_4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196164">
            <a:off x="-5974143" y="8370333"/>
            <a:ext cx="10675281" cy="11378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g1c0d571eb8a_0_4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836636">
            <a:off x="0" y="-2006961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g1c0d571eb8a_0_4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18708" y="0"/>
            <a:ext cx="1869291" cy="1869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g1c0d571eb8a_0_4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96030" y="9326916"/>
            <a:ext cx="3710719" cy="77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g1c0d571eb8a_0_4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9614497">
            <a:off x="17215841" y="8047725"/>
            <a:ext cx="4352147" cy="4346443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g1c0d571eb8a_0_418"/>
          <p:cNvSpPr/>
          <p:nvPr/>
        </p:nvSpPr>
        <p:spPr>
          <a:xfrm>
            <a:off x="324000" y="1619613"/>
            <a:ext cx="8071972" cy="7385126"/>
          </a:xfrm>
          <a:custGeom>
            <a:avLst/>
            <a:gdLst/>
            <a:ahLst/>
            <a:cxnLst/>
            <a:rect l="l" t="t" r="r" b="b"/>
            <a:pathLst>
              <a:path w="4215129" h="3083560" extrusionOk="0">
                <a:moveTo>
                  <a:pt x="4196079" y="1511300"/>
                </a:moveTo>
                <a:cubicBezTo>
                  <a:pt x="4199889" y="1508760"/>
                  <a:pt x="4203699" y="1507490"/>
                  <a:pt x="4206239" y="1503680"/>
                </a:cubicBezTo>
                <a:cubicBezTo>
                  <a:pt x="4208779" y="1501140"/>
                  <a:pt x="4213859" y="1497330"/>
                  <a:pt x="4213859" y="1493520"/>
                </a:cubicBezTo>
                <a:cubicBezTo>
                  <a:pt x="4213859" y="1490980"/>
                  <a:pt x="4208779" y="1487170"/>
                  <a:pt x="4206239" y="1484630"/>
                </a:cubicBezTo>
                <a:lnTo>
                  <a:pt x="4194809" y="1473200"/>
                </a:lnTo>
                <a:cubicBezTo>
                  <a:pt x="4197349" y="1470660"/>
                  <a:pt x="4202429" y="1469390"/>
                  <a:pt x="4202429" y="1465580"/>
                </a:cubicBezTo>
                <a:cubicBezTo>
                  <a:pt x="4204969" y="1455420"/>
                  <a:pt x="4208779" y="1445260"/>
                  <a:pt x="4208779" y="1435100"/>
                </a:cubicBezTo>
                <a:cubicBezTo>
                  <a:pt x="4208779" y="1430020"/>
                  <a:pt x="4199889" y="1426210"/>
                  <a:pt x="4194809" y="1419860"/>
                </a:cubicBezTo>
                <a:cubicBezTo>
                  <a:pt x="4199889" y="1419860"/>
                  <a:pt x="4202429" y="1419860"/>
                  <a:pt x="4206239" y="1418590"/>
                </a:cubicBezTo>
                <a:lnTo>
                  <a:pt x="4206239" y="1414780"/>
                </a:lnTo>
                <a:lnTo>
                  <a:pt x="4194809" y="1414780"/>
                </a:lnTo>
                <a:cubicBezTo>
                  <a:pt x="4187189" y="1409700"/>
                  <a:pt x="4179569" y="1399540"/>
                  <a:pt x="4177029" y="1400810"/>
                </a:cubicBezTo>
                <a:cubicBezTo>
                  <a:pt x="4163059" y="1408430"/>
                  <a:pt x="4163059" y="1398270"/>
                  <a:pt x="4160519" y="1390650"/>
                </a:cubicBezTo>
                <a:cubicBezTo>
                  <a:pt x="4155439" y="1391920"/>
                  <a:pt x="4150359" y="1393190"/>
                  <a:pt x="4146549" y="1391920"/>
                </a:cubicBezTo>
                <a:cubicBezTo>
                  <a:pt x="4137659" y="1390650"/>
                  <a:pt x="4128769" y="1386840"/>
                  <a:pt x="4119879" y="1386840"/>
                </a:cubicBezTo>
                <a:cubicBezTo>
                  <a:pt x="4108449" y="1385570"/>
                  <a:pt x="4095749" y="1385570"/>
                  <a:pt x="4083049" y="1384300"/>
                </a:cubicBezTo>
                <a:cubicBezTo>
                  <a:pt x="4063999" y="1381760"/>
                  <a:pt x="4044949" y="1379220"/>
                  <a:pt x="4025899" y="1376680"/>
                </a:cubicBezTo>
                <a:cubicBezTo>
                  <a:pt x="4024629" y="1376680"/>
                  <a:pt x="4022089" y="1379220"/>
                  <a:pt x="4020819" y="1379220"/>
                </a:cubicBezTo>
                <a:cubicBezTo>
                  <a:pt x="4010659" y="1377950"/>
                  <a:pt x="4000499" y="1376680"/>
                  <a:pt x="3991609" y="1374140"/>
                </a:cubicBezTo>
                <a:cubicBezTo>
                  <a:pt x="3989069" y="1372870"/>
                  <a:pt x="3987799" y="1366520"/>
                  <a:pt x="3987799" y="1363980"/>
                </a:cubicBezTo>
                <a:cubicBezTo>
                  <a:pt x="4001769" y="1353820"/>
                  <a:pt x="4015740" y="1343660"/>
                  <a:pt x="4024629" y="1337310"/>
                </a:cubicBezTo>
                <a:cubicBezTo>
                  <a:pt x="4034789" y="1336040"/>
                  <a:pt x="4041139" y="1334770"/>
                  <a:pt x="4050029" y="1334770"/>
                </a:cubicBezTo>
                <a:cubicBezTo>
                  <a:pt x="4042409" y="1324610"/>
                  <a:pt x="4037329" y="1319530"/>
                  <a:pt x="4030979" y="1311910"/>
                </a:cubicBezTo>
                <a:cubicBezTo>
                  <a:pt x="4027169" y="1313180"/>
                  <a:pt x="4023359" y="1314450"/>
                  <a:pt x="4017009" y="1316990"/>
                </a:cubicBezTo>
                <a:cubicBezTo>
                  <a:pt x="4017009" y="1310640"/>
                  <a:pt x="4017009" y="1304290"/>
                  <a:pt x="4018279" y="1304290"/>
                </a:cubicBezTo>
                <a:cubicBezTo>
                  <a:pt x="4023359" y="1303020"/>
                  <a:pt x="4030979" y="1301750"/>
                  <a:pt x="4034789" y="1304290"/>
                </a:cubicBezTo>
                <a:cubicBezTo>
                  <a:pt x="4039869" y="1308100"/>
                  <a:pt x="4042409" y="1314450"/>
                  <a:pt x="4047489" y="1322070"/>
                </a:cubicBezTo>
                <a:cubicBezTo>
                  <a:pt x="4050029" y="1322070"/>
                  <a:pt x="4055109" y="1323340"/>
                  <a:pt x="4060189" y="1323340"/>
                </a:cubicBezTo>
                <a:cubicBezTo>
                  <a:pt x="4058919" y="1306830"/>
                  <a:pt x="4058919" y="1306830"/>
                  <a:pt x="4044949" y="1282700"/>
                </a:cubicBezTo>
                <a:cubicBezTo>
                  <a:pt x="4062729" y="1282700"/>
                  <a:pt x="4067809" y="1277620"/>
                  <a:pt x="4063999" y="1259840"/>
                </a:cubicBezTo>
                <a:cubicBezTo>
                  <a:pt x="4075429" y="1258570"/>
                  <a:pt x="4088129" y="1257300"/>
                  <a:pt x="4099559" y="1257300"/>
                </a:cubicBezTo>
                <a:cubicBezTo>
                  <a:pt x="4098289" y="1254760"/>
                  <a:pt x="4095749" y="1249680"/>
                  <a:pt x="4094479" y="1245870"/>
                </a:cubicBezTo>
                <a:cubicBezTo>
                  <a:pt x="4099559" y="1247140"/>
                  <a:pt x="4103369" y="1248410"/>
                  <a:pt x="4105909" y="1249680"/>
                </a:cubicBezTo>
                <a:cubicBezTo>
                  <a:pt x="4107179" y="1243330"/>
                  <a:pt x="4107179" y="1236980"/>
                  <a:pt x="4108449" y="1231900"/>
                </a:cubicBezTo>
                <a:cubicBezTo>
                  <a:pt x="4109719" y="1225550"/>
                  <a:pt x="4110989" y="1217930"/>
                  <a:pt x="4112259" y="1211580"/>
                </a:cubicBezTo>
                <a:cubicBezTo>
                  <a:pt x="4112259" y="1209040"/>
                  <a:pt x="4110989" y="1205230"/>
                  <a:pt x="4112259" y="1201420"/>
                </a:cubicBezTo>
                <a:cubicBezTo>
                  <a:pt x="4116069" y="1191260"/>
                  <a:pt x="4117339" y="1176020"/>
                  <a:pt x="4113529" y="1168400"/>
                </a:cubicBezTo>
                <a:cubicBezTo>
                  <a:pt x="4116069" y="1165860"/>
                  <a:pt x="4117339" y="1162050"/>
                  <a:pt x="4117339" y="1159510"/>
                </a:cubicBezTo>
                <a:cubicBezTo>
                  <a:pt x="4117339" y="1149350"/>
                  <a:pt x="4117339" y="1137920"/>
                  <a:pt x="4116069" y="1127760"/>
                </a:cubicBezTo>
                <a:cubicBezTo>
                  <a:pt x="4114799" y="1117600"/>
                  <a:pt x="4113529" y="1108710"/>
                  <a:pt x="4112259" y="1098550"/>
                </a:cubicBezTo>
                <a:cubicBezTo>
                  <a:pt x="4110989" y="1096010"/>
                  <a:pt x="4110989" y="1093470"/>
                  <a:pt x="4112259" y="1089660"/>
                </a:cubicBezTo>
                <a:cubicBezTo>
                  <a:pt x="4116069" y="1079500"/>
                  <a:pt x="4118609" y="1069340"/>
                  <a:pt x="4110989" y="1059180"/>
                </a:cubicBezTo>
                <a:cubicBezTo>
                  <a:pt x="4108449" y="1056640"/>
                  <a:pt x="4109719" y="1050290"/>
                  <a:pt x="4110989" y="1046480"/>
                </a:cubicBezTo>
                <a:cubicBezTo>
                  <a:pt x="4114799" y="1032510"/>
                  <a:pt x="4107179" y="1021080"/>
                  <a:pt x="4093209" y="1018540"/>
                </a:cubicBezTo>
                <a:lnTo>
                  <a:pt x="4088129" y="1018540"/>
                </a:lnTo>
                <a:cubicBezTo>
                  <a:pt x="4089399" y="1014730"/>
                  <a:pt x="4090669" y="1013460"/>
                  <a:pt x="4091939" y="1010920"/>
                </a:cubicBezTo>
                <a:cubicBezTo>
                  <a:pt x="4088129" y="1009650"/>
                  <a:pt x="4084319" y="1009650"/>
                  <a:pt x="4081779" y="1007110"/>
                </a:cubicBezTo>
                <a:cubicBezTo>
                  <a:pt x="4079239" y="1005840"/>
                  <a:pt x="4077969" y="1002030"/>
                  <a:pt x="4075429" y="1000760"/>
                </a:cubicBezTo>
                <a:cubicBezTo>
                  <a:pt x="4065269" y="995680"/>
                  <a:pt x="4053839" y="990600"/>
                  <a:pt x="4042409" y="985520"/>
                </a:cubicBezTo>
                <a:cubicBezTo>
                  <a:pt x="4038599" y="984250"/>
                  <a:pt x="4033519" y="984250"/>
                  <a:pt x="4029709" y="984250"/>
                </a:cubicBezTo>
                <a:cubicBezTo>
                  <a:pt x="4027169" y="985520"/>
                  <a:pt x="4025899" y="980440"/>
                  <a:pt x="4023359" y="980440"/>
                </a:cubicBezTo>
                <a:cubicBezTo>
                  <a:pt x="4005579" y="976630"/>
                  <a:pt x="3987799" y="974090"/>
                  <a:pt x="3970019" y="969010"/>
                </a:cubicBezTo>
                <a:cubicBezTo>
                  <a:pt x="3956049" y="963930"/>
                  <a:pt x="3939539" y="974090"/>
                  <a:pt x="3925569" y="963930"/>
                </a:cubicBezTo>
                <a:cubicBezTo>
                  <a:pt x="3924299" y="962660"/>
                  <a:pt x="3921759" y="965200"/>
                  <a:pt x="3920489" y="965200"/>
                </a:cubicBezTo>
                <a:cubicBezTo>
                  <a:pt x="3909059" y="962660"/>
                  <a:pt x="3898899" y="969010"/>
                  <a:pt x="3887469" y="965200"/>
                </a:cubicBezTo>
                <a:cubicBezTo>
                  <a:pt x="3876039" y="961390"/>
                  <a:pt x="3863339" y="960120"/>
                  <a:pt x="3858259" y="948690"/>
                </a:cubicBezTo>
                <a:cubicBezTo>
                  <a:pt x="3853179" y="937260"/>
                  <a:pt x="3849369" y="925830"/>
                  <a:pt x="3849369" y="914400"/>
                </a:cubicBezTo>
                <a:cubicBezTo>
                  <a:pt x="3850639" y="900430"/>
                  <a:pt x="3856989" y="885190"/>
                  <a:pt x="3832859" y="887730"/>
                </a:cubicBezTo>
                <a:cubicBezTo>
                  <a:pt x="3834129" y="885190"/>
                  <a:pt x="3834129" y="882650"/>
                  <a:pt x="3835399" y="881380"/>
                </a:cubicBezTo>
                <a:cubicBezTo>
                  <a:pt x="3761739" y="873760"/>
                  <a:pt x="3688079" y="867410"/>
                  <a:pt x="3615689" y="859790"/>
                </a:cubicBezTo>
                <a:cubicBezTo>
                  <a:pt x="3613149" y="850900"/>
                  <a:pt x="3610609" y="840740"/>
                  <a:pt x="3608069" y="826770"/>
                </a:cubicBezTo>
                <a:cubicBezTo>
                  <a:pt x="3622039" y="842010"/>
                  <a:pt x="3634739" y="850900"/>
                  <a:pt x="3652519" y="849630"/>
                </a:cubicBezTo>
                <a:cubicBezTo>
                  <a:pt x="3653789" y="839470"/>
                  <a:pt x="3652519" y="831850"/>
                  <a:pt x="3642359" y="825500"/>
                </a:cubicBezTo>
                <a:cubicBezTo>
                  <a:pt x="3641089" y="824230"/>
                  <a:pt x="3639819" y="819150"/>
                  <a:pt x="3641089" y="816610"/>
                </a:cubicBezTo>
                <a:cubicBezTo>
                  <a:pt x="3646169" y="803910"/>
                  <a:pt x="3651249" y="792480"/>
                  <a:pt x="3655059" y="781050"/>
                </a:cubicBezTo>
                <a:cubicBezTo>
                  <a:pt x="3660139" y="784860"/>
                  <a:pt x="3663949" y="787400"/>
                  <a:pt x="3669029" y="789940"/>
                </a:cubicBezTo>
                <a:lnTo>
                  <a:pt x="3671569" y="787400"/>
                </a:lnTo>
                <a:lnTo>
                  <a:pt x="3656329" y="764540"/>
                </a:lnTo>
                <a:cubicBezTo>
                  <a:pt x="3666489" y="767080"/>
                  <a:pt x="3675379" y="768350"/>
                  <a:pt x="3686809" y="770890"/>
                </a:cubicBezTo>
                <a:cubicBezTo>
                  <a:pt x="3682999" y="763270"/>
                  <a:pt x="3679189" y="758190"/>
                  <a:pt x="3679189" y="758190"/>
                </a:cubicBezTo>
                <a:cubicBezTo>
                  <a:pt x="3685539" y="753110"/>
                  <a:pt x="3691889" y="748030"/>
                  <a:pt x="3700779" y="741680"/>
                </a:cubicBezTo>
                <a:cubicBezTo>
                  <a:pt x="3700779" y="740410"/>
                  <a:pt x="3702049" y="732790"/>
                  <a:pt x="3705859" y="731520"/>
                </a:cubicBezTo>
                <a:cubicBezTo>
                  <a:pt x="3713479" y="727710"/>
                  <a:pt x="3716019" y="734060"/>
                  <a:pt x="3718559" y="740410"/>
                </a:cubicBezTo>
                <a:cubicBezTo>
                  <a:pt x="3719829" y="744220"/>
                  <a:pt x="3727449" y="745490"/>
                  <a:pt x="3732529" y="746760"/>
                </a:cubicBezTo>
                <a:cubicBezTo>
                  <a:pt x="3737609" y="748030"/>
                  <a:pt x="3743959" y="748030"/>
                  <a:pt x="3750309" y="746760"/>
                </a:cubicBezTo>
                <a:cubicBezTo>
                  <a:pt x="3760469" y="746760"/>
                  <a:pt x="3770629" y="745490"/>
                  <a:pt x="3784599" y="744220"/>
                </a:cubicBezTo>
                <a:cubicBezTo>
                  <a:pt x="3774440" y="741680"/>
                  <a:pt x="3766819" y="739140"/>
                  <a:pt x="3760469" y="737870"/>
                </a:cubicBezTo>
                <a:cubicBezTo>
                  <a:pt x="3760469" y="736600"/>
                  <a:pt x="3760469" y="735330"/>
                  <a:pt x="3759199" y="734060"/>
                </a:cubicBezTo>
                <a:cubicBezTo>
                  <a:pt x="3769359" y="731520"/>
                  <a:pt x="3779519" y="728980"/>
                  <a:pt x="3788409" y="726440"/>
                </a:cubicBezTo>
                <a:cubicBezTo>
                  <a:pt x="3798569" y="728980"/>
                  <a:pt x="3807459" y="732790"/>
                  <a:pt x="3815079" y="735330"/>
                </a:cubicBezTo>
                <a:cubicBezTo>
                  <a:pt x="3817619" y="758190"/>
                  <a:pt x="3832859" y="739140"/>
                  <a:pt x="3841749" y="741680"/>
                </a:cubicBezTo>
                <a:cubicBezTo>
                  <a:pt x="3839209" y="736600"/>
                  <a:pt x="3835399" y="731520"/>
                  <a:pt x="3831590" y="725170"/>
                </a:cubicBezTo>
                <a:cubicBezTo>
                  <a:pt x="3848099" y="727710"/>
                  <a:pt x="3864610" y="727710"/>
                  <a:pt x="3876040" y="740410"/>
                </a:cubicBezTo>
                <a:cubicBezTo>
                  <a:pt x="3877310" y="741680"/>
                  <a:pt x="3882390" y="740410"/>
                  <a:pt x="3884930" y="739140"/>
                </a:cubicBezTo>
                <a:cubicBezTo>
                  <a:pt x="3888740" y="740410"/>
                  <a:pt x="3895090" y="742950"/>
                  <a:pt x="3897630" y="741680"/>
                </a:cubicBezTo>
                <a:cubicBezTo>
                  <a:pt x="3901440" y="737870"/>
                  <a:pt x="3901440" y="731520"/>
                  <a:pt x="3905250" y="723900"/>
                </a:cubicBezTo>
                <a:cubicBezTo>
                  <a:pt x="3914140" y="739140"/>
                  <a:pt x="3923030" y="730250"/>
                  <a:pt x="3931920" y="723900"/>
                </a:cubicBezTo>
                <a:cubicBezTo>
                  <a:pt x="3930650" y="727710"/>
                  <a:pt x="3930650" y="730250"/>
                  <a:pt x="3930650" y="730250"/>
                </a:cubicBezTo>
                <a:cubicBezTo>
                  <a:pt x="3938270" y="734060"/>
                  <a:pt x="3944620" y="736600"/>
                  <a:pt x="3953510" y="740410"/>
                </a:cubicBezTo>
                <a:cubicBezTo>
                  <a:pt x="3959860" y="737870"/>
                  <a:pt x="3967480" y="728980"/>
                  <a:pt x="3978910" y="737870"/>
                </a:cubicBezTo>
                <a:cubicBezTo>
                  <a:pt x="3980180" y="739140"/>
                  <a:pt x="3985260" y="736600"/>
                  <a:pt x="3989069" y="736600"/>
                </a:cubicBezTo>
                <a:cubicBezTo>
                  <a:pt x="3992879" y="735330"/>
                  <a:pt x="3995419" y="735330"/>
                  <a:pt x="3996690" y="734060"/>
                </a:cubicBezTo>
                <a:cubicBezTo>
                  <a:pt x="3999230" y="725170"/>
                  <a:pt x="4000499" y="717550"/>
                  <a:pt x="4004310" y="709930"/>
                </a:cubicBezTo>
                <a:cubicBezTo>
                  <a:pt x="4008120" y="702310"/>
                  <a:pt x="4006850" y="694690"/>
                  <a:pt x="3999230" y="692150"/>
                </a:cubicBezTo>
                <a:cubicBezTo>
                  <a:pt x="3996690" y="690880"/>
                  <a:pt x="3994150" y="690880"/>
                  <a:pt x="3992880" y="689610"/>
                </a:cubicBezTo>
                <a:cubicBezTo>
                  <a:pt x="4004310" y="678180"/>
                  <a:pt x="4014470" y="670560"/>
                  <a:pt x="4030980" y="675640"/>
                </a:cubicBezTo>
                <a:cubicBezTo>
                  <a:pt x="4034790" y="676910"/>
                  <a:pt x="4039870" y="671830"/>
                  <a:pt x="4046220" y="668020"/>
                </a:cubicBezTo>
                <a:cubicBezTo>
                  <a:pt x="4042410" y="664210"/>
                  <a:pt x="4039870" y="662940"/>
                  <a:pt x="4037330" y="661670"/>
                </a:cubicBezTo>
                <a:cubicBezTo>
                  <a:pt x="4047490" y="640080"/>
                  <a:pt x="4064000" y="654050"/>
                  <a:pt x="4079240" y="654050"/>
                </a:cubicBezTo>
                <a:cubicBezTo>
                  <a:pt x="4074160" y="650240"/>
                  <a:pt x="4071619" y="646430"/>
                  <a:pt x="4069080" y="645160"/>
                </a:cubicBezTo>
                <a:cubicBezTo>
                  <a:pt x="4076700" y="641350"/>
                  <a:pt x="4084320" y="638810"/>
                  <a:pt x="4090670" y="635000"/>
                </a:cubicBezTo>
                <a:cubicBezTo>
                  <a:pt x="4091940" y="629920"/>
                  <a:pt x="4090670" y="624840"/>
                  <a:pt x="4091940" y="622300"/>
                </a:cubicBezTo>
                <a:cubicBezTo>
                  <a:pt x="4098290" y="612140"/>
                  <a:pt x="4094480" y="604520"/>
                  <a:pt x="4084320" y="599440"/>
                </a:cubicBezTo>
                <a:cubicBezTo>
                  <a:pt x="4080510" y="596900"/>
                  <a:pt x="4076700" y="591820"/>
                  <a:pt x="4074160" y="588010"/>
                </a:cubicBezTo>
                <a:cubicBezTo>
                  <a:pt x="4077970" y="588010"/>
                  <a:pt x="4083050" y="586740"/>
                  <a:pt x="4088130" y="586740"/>
                </a:cubicBezTo>
                <a:lnTo>
                  <a:pt x="4088130" y="571500"/>
                </a:lnTo>
                <a:cubicBezTo>
                  <a:pt x="4090670" y="571500"/>
                  <a:pt x="4093210" y="571500"/>
                  <a:pt x="4095750" y="572770"/>
                </a:cubicBezTo>
                <a:cubicBezTo>
                  <a:pt x="4097020" y="557530"/>
                  <a:pt x="4098290" y="542290"/>
                  <a:pt x="4100830" y="525780"/>
                </a:cubicBezTo>
                <a:cubicBezTo>
                  <a:pt x="4086860" y="518160"/>
                  <a:pt x="4094480" y="509270"/>
                  <a:pt x="4102100" y="497840"/>
                </a:cubicBezTo>
                <a:cubicBezTo>
                  <a:pt x="4102100" y="497840"/>
                  <a:pt x="4099560" y="496570"/>
                  <a:pt x="4097020" y="496570"/>
                </a:cubicBezTo>
                <a:cubicBezTo>
                  <a:pt x="4098290" y="491490"/>
                  <a:pt x="4100830" y="486410"/>
                  <a:pt x="4102100" y="481330"/>
                </a:cubicBezTo>
                <a:cubicBezTo>
                  <a:pt x="4104640" y="471170"/>
                  <a:pt x="4100830" y="469900"/>
                  <a:pt x="4089400" y="474980"/>
                </a:cubicBezTo>
                <a:cubicBezTo>
                  <a:pt x="4088130" y="472440"/>
                  <a:pt x="4086860" y="468630"/>
                  <a:pt x="4084320" y="466090"/>
                </a:cubicBezTo>
                <a:cubicBezTo>
                  <a:pt x="4083050" y="467360"/>
                  <a:pt x="4083050" y="468630"/>
                  <a:pt x="4081780" y="469900"/>
                </a:cubicBezTo>
                <a:cubicBezTo>
                  <a:pt x="4076700" y="468630"/>
                  <a:pt x="4072890" y="466090"/>
                  <a:pt x="4067810" y="464820"/>
                </a:cubicBezTo>
                <a:cubicBezTo>
                  <a:pt x="4042410" y="454660"/>
                  <a:pt x="4015740" y="457200"/>
                  <a:pt x="3990340" y="455930"/>
                </a:cubicBezTo>
                <a:cubicBezTo>
                  <a:pt x="3986530" y="455930"/>
                  <a:pt x="3981450" y="459740"/>
                  <a:pt x="3977640" y="459740"/>
                </a:cubicBezTo>
                <a:cubicBezTo>
                  <a:pt x="3962400" y="458470"/>
                  <a:pt x="3948430" y="453390"/>
                  <a:pt x="3934460" y="452120"/>
                </a:cubicBezTo>
                <a:cubicBezTo>
                  <a:pt x="3915410" y="450850"/>
                  <a:pt x="3896360" y="450850"/>
                  <a:pt x="3877310" y="450850"/>
                </a:cubicBezTo>
                <a:cubicBezTo>
                  <a:pt x="3863340" y="450850"/>
                  <a:pt x="3860800" y="443230"/>
                  <a:pt x="3862070" y="433070"/>
                </a:cubicBezTo>
                <a:cubicBezTo>
                  <a:pt x="3867150" y="429260"/>
                  <a:pt x="3872230" y="421640"/>
                  <a:pt x="3872230" y="420370"/>
                </a:cubicBezTo>
                <a:cubicBezTo>
                  <a:pt x="3855720" y="407670"/>
                  <a:pt x="3870960" y="398780"/>
                  <a:pt x="3874770" y="388620"/>
                </a:cubicBezTo>
                <a:cubicBezTo>
                  <a:pt x="3873500" y="363220"/>
                  <a:pt x="3872230" y="337820"/>
                  <a:pt x="3870960" y="311150"/>
                </a:cubicBezTo>
                <a:cubicBezTo>
                  <a:pt x="3873500" y="309880"/>
                  <a:pt x="3878580" y="308610"/>
                  <a:pt x="3882390" y="307340"/>
                </a:cubicBezTo>
                <a:cubicBezTo>
                  <a:pt x="3881120" y="303530"/>
                  <a:pt x="3878580" y="299720"/>
                  <a:pt x="3878580" y="295910"/>
                </a:cubicBezTo>
                <a:cubicBezTo>
                  <a:pt x="3882390" y="280670"/>
                  <a:pt x="3883660" y="265430"/>
                  <a:pt x="3867150" y="254000"/>
                </a:cubicBezTo>
                <a:cubicBezTo>
                  <a:pt x="3874770" y="248920"/>
                  <a:pt x="3881120" y="245110"/>
                  <a:pt x="3888740" y="240030"/>
                </a:cubicBezTo>
                <a:cubicBezTo>
                  <a:pt x="3887470" y="238760"/>
                  <a:pt x="3886200" y="236220"/>
                  <a:pt x="3886200" y="234950"/>
                </a:cubicBezTo>
                <a:cubicBezTo>
                  <a:pt x="3886200" y="233680"/>
                  <a:pt x="3884930" y="233680"/>
                  <a:pt x="3883660" y="233680"/>
                </a:cubicBezTo>
                <a:cubicBezTo>
                  <a:pt x="3870960" y="233680"/>
                  <a:pt x="3865880" y="231140"/>
                  <a:pt x="3864610" y="218440"/>
                </a:cubicBezTo>
                <a:cubicBezTo>
                  <a:pt x="3864610" y="215900"/>
                  <a:pt x="3864610" y="212090"/>
                  <a:pt x="3867150" y="209550"/>
                </a:cubicBezTo>
                <a:cubicBezTo>
                  <a:pt x="3872230" y="205740"/>
                  <a:pt x="3877310" y="201930"/>
                  <a:pt x="3883660" y="199390"/>
                </a:cubicBezTo>
                <a:cubicBezTo>
                  <a:pt x="3886200" y="198120"/>
                  <a:pt x="3891280" y="199390"/>
                  <a:pt x="3893820" y="200660"/>
                </a:cubicBezTo>
                <a:cubicBezTo>
                  <a:pt x="3907790" y="208280"/>
                  <a:pt x="3909060" y="208280"/>
                  <a:pt x="3911600" y="191770"/>
                </a:cubicBezTo>
                <a:cubicBezTo>
                  <a:pt x="3914140" y="193040"/>
                  <a:pt x="3916680" y="194310"/>
                  <a:pt x="3920490" y="195580"/>
                </a:cubicBezTo>
                <a:cubicBezTo>
                  <a:pt x="3919220" y="190500"/>
                  <a:pt x="3919220" y="186690"/>
                  <a:pt x="3916680" y="182880"/>
                </a:cubicBezTo>
                <a:cubicBezTo>
                  <a:pt x="3916680" y="181610"/>
                  <a:pt x="3914140" y="180340"/>
                  <a:pt x="3911600" y="179070"/>
                </a:cubicBezTo>
                <a:cubicBezTo>
                  <a:pt x="3914140" y="177800"/>
                  <a:pt x="3916680" y="175260"/>
                  <a:pt x="3919220" y="176530"/>
                </a:cubicBezTo>
                <a:cubicBezTo>
                  <a:pt x="3931920" y="180340"/>
                  <a:pt x="3939540" y="171450"/>
                  <a:pt x="3948430" y="166370"/>
                </a:cubicBezTo>
                <a:cubicBezTo>
                  <a:pt x="3940810" y="156210"/>
                  <a:pt x="3933190" y="147320"/>
                  <a:pt x="3926840" y="137160"/>
                </a:cubicBezTo>
                <a:cubicBezTo>
                  <a:pt x="3937000" y="132080"/>
                  <a:pt x="3944620" y="129540"/>
                  <a:pt x="3952240" y="125730"/>
                </a:cubicBezTo>
                <a:cubicBezTo>
                  <a:pt x="3935730" y="97790"/>
                  <a:pt x="3935730" y="97790"/>
                  <a:pt x="3947160" y="86360"/>
                </a:cubicBezTo>
                <a:cubicBezTo>
                  <a:pt x="3947160" y="85090"/>
                  <a:pt x="3945890" y="83820"/>
                  <a:pt x="3945890" y="82550"/>
                </a:cubicBezTo>
                <a:cubicBezTo>
                  <a:pt x="3942080" y="83820"/>
                  <a:pt x="3937000" y="85090"/>
                  <a:pt x="3933190" y="87630"/>
                </a:cubicBezTo>
                <a:lnTo>
                  <a:pt x="3931920" y="86360"/>
                </a:lnTo>
                <a:cubicBezTo>
                  <a:pt x="3937000" y="81280"/>
                  <a:pt x="3942080" y="77470"/>
                  <a:pt x="3947160" y="72390"/>
                </a:cubicBezTo>
                <a:cubicBezTo>
                  <a:pt x="3947160" y="68580"/>
                  <a:pt x="3949700" y="59690"/>
                  <a:pt x="3947160" y="57150"/>
                </a:cubicBezTo>
                <a:cubicBezTo>
                  <a:pt x="3937000" y="48260"/>
                  <a:pt x="3948430" y="39370"/>
                  <a:pt x="3945890" y="30480"/>
                </a:cubicBezTo>
                <a:cubicBezTo>
                  <a:pt x="3944620" y="27940"/>
                  <a:pt x="3945890" y="21590"/>
                  <a:pt x="3944620" y="21590"/>
                </a:cubicBezTo>
                <a:cubicBezTo>
                  <a:pt x="3937000" y="17780"/>
                  <a:pt x="3928110" y="11430"/>
                  <a:pt x="3919220" y="11430"/>
                </a:cubicBezTo>
                <a:cubicBezTo>
                  <a:pt x="3898900" y="10160"/>
                  <a:pt x="3878580" y="12700"/>
                  <a:pt x="3858260" y="12700"/>
                </a:cubicBezTo>
                <a:lnTo>
                  <a:pt x="3793490" y="12700"/>
                </a:lnTo>
                <a:cubicBezTo>
                  <a:pt x="3778250" y="12700"/>
                  <a:pt x="3765550" y="8890"/>
                  <a:pt x="3750310" y="5080"/>
                </a:cubicBezTo>
                <a:cubicBezTo>
                  <a:pt x="3732530" y="0"/>
                  <a:pt x="3713480" y="3810"/>
                  <a:pt x="3694430" y="5080"/>
                </a:cubicBezTo>
                <a:cubicBezTo>
                  <a:pt x="3653790" y="6350"/>
                  <a:pt x="3613150" y="6350"/>
                  <a:pt x="3572510" y="7620"/>
                </a:cubicBezTo>
                <a:cubicBezTo>
                  <a:pt x="3553460" y="7620"/>
                  <a:pt x="3533140" y="10160"/>
                  <a:pt x="3514090" y="11430"/>
                </a:cubicBezTo>
                <a:cubicBezTo>
                  <a:pt x="3489960" y="12700"/>
                  <a:pt x="3465830" y="11430"/>
                  <a:pt x="3441700" y="12700"/>
                </a:cubicBezTo>
                <a:cubicBezTo>
                  <a:pt x="3416300" y="13970"/>
                  <a:pt x="3390900" y="16510"/>
                  <a:pt x="3365500" y="17780"/>
                </a:cubicBezTo>
                <a:cubicBezTo>
                  <a:pt x="3335020" y="19050"/>
                  <a:pt x="3304540" y="19050"/>
                  <a:pt x="3274060" y="20320"/>
                </a:cubicBezTo>
                <a:lnTo>
                  <a:pt x="3178810" y="24130"/>
                </a:lnTo>
                <a:cubicBezTo>
                  <a:pt x="3149600" y="25400"/>
                  <a:pt x="3121660" y="25400"/>
                  <a:pt x="3092450" y="25400"/>
                </a:cubicBezTo>
                <a:cubicBezTo>
                  <a:pt x="3070860" y="25400"/>
                  <a:pt x="3048000" y="26670"/>
                  <a:pt x="3026410" y="27940"/>
                </a:cubicBezTo>
                <a:lnTo>
                  <a:pt x="2961640" y="31750"/>
                </a:lnTo>
                <a:cubicBezTo>
                  <a:pt x="2946400" y="33020"/>
                  <a:pt x="2931160" y="33020"/>
                  <a:pt x="2914650" y="34290"/>
                </a:cubicBezTo>
                <a:cubicBezTo>
                  <a:pt x="2889250" y="35560"/>
                  <a:pt x="2863850" y="35560"/>
                  <a:pt x="2838450" y="36830"/>
                </a:cubicBezTo>
                <a:cubicBezTo>
                  <a:pt x="2809240" y="38100"/>
                  <a:pt x="2781300" y="40640"/>
                  <a:pt x="2753360" y="41910"/>
                </a:cubicBezTo>
                <a:cubicBezTo>
                  <a:pt x="2724150" y="44450"/>
                  <a:pt x="2696210" y="46990"/>
                  <a:pt x="2667000" y="49530"/>
                </a:cubicBezTo>
                <a:cubicBezTo>
                  <a:pt x="2655570" y="50800"/>
                  <a:pt x="2644140" y="50800"/>
                  <a:pt x="2631440" y="52070"/>
                </a:cubicBezTo>
                <a:lnTo>
                  <a:pt x="2594610" y="52070"/>
                </a:lnTo>
                <a:cubicBezTo>
                  <a:pt x="2552700" y="54610"/>
                  <a:pt x="2512060" y="58420"/>
                  <a:pt x="2470150" y="60960"/>
                </a:cubicBezTo>
                <a:cubicBezTo>
                  <a:pt x="2444750" y="62230"/>
                  <a:pt x="2418080" y="63500"/>
                  <a:pt x="2392680" y="66040"/>
                </a:cubicBezTo>
                <a:cubicBezTo>
                  <a:pt x="2377440" y="67310"/>
                  <a:pt x="2360930" y="69850"/>
                  <a:pt x="2345690" y="71120"/>
                </a:cubicBezTo>
                <a:lnTo>
                  <a:pt x="2242819" y="78740"/>
                </a:lnTo>
                <a:cubicBezTo>
                  <a:pt x="2221230" y="80010"/>
                  <a:pt x="2200909" y="85090"/>
                  <a:pt x="2180590" y="86360"/>
                </a:cubicBezTo>
                <a:cubicBezTo>
                  <a:pt x="2148840" y="88900"/>
                  <a:pt x="2115819" y="90170"/>
                  <a:pt x="2084069" y="92710"/>
                </a:cubicBezTo>
                <a:cubicBezTo>
                  <a:pt x="2076449" y="92710"/>
                  <a:pt x="2067559" y="93980"/>
                  <a:pt x="2059940" y="93980"/>
                </a:cubicBezTo>
                <a:cubicBezTo>
                  <a:pt x="2032000" y="96520"/>
                  <a:pt x="2005330" y="99060"/>
                  <a:pt x="1977390" y="101600"/>
                </a:cubicBezTo>
                <a:cubicBezTo>
                  <a:pt x="1962150" y="102870"/>
                  <a:pt x="1945640" y="105410"/>
                  <a:pt x="1930400" y="106680"/>
                </a:cubicBezTo>
                <a:cubicBezTo>
                  <a:pt x="1911350" y="107950"/>
                  <a:pt x="1892300" y="109220"/>
                  <a:pt x="1874520" y="110490"/>
                </a:cubicBezTo>
                <a:cubicBezTo>
                  <a:pt x="1838960" y="114300"/>
                  <a:pt x="1802130" y="118110"/>
                  <a:pt x="1766570" y="121920"/>
                </a:cubicBezTo>
                <a:cubicBezTo>
                  <a:pt x="1760220" y="123190"/>
                  <a:pt x="1755140" y="127000"/>
                  <a:pt x="1748790" y="127000"/>
                </a:cubicBezTo>
                <a:cubicBezTo>
                  <a:pt x="1719580" y="129540"/>
                  <a:pt x="1690370" y="129540"/>
                  <a:pt x="1662430" y="133350"/>
                </a:cubicBezTo>
                <a:cubicBezTo>
                  <a:pt x="1647190" y="135890"/>
                  <a:pt x="1630680" y="129540"/>
                  <a:pt x="1616710" y="142240"/>
                </a:cubicBezTo>
                <a:cubicBezTo>
                  <a:pt x="1611630" y="146050"/>
                  <a:pt x="1597660" y="139700"/>
                  <a:pt x="1588770" y="140970"/>
                </a:cubicBezTo>
                <a:cubicBezTo>
                  <a:pt x="1553210" y="144780"/>
                  <a:pt x="1517650" y="149860"/>
                  <a:pt x="1483360" y="153670"/>
                </a:cubicBezTo>
                <a:cubicBezTo>
                  <a:pt x="1455420" y="157480"/>
                  <a:pt x="1428750" y="160020"/>
                  <a:pt x="1400810" y="163830"/>
                </a:cubicBezTo>
                <a:cubicBezTo>
                  <a:pt x="1390650" y="165100"/>
                  <a:pt x="1380490" y="168910"/>
                  <a:pt x="1371600" y="170180"/>
                </a:cubicBezTo>
                <a:cubicBezTo>
                  <a:pt x="1346200" y="172720"/>
                  <a:pt x="1320800" y="175260"/>
                  <a:pt x="1296670" y="177800"/>
                </a:cubicBezTo>
                <a:cubicBezTo>
                  <a:pt x="1296670" y="182880"/>
                  <a:pt x="1296670" y="185420"/>
                  <a:pt x="1295400" y="187960"/>
                </a:cubicBezTo>
                <a:cubicBezTo>
                  <a:pt x="1292860" y="185420"/>
                  <a:pt x="1290320" y="181610"/>
                  <a:pt x="1287780" y="176530"/>
                </a:cubicBezTo>
                <a:cubicBezTo>
                  <a:pt x="1282700" y="190500"/>
                  <a:pt x="1272540" y="181610"/>
                  <a:pt x="1264920" y="182880"/>
                </a:cubicBezTo>
                <a:cubicBezTo>
                  <a:pt x="1250950" y="185420"/>
                  <a:pt x="1235710" y="189230"/>
                  <a:pt x="1221740" y="190500"/>
                </a:cubicBezTo>
                <a:cubicBezTo>
                  <a:pt x="1196340" y="194310"/>
                  <a:pt x="1170940" y="196850"/>
                  <a:pt x="1145540" y="199390"/>
                </a:cubicBezTo>
                <a:cubicBezTo>
                  <a:pt x="1123950" y="201930"/>
                  <a:pt x="1102360" y="207010"/>
                  <a:pt x="1080770" y="210820"/>
                </a:cubicBezTo>
                <a:cubicBezTo>
                  <a:pt x="1043940" y="217170"/>
                  <a:pt x="1005840" y="220980"/>
                  <a:pt x="969010" y="227330"/>
                </a:cubicBezTo>
                <a:cubicBezTo>
                  <a:pt x="943610" y="231140"/>
                  <a:pt x="918210" y="237490"/>
                  <a:pt x="891540" y="241300"/>
                </a:cubicBezTo>
                <a:cubicBezTo>
                  <a:pt x="864870" y="246380"/>
                  <a:pt x="836930" y="250190"/>
                  <a:pt x="810260" y="255270"/>
                </a:cubicBezTo>
                <a:cubicBezTo>
                  <a:pt x="791210" y="259080"/>
                  <a:pt x="772160" y="264160"/>
                  <a:pt x="753110" y="267970"/>
                </a:cubicBezTo>
                <a:cubicBezTo>
                  <a:pt x="715010" y="274320"/>
                  <a:pt x="675640" y="280670"/>
                  <a:pt x="637540" y="287020"/>
                </a:cubicBezTo>
                <a:cubicBezTo>
                  <a:pt x="623570" y="289560"/>
                  <a:pt x="610870" y="294640"/>
                  <a:pt x="596900" y="297180"/>
                </a:cubicBezTo>
                <a:cubicBezTo>
                  <a:pt x="572770" y="302260"/>
                  <a:pt x="548640" y="304800"/>
                  <a:pt x="524510" y="309880"/>
                </a:cubicBezTo>
                <a:cubicBezTo>
                  <a:pt x="506730" y="313690"/>
                  <a:pt x="490220" y="320040"/>
                  <a:pt x="473710" y="322580"/>
                </a:cubicBezTo>
                <a:cubicBezTo>
                  <a:pt x="438150" y="330200"/>
                  <a:pt x="402590" y="335280"/>
                  <a:pt x="367030" y="341630"/>
                </a:cubicBezTo>
                <a:cubicBezTo>
                  <a:pt x="351790" y="344170"/>
                  <a:pt x="336550" y="349250"/>
                  <a:pt x="321310" y="353060"/>
                </a:cubicBezTo>
                <a:cubicBezTo>
                  <a:pt x="297180" y="359410"/>
                  <a:pt x="271780" y="364490"/>
                  <a:pt x="247650" y="370840"/>
                </a:cubicBezTo>
                <a:cubicBezTo>
                  <a:pt x="241300" y="372110"/>
                  <a:pt x="234950" y="375920"/>
                  <a:pt x="227330" y="377190"/>
                </a:cubicBezTo>
                <a:cubicBezTo>
                  <a:pt x="219710" y="378460"/>
                  <a:pt x="212090" y="378460"/>
                  <a:pt x="204470" y="379730"/>
                </a:cubicBezTo>
                <a:cubicBezTo>
                  <a:pt x="189230" y="383540"/>
                  <a:pt x="173990" y="387350"/>
                  <a:pt x="160020" y="391160"/>
                </a:cubicBezTo>
                <a:cubicBezTo>
                  <a:pt x="129540" y="398780"/>
                  <a:pt x="114300" y="401320"/>
                  <a:pt x="100330" y="408940"/>
                </a:cubicBezTo>
                <a:cubicBezTo>
                  <a:pt x="87630" y="415290"/>
                  <a:pt x="69850" y="414020"/>
                  <a:pt x="64770" y="434340"/>
                </a:cubicBezTo>
                <a:cubicBezTo>
                  <a:pt x="62230" y="440690"/>
                  <a:pt x="55880" y="444500"/>
                  <a:pt x="67310" y="447040"/>
                </a:cubicBezTo>
                <a:cubicBezTo>
                  <a:pt x="68580" y="447040"/>
                  <a:pt x="71120" y="450850"/>
                  <a:pt x="69850" y="452120"/>
                </a:cubicBezTo>
                <a:cubicBezTo>
                  <a:pt x="67310" y="459740"/>
                  <a:pt x="64770" y="467360"/>
                  <a:pt x="62230" y="477520"/>
                </a:cubicBezTo>
                <a:cubicBezTo>
                  <a:pt x="62230" y="477520"/>
                  <a:pt x="64770" y="478790"/>
                  <a:pt x="67310" y="481330"/>
                </a:cubicBezTo>
                <a:cubicBezTo>
                  <a:pt x="59690" y="488950"/>
                  <a:pt x="59690" y="516890"/>
                  <a:pt x="64770" y="525780"/>
                </a:cubicBezTo>
                <a:cubicBezTo>
                  <a:pt x="67310" y="530860"/>
                  <a:pt x="68580" y="537210"/>
                  <a:pt x="69850" y="543560"/>
                </a:cubicBezTo>
                <a:cubicBezTo>
                  <a:pt x="54610" y="547370"/>
                  <a:pt x="72390" y="556260"/>
                  <a:pt x="67310" y="561340"/>
                </a:cubicBezTo>
                <a:cubicBezTo>
                  <a:pt x="69850" y="561340"/>
                  <a:pt x="72390" y="561340"/>
                  <a:pt x="76200" y="562610"/>
                </a:cubicBezTo>
                <a:cubicBezTo>
                  <a:pt x="73660" y="566420"/>
                  <a:pt x="71120" y="568960"/>
                  <a:pt x="69850" y="570230"/>
                </a:cubicBezTo>
                <a:cubicBezTo>
                  <a:pt x="72390" y="572770"/>
                  <a:pt x="76200" y="574040"/>
                  <a:pt x="78740" y="576580"/>
                </a:cubicBezTo>
                <a:cubicBezTo>
                  <a:pt x="64770" y="595630"/>
                  <a:pt x="64770" y="604520"/>
                  <a:pt x="81280" y="621030"/>
                </a:cubicBezTo>
                <a:cubicBezTo>
                  <a:pt x="82550" y="622300"/>
                  <a:pt x="85090" y="624840"/>
                  <a:pt x="85090" y="626110"/>
                </a:cubicBezTo>
                <a:cubicBezTo>
                  <a:pt x="81280" y="640080"/>
                  <a:pt x="82550" y="652780"/>
                  <a:pt x="91440" y="664210"/>
                </a:cubicBezTo>
                <a:cubicBezTo>
                  <a:pt x="91440" y="664210"/>
                  <a:pt x="90170" y="668020"/>
                  <a:pt x="87630" y="670560"/>
                </a:cubicBezTo>
                <a:cubicBezTo>
                  <a:pt x="91440" y="669290"/>
                  <a:pt x="93980" y="668020"/>
                  <a:pt x="96520" y="668020"/>
                </a:cubicBezTo>
                <a:lnTo>
                  <a:pt x="92710" y="690880"/>
                </a:lnTo>
                <a:lnTo>
                  <a:pt x="106680" y="690880"/>
                </a:lnTo>
                <a:cubicBezTo>
                  <a:pt x="110490" y="695960"/>
                  <a:pt x="114300" y="699770"/>
                  <a:pt x="114300" y="701040"/>
                </a:cubicBezTo>
                <a:cubicBezTo>
                  <a:pt x="118110" y="697230"/>
                  <a:pt x="120650" y="695960"/>
                  <a:pt x="121920" y="694690"/>
                </a:cubicBezTo>
                <a:cubicBezTo>
                  <a:pt x="128270" y="704850"/>
                  <a:pt x="133350" y="712470"/>
                  <a:pt x="137160" y="720090"/>
                </a:cubicBezTo>
                <a:cubicBezTo>
                  <a:pt x="135890" y="728980"/>
                  <a:pt x="133350" y="736600"/>
                  <a:pt x="132080" y="741680"/>
                </a:cubicBezTo>
                <a:cubicBezTo>
                  <a:pt x="125730" y="741680"/>
                  <a:pt x="119380" y="740410"/>
                  <a:pt x="115570" y="742950"/>
                </a:cubicBezTo>
                <a:cubicBezTo>
                  <a:pt x="111760" y="745490"/>
                  <a:pt x="111760" y="751840"/>
                  <a:pt x="109220" y="755650"/>
                </a:cubicBezTo>
                <a:cubicBezTo>
                  <a:pt x="109220" y="756920"/>
                  <a:pt x="118110" y="773430"/>
                  <a:pt x="116840" y="774700"/>
                </a:cubicBezTo>
                <a:cubicBezTo>
                  <a:pt x="115570" y="783590"/>
                  <a:pt x="113030" y="792480"/>
                  <a:pt x="111760" y="802640"/>
                </a:cubicBezTo>
                <a:cubicBezTo>
                  <a:pt x="116840" y="806450"/>
                  <a:pt x="123190" y="811530"/>
                  <a:pt x="128270" y="815340"/>
                </a:cubicBezTo>
                <a:cubicBezTo>
                  <a:pt x="119380" y="820420"/>
                  <a:pt x="113030" y="825500"/>
                  <a:pt x="106680" y="829310"/>
                </a:cubicBezTo>
                <a:cubicBezTo>
                  <a:pt x="109220" y="830580"/>
                  <a:pt x="110490" y="831850"/>
                  <a:pt x="113030" y="833120"/>
                </a:cubicBezTo>
                <a:cubicBezTo>
                  <a:pt x="114300" y="838200"/>
                  <a:pt x="116840" y="843280"/>
                  <a:pt x="116840" y="848360"/>
                </a:cubicBezTo>
                <a:cubicBezTo>
                  <a:pt x="116840" y="853440"/>
                  <a:pt x="113030" y="862330"/>
                  <a:pt x="115570" y="863600"/>
                </a:cubicBezTo>
                <a:cubicBezTo>
                  <a:pt x="127000" y="869950"/>
                  <a:pt x="120650" y="889000"/>
                  <a:pt x="135890" y="891540"/>
                </a:cubicBezTo>
                <a:cubicBezTo>
                  <a:pt x="137160" y="891540"/>
                  <a:pt x="137160" y="894080"/>
                  <a:pt x="139700" y="896620"/>
                </a:cubicBezTo>
                <a:cubicBezTo>
                  <a:pt x="135890" y="896620"/>
                  <a:pt x="133350" y="896620"/>
                  <a:pt x="128270" y="897890"/>
                </a:cubicBezTo>
                <a:cubicBezTo>
                  <a:pt x="142240" y="908050"/>
                  <a:pt x="138430" y="916940"/>
                  <a:pt x="133350" y="924560"/>
                </a:cubicBezTo>
                <a:cubicBezTo>
                  <a:pt x="128270" y="925830"/>
                  <a:pt x="124460" y="927100"/>
                  <a:pt x="120650" y="928370"/>
                </a:cubicBezTo>
                <a:cubicBezTo>
                  <a:pt x="121920" y="930910"/>
                  <a:pt x="121920" y="932180"/>
                  <a:pt x="123190" y="934720"/>
                </a:cubicBezTo>
                <a:cubicBezTo>
                  <a:pt x="124460" y="935990"/>
                  <a:pt x="130810" y="952500"/>
                  <a:pt x="130810" y="955040"/>
                </a:cubicBezTo>
                <a:cubicBezTo>
                  <a:pt x="128270" y="961390"/>
                  <a:pt x="127000" y="967740"/>
                  <a:pt x="125730" y="974090"/>
                </a:cubicBezTo>
                <a:cubicBezTo>
                  <a:pt x="133350" y="974090"/>
                  <a:pt x="139700" y="975360"/>
                  <a:pt x="142240" y="975360"/>
                </a:cubicBezTo>
                <a:cubicBezTo>
                  <a:pt x="139700" y="976630"/>
                  <a:pt x="135890" y="979170"/>
                  <a:pt x="133350" y="980440"/>
                </a:cubicBezTo>
                <a:cubicBezTo>
                  <a:pt x="134620" y="982980"/>
                  <a:pt x="135890" y="985520"/>
                  <a:pt x="138430" y="986790"/>
                </a:cubicBezTo>
                <a:cubicBezTo>
                  <a:pt x="148590" y="985520"/>
                  <a:pt x="158750" y="984250"/>
                  <a:pt x="170180" y="982980"/>
                </a:cubicBezTo>
                <a:cubicBezTo>
                  <a:pt x="168910" y="989330"/>
                  <a:pt x="167640" y="994410"/>
                  <a:pt x="165100" y="999490"/>
                </a:cubicBezTo>
                <a:cubicBezTo>
                  <a:pt x="171450" y="999490"/>
                  <a:pt x="179070" y="1000760"/>
                  <a:pt x="185420" y="1000760"/>
                </a:cubicBezTo>
                <a:lnTo>
                  <a:pt x="185420" y="1007110"/>
                </a:lnTo>
                <a:cubicBezTo>
                  <a:pt x="176530" y="1008380"/>
                  <a:pt x="167640" y="1010920"/>
                  <a:pt x="160020" y="1012190"/>
                </a:cubicBezTo>
                <a:cubicBezTo>
                  <a:pt x="191770" y="1027430"/>
                  <a:pt x="220980" y="1013460"/>
                  <a:pt x="255270" y="1008380"/>
                </a:cubicBezTo>
                <a:cubicBezTo>
                  <a:pt x="261620" y="1014730"/>
                  <a:pt x="267970" y="1009650"/>
                  <a:pt x="273050" y="999490"/>
                </a:cubicBezTo>
                <a:cubicBezTo>
                  <a:pt x="279400" y="1008380"/>
                  <a:pt x="284480" y="1005840"/>
                  <a:pt x="297180" y="988060"/>
                </a:cubicBezTo>
                <a:cubicBezTo>
                  <a:pt x="298450" y="988060"/>
                  <a:pt x="299720" y="989330"/>
                  <a:pt x="300990" y="989330"/>
                </a:cubicBezTo>
                <a:cubicBezTo>
                  <a:pt x="299720" y="994410"/>
                  <a:pt x="297180" y="998220"/>
                  <a:pt x="295910" y="1003300"/>
                </a:cubicBezTo>
                <a:cubicBezTo>
                  <a:pt x="303530" y="1000760"/>
                  <a:pt x="309880" y="999490"/>
                  <a:pt x="317500" y="996950"/>
                </a:cubicBezTo>
                <a:lnTo>
                  <a:pt x="344170" y="993140"/>
                </a:lnTo>
                <a:cubicBezTo>
                  <a:pt x="358140" y="990600"/>
                  <a:pt x="372110" y="989330"/>
                  <a:pt x="384810" y="986790"/>
                </a:cubicBezTo>
                <a:cubicBezTo>
                  <a:pt x="389890" y="985520"/>
                  <a:pt x="394970" y="981710"/>
                  <a:pt x="400050" y="980440"/>
                </a:cubicBezTo>
                <a:cubicBezTo>
                  <a:pt x="405130" y="979170"/>
                  <a:pt x="412750" y="975360"/>
                  <a:pt x="415290" y="977900"/>
                </a:cubicBezTo>
                <a:cubicBezTo>
                  <a:pt x="425450" y="986790"/>
                  <a:pt x="434340" y="996950"/>
                  <a:pt x="444500" y="1005840"/>
                </a:cubicBezTo>
                <a:cubicBezTo>
                  <a:pt x="445770" y="1003300"/>
                  <a:pt x="447040" y="999490"/>
                  <a:pt x="447040" y="999490"/>
                </a:cubicBezTo>
                <a:cubicBezTo>
                  <a:pt x="455930" y="1002030"/>
                  <a:pt x="462280" y="1003300"/>
                  <a:pt x="471170" y="1005840"/>
                </a:cubicBezTo>
                <a:cubicBezTo>
                  <a:pt x="472440" y="1009650"/>
                  <a:pt x="474980" y="1014730"/>
                  <a:pt x="474980" y="1017270"/>
                </a:cubicBezTo>
                <a:cubicBezTo>
                  <a:pt x="488950" y="1018540"/>
                  <a:pt x="500380" y="1019810"/>
                  <a:pt x="510540" y="1021080"/>
                </a:cubicBezTo>
                <a:cubicBezTo>
                  <a:pt x="510540" y="1022350"/>
                  <a:pt x="511810" y="1023620"/>
                  <a:pt x="511810" y="1024890"/>
                </a:cubicBezTo>
                <a:lnTo>
                  <a:pt x="488950" y="1032510"/>
                </a:lnTo>
                <a:cubicBezTo>
                  <a:pt x="487680" y="1028700"/>
                  <a:pt x="486410" y="1027430"/>
                  <a:pt x="483870" y="1021080"/>
                </a:cubicBezTo>
                <a:cubicBezTo>
                  <a:pt x="485140" y="1035050"/>
                  <a:pt x="486410" y="1043940"/>
                  <a:pt x="486410" y="1055370"/>
                </a:cubicBezTo>
                <a:cubicBezTo>
                  <a:pt x="497840" y="1046480"/>
                  <a:pt x="513080" y="1056640"/>
                  <a:pt x="520700" y="1041400"/>
                </a:cubicBezTo>
                <a:cubicBezTo>
                  <a:pt x="520700" y="1040130"/>
                  <a:pt x="525780" y="1040130"/>
                  <a:pt x="527050" y="1041400"/>
                </a:cubicBezTo>
                <a:cubicBezTo>
                  <a:pt x="537210" y="1042670"/>
                  <a:pt x="547370" y="1043940"/>
                  <a:pt x="557530" y="1046480"/>
                </a:cubicBezTo>
                <a:cubicBezTo>
                  <a:pt x="556260" y="1043940"/>
                  <a:pt x="556260" y="1041400"/>
                  <a:pt x="554990" y="1038860"/>
                </a:cubicBezTo>
                <a:cubicBezTo>
                  <a:pt x="561340" y="1040130"/>
                  <a:pt x="566420" y="1041400"/>
                  <a:pt x="570230" y="1042670"/>
                </a:cubicBezTo>
                <a:cubicBezTo>
                  <a:pt x="570230" y="1043940"/>
                  <a:pt x="571500" y="1045210"/>
                  <a:pt x="571500" y="1046480"/>
                </a:cubicBezTo>
                <a:cubicBezTo>
                  <a:pt x="562610" y="1051560"/>
                  <a:pt x="553720" y="1057910"/>
                  <a:pt x="544830" y="1062990"/>
                </a:cubicBezTo>
                <a:cubicBezTo>
                  <a:pt x="530860" y="1071880"/>
                  <a:pt x="518160" y="1083310"/>
                  <a:pt x="504190" y="1087120"/>
                </a:cubicBezTo>
                <a:cubicBezTo>
                  <a:pt x="480060" y="1092200"/>
                  <a:pt x="455930" y="1101090"/>
                  <a:pt x="430530" y="1102360"/>
                </a:cubicBezTo>
                <a:lnTo>
                  <a:pt x="424180" y="1102360"/>
                </a:lnTo>
                <a:cubicBezTo>
                  <a:pt x="397510" y="1107440"/>
                  <a:pt x="372110" y="1112520"/>
                  <a:pt x="345440" y="1117600"/>
                </a:cubicBezTo>
                <a:cubicBezTo>
                  <a:pt x="341630" y="1118870"/>
                  <a:pt x="339090" y="1120140"/>
                  <a:pt x="335280" y="1120140"/>
                </a:cubicBezTo>
                <a:cubicBezTo>
                  <a:pt x="318770" y="1122680"/>
                  <a:pt x="302260" y="1123950"/>
                  <a:pt x="287020" y="1126490"/>
                </a:cubicBezTo>
                <a:cubicBezTo>
                  <a:pt x="270510" y="1130300"/>
                  <a:pt x="252730" y="1132840"/>
                  <a:pt x="236220" y="1139190"/>
                </a:cubicBezTo>
                <a:cubicBezTo>
                  <a:pt x="223520" y="1143000"/>
                  <a:pt x="207010" y="1141730"/>
                  <a:pt x="201930" y="1154430"/>
                </a:cubicBezTo>
                <a:cubicBezTo>
                  <a:pt x="196850" y="1154430"/>
                  <a:pt x="191770" y="1153160"/>
                  <a:pt x="189230" y="1154430"/>
                </a:cubicBezTo>
                <a:cubicBezTo>
                  <a:pt x="170180" y="1162050"/>
                  <a:pt x="151130" y="1169670"/>
                  <a:pt x="133350" y="1178560"/>
                </a:cubicBezTo>
                <a:cubicBezTo>
                  <a:pt x="127000" y="1183640"/>
                  <a:pt x="121920" y="1186180"/>
                  <a:pt x="119380" y="1191260"/>
                </a:cubicBezTo>
                <a:cubicBezTo>
                  <a:pt x="118110" y="1195070"/>
                  <a:pt x="121920" y="1201420"/>
                  <a:pt x="123190" y="1203960"/>
                </a:cubicBezTo>
                <a:cubicBezTo>
                  <a:pt x="120650" y="1205230"/>
                  <a:pt x="115570" y="1206500"/>
                  <a:pt x="115570" y="1207770"/>
                </a:cubicBezTo>
                <a:cubicBezTo>
                  <a:pt x="115570" y="1215390"/>
                  <a:pt x="115570" y="1223010"/>
                  <a:pt x="118110" y="1229360"/>
                </a:cubicBezTo>
                <a:cubicBezTo>
                  <a:pt x="121920" y="1238250"/>
                  <a:pt x="133350" y="1245870"/>
                  <a:pt x="120650" y="1257300"/>
                </a:cubicBezTo>
                <a:cubicBezTo>
                  <a:pt x="118110" y="1258570"/>
                  <a:pt x="120650" y="1264920"/>
                  <a:pt x="120650" y="1270000"/>
                </a:cubicBezTo>
                <a:cubicBezTo>
                  <a:pt x="124460" y="1268730"/>
                  <a:pt x="127000" y="1268730"/>
                  <a:pt x="130810" y="1268730"/>
                </a:cubicBezTo>
                <a:cubicBezTo>
                  <a:pt x="118110" y="1290320"/>
                  <a:pt x="118110" y="1297940"/>
                  <a:pt x="130810" y="1301750"/>
                </a:cubicBezTo>
                <a:cubicBezTo>
                  <a:pt x="130810" y="1309370"/>
                  <a:pt x="128270" y="1316990"/>
                  <a:pt x="130810" y="1322070"/>
                </a:cubicBezTo>
                <a:cubicBezTo>
                  <a:pt x="138430" y="1334770"/>
                  <a:pt x="148590" y="1347470"/>
                  <a:pt x="157480" y="1358900"/>
                </a:cubicBezTo>
                <a:cubicBezTo>
                  <a:pt x="156210" y="1360170"/>
                  <a:pt x="153670" y="1361440"/>
                  <a:pt x="152400" y="1361440"/>
                </a:cubicBezTo>
                <a:cubicBezTo>
                  <a:pt x="157480" y="1367790"/>
                  <a:pt x="162560" y="1374140"/>
                  <a:pt x="166370" y="1377950"/>
                </a:cubicBezTo>
                <a:cubicBezTo>
                  <a:pt x="161290" y="1385570"/>
                  <a:pt x="157480" y="1391920"/>
                  <a:pt x="152400" y="1398270"/>
                </a:cubicBezTo>
                <a:cubicBezTo>
                  <a:pt x="158750" y="1400810"/>
                  <a:pt x="162560" y="1402080"/>
                  <a:pt x="167640" y="1403350"/>
                </a:cubicBezTo>
                <a:cubicBezTo>
                  <a:pt x="158750" y="1405890"/>
                  <a:pt x="151130" y="1408430"/>
                  <a:pt x="139700" y="1413510"/>
                </a:cubicBezTo>
                <a:cubicBezTo>
                  <a:pt x="161290" y="1418590"/>
                  <a:pt x="162560" y="1433830"/>
                  <a:pt x="165100" y="1449070"/>
                </a:cubicBezTo>
                <a:cubicBezTo>
                  <a:pt x="165100" y="1450340"/>
                  <a:pt x="171450" y="1451610"/>
                  <a:pt x="175260" y="1452880"/>
                </a:cubicBezTo>
                <a:cubicBezTo>
                  <a:pt x="175260" y="1455420"/>
                  <a:pt x="172720" y="1459230"/>
                  <a:pt x="173990" y="1461770"/>
                </a:cubicBezTo>
                <a:cubicBezTo>
                  <a:pt x="179070" y="1468120"/>
                  <a:pt x="187960" y="1471930"/>
                  <a:pt x="189230" y="1479550"/>
                </a:cubicBezTo>
                <a:cubicBezTo>
                  <a:pt x="196850" y="1501140"/>
                  <a:pt x="210820" y="1497330"/>
                  <a:pt x="226060" y="1492250"/>
                </a:cubicBezTo>
                <a:lnTo>
                  <a:pt x="233680" y="1503680"/>
                </a:lnTo>
                <a:cubicBezTo>
                  <a:pt x="236220" y="1502410"/>
                  <a:pt x="238760" y="1499870"/>
                  <a:pt x="240030" y="1498600"/>
                </a:cubicBezTo>
                <a:cubicBezTo>
                  <a:pt x="241300" y="1506220"/>
                  <a:pt x="254000" y="1515110"/>
                  <a:pt x="257810" y="1510030"/>
                </a:cubicBezTo>
                <a:cubicBezTo>
                  <a:pt x="266700" y="1497330"/>
                  <a:pt x="276860" y="1504950"/>
                  <a:pt x="287020" y="1506220"/>
                </a:cubicBezTo>
                <a:cubicBezTo>
                  <a:pt x="292100" y="1507490"/>
                  <a:pt x="299720" y="1508760"/>
                  <a:pt x="302260" y="1506220"/>
                </a:cubicBezTo>
                <a:cubicBezTo>
                  <a:pt x="308610" y="1499870"/>
                  <a:pt x="327660" y="1506220"/>
                  <a:pt x="322580" y="1488440"/>
                </a:cubicBezTo>
                <a:cubicBezTo>
                  <a:pt x="321310" y="1484630"/>
                  <a:pt x="316230" y="1480820"/>
                  <a:pt x="311150" y="1477010"/>
                </a:cubicBezTo>
                <a:lnTo>
                  <a:pt x="347980" y="1477010"/>
                </a:lnTo>
                <a:cubicBezTo>
                  <a:pt x="349250" y="1480820"/>
                  <a:pt x="349250" y="1485900"/>
                  <a:pt x="350520" y="1489710"/>
                </a:cubicBezTo>
                <a:cubicBezTo>
                  <a:pt x="344170" y="1490980"/>
                  <a:pt x="337820" y="1492250"/>
                  <a:pt x="331470" y="1494790"/>
                </a:cubicBezTo>
                <a:cubicBezTo>
                  <a:pt x="331470" y="1496060"/>
                  <a:pt x="332740" y="1497330"/>
                  <a:pt x="332740" y="1499870"/>
                </a:cubicBezTo>
                <a:cubicBezTo>
                  <a:pt x="335280" y="1499870"/>
                  <a:pt x="339090" y="1498600"/>
                  <a:pt x="341630" y="1498600"/>
                </a:cubicBezTo>
                <a:cubicBezTo>
                  <a:pt x="351790" y="1502410"/>
                  <a:pt x="365760" y="1492250"/>
                  <a:pt x="374650" y="1504950"/>
                </a:cubicBezTo>
                <a:cubicBezTo>
                  <a:pt x="391160" y="1527810"/>
                  <a:pt x="420370" y="1534160"/>
                  <a:pt x="447040" y="1521460"/>
                </a:cubicBezTo>
                <a:cubicBezTo>
                  <a:pt x="449580" y="1520190"/>
                  <a:pt x="454660" y="1524000"/>
                  <a:pt x="458470" y="1525270"/>
                </a:cubicBezTo>
                <a:cubicBezTo>
                  <a:pt x="459740" y="1525270"/>
                  <a:pt x="459740" y="1525270"/>
                  <a:pt x="461010" y="1526540"/>
                </a:cubicBezTo>
                <a:cubicBezTo>
                  <a:pt x="462280" y="1524000"/>
                  <a:pt x="462280" y="1521460"/>
                  <a:pt x="462280" y="1522730"/>
                </a:cubicBezTo>
                <a:cubicBezTo>
                  <a:pt x="471170" y="1522730"/>
                  <a:pt x="480060" y="1525270"/>
                  <a:pt x="488950" y="1524000"/>
                </a:cubicBezTo>
                <a:cubicBezTo>
                  <a:pt x="502920" y="1522730"/>
                  <a:pt x="516890" y="1517650"/>
                  <a:pt x="530860" y="1516380"/>
                </a:cubicBezTo>
                <a:cubicBezTo>
                  <a:pt x="552450" y="1513840"/>
                  <a:pt x="574040" y="1513840"/>
                  <a:pt x="595630" y="1508760"/>
                </a:cubicBezTo>
                <a:cubicBezTo>
                  <a:pt x="604520" y="1506220"/>
                  <a:pt x="610870" y="1507490"/>
                  <a:pt x="617220" y="1510030"/>
                </a:cubicBezTo>
                <a:cubicBezTo>
                  <a:pt x="577850" y="1526540"/>
                  <a:pt x="538480" y="1543050"/>
                  <a:pt x="499110" y="1558290"/>
                </a:cubicBezTo>
                <a:cubicBezTo>
                  <a:pt x="499110" y="1559560"/>
                  <a:pt x="500380" y="1560830"/>
                  <a:pt x="500380" y="1562100"/>
                </a:cubicBezTo>
                <a:cubicBezTo>
                  <a:pt x="502920" y="1562100"/>
                  <a:pt x="505460" y="1563370"/>
                  <a:pt x="510540" y="1564640"/>
                </a:cubicBezTo>
                <a:cubicBezTo>
                  <a:pt x="501650" y="1568450"/>
                  <a:pt x="497840" y="1569720"/>
                  <a:pt x="491490" y="1572260"/>
                </a:cubicBezTo>
                <a:cubicBezTo>
                  <a:pt x="502920" y="1579880"/>
                  <a:pt x="487680" y="1588770"/>
                  <a:pt x="494030" y="1598930"/>
                </a:cubicBezTo>
                <a:cubicBezTo>
                  <a:pt x="499110" y="1609090"/>
                  <a:pt x="495300" y="1624330"/>
                  <a:pt x="518160" y="1620520"/>
                </a:cubicBezTo>
                <a:cubicBezTo>
                  <a:pt x="495300" y="1631950"/>
                  <a:pt x="494030" y="1648460"/>
                  <a:pt x="509270" y="1666240"/>
                </a:cubicBezTo>
                <a:cubicBezTo>
                  <a:pt x="511810" y="1668780"/>
                  <a:pt x="513080" y="1673860"/>
                  <a:pt x="511810" y="1676400"/>
                </a:cubicBezTo>
                <a:cubicBezTo>
                  <a:pt x="509270" y="1685290"/>
                  <a:pt x="505460" y="1692910"/>
                  <a:pt x="502920" y="1699260"/>
                </a:cubicBezTo>
                <a:cubicBezTo>
                  <a:pt x="494030" y="1699260"/>
                  <a:pt x="488950" y="1697990"/>
                  <a:pt x="483870" y="1697990"/>
                </a:cubicBezTo>
                <a:cubicBezTo>
                  <a:pt x="471170" y="1699260"/>
                  <a:pt x="458470" y="1701800"/>
                  <a:pt x="445770" y="1704340"/>
                </a:cubicBezTo>
                <a:cubicBezTo>
                  <a:pt x="405130" y="1711960"/>
                  <a:pt x="363220" y="1719580"/>
                  <a:pt x="322580" y="1727200"/>
                </a:cubicBezTo>
                <a:cubicBezTo>
                  <a:pt x="288290" y="1733550"/>
                  <a:pt x="255270" y="1746250"/>
                  <a:pt x="220980" y="1748790"/>
                </a:cubicBezTo>
                <a:cubicBezTo>
                  <a:pt x="196850" y="1750060"/>
                  <a:pt x="175260" y="1762760"/>
                  <a:pt x="152400" y="1764030"/>
                </a:cubicBezTo>
                <a:cubicBezTo>
                  <a:pt x="137160" y="1765300"/>
                  <a:pt x="121920" y="1771650"/>
                  <a:pt x="107950" y="1778000"/>
                </a:cubicBezTo>
                <a:cubicBezTo>
                  <a:pt x="100330" y="1780540"/>
                  <a:pt x="93980" y="1786890"/>
                  <a:pt x="87630" y="1790700"/>
                </a:cubicBezTo>
                <a:cubicBezTo>
                  <a:pt x="86360" y="1790700"/>
                  <a:pt x="82550" y="1789430"/>
                  <a:pt x="81280" y="1790700"/>
                </a:cubicBezTo>
                <a:cubicBezTo>
                  <a:pt x="71120" y="1795780"/>
                  <a:pt x="62230" y="1800860"/>
                  <a:pt x="52070" y="1804670"/>
                </a:cubicBezTo>
                <a:cubicBezTo>
                  <a:pt x="44450" y="1808480"/>
                  <a:pt x="38100" y="1812290"/>
                  <a:pt x="30480" y="1816100"/>
                </a:cubicBezTo>
                <a:cubicBezTo>
                  <a:pt x="30480" y="1817370"/>
                  <a:pt x="31750" y="1818640"/>
                  <a:pt x="31750" y="1819910"/>
                </a:cubicBezTo>
                <a:cubicBezTo>
                  <a:pt x="29210" y="1819910"/>
                  <a:pt x="25400" y="1818640"/>
                  <a:pt x="21590" y="1817370"/>
                </a:cubicBezTo>
                <a:cubicBezTo>
                  <a:pt x="22860" y="1824990"/>
                  <a:pt x="24130" y="1830070"/>
                  <a:pt x="25400" y="1836420"/>
                </a:cubicBezTo>
                <a:cubicBezTo>
                  <a:pt x="24130" y="1836420"/>
                  <a:pt x="24130" y="1836420"/>
                  <a:pt x="22860" y="1837690"/>
                </a:cubicBezTo>
                <a:cubicBezTo>
                  <a:pt x="21590" y="1835150"/>
                  <a:pt x="20320" y="1832610"/>
                  <a:pt x="19050" y="1831340"/>
                </a:cubicBezTo>
                <a:cubicBezTo>
                  <a:pt x="7620" y="1844040"/>
                  <a:pt x="0" y="1855470"/>
                  <a:pt x="17780" y="1863090"/>
                </a:cubicBezTo>
                <a:cubicBezTo>
                  <a:pt x="16510" y="1869440"/>
                  <a:pt x="16510" y="1874520"/>
                  <a:pt x="16510" y="1878330"/>
                </a:cubicBezTo>
                <a:lnTo>
                  <a:pt x="20320" y="1905000"/>
                </a:lnTo>
                <a:cubicBezTo>
                  <a:pt x="21590" y="1916430"/>
                  <a:pt x="19050" y="1927860"/>
                  <a:pt x="33020" y="1931671"/>
                </a:cubicBezTo>
                <a:cubicBezTo>
                  <a:pt x="29210" y="1938021"/>
                  <a:pt x="29210" y="1967231"/>
                  <a:pt x="34290" y="1968500"/>
                </a:cubicBezTo>
                <a:cubicBezTo>
                  <a:pt x="43180" y="1972310"/>
                  <a:pt x="45720" y="1983740"/>
                  <a:pt x="53340" y="1988821"/>
                </a:cubicBezTo>
                <a:cubicBezTo>
                  <a:pt x="54610" y="1990091"/>
                  <a:pt x="55880" y="1992631"/>
                  <a:pt x="55880" y="1992631"/>
                </a:cubicBezTo>
                <a:cubicBezTo>
                  <a:pt x="45720" y="2004060"/>
                  <a:pt x="60960" y="1998981"/>
                  <a:pt x="63500" y="2004060"/>
                </a:cubicBezTo>
                <a:cubicBezTo>
                  <a:pt x="60960" y="2010410"/>
                  <a:pt x="55880" y="2016760"/>
                  <a:pt x="54610" y="2024381"/>
                </a:cubicBezTo>
                <a:cubicBezTo>
                  <a:pt x="53340" y="2032001"/>
                  <a:pt x="54610" y="2038351"/>
                  <a:pt x="66040" y="2034541"/>
                </a:cubicBezTo>
                <a:cubicBezTo>
                  <a:pt x="64770" y="2045971"/>
                  <a:pt x="63500" y="2056131"/>
                  <a:pt x="62230" y="2067561"/>
                </a:cubicBezTo>
                <a:cubicBezTo>
                  <a:pt x="63500" y="2067561"/>
                  <a:pt x="64770" y="2066291"/>
                  <a:pt x="64770" y="2066291"/>
                </a:cubicBezTo>
                <a:cubicBezTo>
                  <a:pt x="68580" y="2075181"/>
                  <a:pt x="71120" y="2082801"/>
                  <a:pt x="74930" y="2090421"/>
                </a:cubicBezTo>
                <a:cubicBezTo>
                  <a:pt x="81280" y="2090421"/>
                  <a:pt x="87630" y="2091691"/>
                  <a:pt x="95250" y="2092960"/>
                </a:cubicBezTo>
                <a:lnTo>
                  <a:pt x="95250" y="2096771"/>
                </a:lnTo>
                <a:cubicBezTo>
                  <a:pt x="91440" y="2098041"/>
                  <a:pt x="87630" y="2099310"/>
                  <a:pt x="83820" y="2100581"/>
                </a:cubicBezTo>
                <a:cubicBezTo>
                  <a:pt x="85090" y="2101851"/>
                  <a:pt x="87630" y="2101851"/>
                  <a:pt x="87630" y="2101851"/>
                </a:cubicBezTo>
                <a:cubicBezTo>
                  <a:pt x="88900" y="2120901"/>
                  <a:pt x="105410" y="2118361"/>
                  <a:pt x="116840" y="2123441"/>
                </a:cubicBezTo>
                <a:cubicBezTo>
                  <a:pt x="121920" y="2125981"/>
                  <a:pt x="128270" y="2127251"/>
                  <a:pt x="132080" y="2125981"/>
                </a:cubicBezTo>
                <a:cubicBezTo>
                  <a:pt x="139700" y="2122171"/>
                  <a:pt x="144780" y="2123441"/>
                  <a:pt x="144780" y="2131060"/>
                </a:cubicBezTo>
                <a:cubicBezTo>
                  <a:pt x="144780" y="2134871"/>
                  <a:pt x="142240" y="2139950"/>
                  <a:pt x="140970" y="2142490"/>
                </a:cubicBezTo>
                <a:cubicBezTo>
                  <a:pt x="149860" y="2142490"/>
                  <a:pt x="163830" y="2146300"/>
                  <a:pt x="171450" y="2141220"/>
                </a:cubicBezTo>
                <a:cubicBezTo>
                  <a:pt x="189230" y="2129790"/>
                  <a:pt x="205740" y="2139950"/>
                  <a:pt x="222250" y="2136140"/>
                </a:cubicBezTo>
                <a:cubicBezTo>
                  <a:pt x="231140" y="2133600"/>
                  <a:pt x="238760" y="2133600"/>
                  <a:pt x="251460" y="2131060"/>
                </a:cubicBezTo>
                <a:cubicBezTo>
                  <a:pt x="257810" y="2136140"/>
                  <a:pt x="264160" y="2134871"/>
                  <a:pt x="265430" y="2128521"/>
                </a:cubicBezTo>
                <a:cubicBezTo>
                  <a:pt x="275590" y="2128521"/>
                  <a:pt x="284480" y="2128521"/>
                  <a:pt x="293370" y="2127250"/>
                </a:cubicBezTo>
                <a:cubicBezTo>
                  <a:pt x="307340" y="2124710"/>
                  <a:pt x="320040" y="2120900"/>
                  <a:pt x="334010" y="2119630"/>
                </a:cubicBezTo>
                <a:cubicBezTo>
                  <a:pt x="342900" y="2118360"/>
                  <a:pt x="353060" y="2120900"/>
                  <a:pt x="363220" y="2119630"/>
                </a:cubicBezTo>
                <a:cubicBezTo>
                  <a:pt x="368300" y="2118360"/>
                  <a:pt x="372110" y="2110740"/>
                  <a:pt x="377190" y="2106930"/>
                </a:cubicBezTo>
                <a:cubicBezTo>
                  <a:pt x="382270" y="2119630"/>
                  <a:pt x="392430" y="2120900"/>
                  <a:pt x="408940" y="2112010"/>
                </a:cubicBezTo>
                <a:cubicBezTo>
                  <a:pt x="402590" y="2106930"/>
                  <a:pt x="394970" y="2103120"/>
                  <a:pt x="388620" y="2099310"/>
                </a:cubicBezTo>
                <a:cubicBezTo>
                  <a:pt x="394970" y="2096770"/>
                  <a:pt x="400050" y="2092960"/>
                  <a:pt x="405130" y="2091690"/>
                </a:cubicBezTo>
                <a:cubicBezTo>
                  <a:pt x="410210" y="2091690"/>
                  <a:pt x="414020" y="2092960"/>
                  <a:pt x="417830" y="2092960"/>
                </a:cubicBezTo>
                <a:cubicBezTo>
                  <a:pt x="421640" y="2092960"/>
                  <a:pt x="425450" y="2092960"/>
                  <a:pt x="429260" y="2091690"/>
                </a:cubicBezTo>
                <a:cubicBezTo>
                  <a:pt x="433070" y="2090420"/>
                  <a:pt x="435610" y="2089150"/>
                  <a:pt x="438150" y="2086610"/>
                </a:cubicBezTo>
                <a:cubicBezTo>
                  <a:pt x="438150" y="2090420"/>
                  <a:pt x="439420" y="2095500"/>
                  <a:pt x="439420" y="2099310"/>
                </a:cubicBezTo>
                <a:cubicBezTo>
                  <a:pt x="439420" y="2103120"/>
                  <a:pt x="436880" y="2106930"/>
                  <a:pt x="435610" y="2110740"/>
                </a:cubicBezTo>
                <a:cubicBezTo>
                  <a:pt x="439420" y="2110740"/>
                  <a:pt x="443230" y="2110740"/>
                  <a:pt x="448310" y="2109470"/>
                </a:cubicBezTo>
                <a:cubicBezTo>
                  <a:pt x="453390" y="2117090"/>
                  <a:pt x="439420" y="2133600"/>
                  <a:pt x="458470" y="2134870"/>
                </a:cubicBezTo>
                <a:cubicBezTo>
                  <a:pt x="457200" y="2139950"/>
                  <a:pt x="455930" y="2143760"/>
                  <a:pt x="454660" y="2148840"/>
                </a:cubicBezTo>
                <a:cubicBezTo>
                  <a:pt x="462280" y="2148840"/>
                  <a:pt x="469900" y="2150110"/>
                  <a:pt x="481330" y="2151380"/>
                </a:cubicBezTo>
                <a:cubicBezTo>
                  <a:pt x="476250" y="2157730"/>
                  <a:pt x="472440" y="2162810"/>
                  <a:pt x="467360" y="2167890"/>
                </a:cubicBezTo>
                <a:cubicBezTo>
                  <a:pt x="471170" y="2166620"/>
                  <a:pt x="474980" y="2166620"/>
                  <a:pt x="482600" y="2165350"/>
                </a:cubicBezTo>
                <a:cubicBezTo>
                  <a:pt x="466090" y="2180590"/>
                  <a:pt x="483870" y="2181860"/>
                  <a:pt x="490220" y="2190750"/>
                </a:cubicBezTo>
                <a:cubicBezTo>
                  <a:pt x="494030" y="2180590"/>
                  <a:pt x="496570" y="2174240"/>
                  <a:pt x="497840" y="2169160"/>
                </a:cubicBezTo>
                <a:cubicBezTo>
                  <a:pt x="504190" y="2175510"/>
                  <a:pt x="511810" y="2183130"/>
                  <a:pt x="519430" y="2192020"/>
                </a:cubicBezTo>
                <a:cubicBezTo>
                  <a:pt x="520700" y="2192020"/>
                  <a:pt x="523240" y="2189480"/>
                  <a:pt x="524510" y="2190750"/>
                </a:cubicBezTo>
                <a:cubicBezTo>
                  <a:pt x="538480" y="2197100"/>
                  <a:pt x="544830" y="2190750"/>
                  <a:pt x="549910" y="2178050"/>
                </a:cubicBezTo>
                <a:cubicBezTo>
                  <a:pt x="551180" y="2175510"/>
                  <a:pt x="557530" y="2174240"/>
                  <a:pt x="558800" y="2172970"/>
                </a:cubicBezTo>
                <a:cubicBezTo>
                  <a:pt x="556260" y="2180590"/>
                  <a:pt x="552450" y="2188210"/>
                  <a:pt x="548640" y="2197100"/>
                </a:cubicBezTo>
                <a:cubicBezTo>
                  <a:pt x="533400" y="2199640"/>
                  <a:pt x="515620" y="2203450"/>
                  <a:pt x="497840" y="2207260"/>
                </a:cubicBezTo>
                <a:cubicBezTo>
                  <a:pt x="481330" y="2211070"/>
                  <a:pt x="464820" y="2217420"/>
                  <a:pt x="447040" y="2219960"/>
                </a:cubicBezTo>
                <a:cubicBezTo>
                  <a:pt x="422910" y="2223770"/>
                  <a:pt x="398780" y="2226310"/>
                  <a:pt x="373380" y="2230120"/>
                </a:cubicBezTo>
                <a:cubicBezTo>
                  <a:pt x="344170" y="2235200"/>
                  <a:pt x="314960" y="2240280"/>
                  <a:pt x="285750" y="2246630"/>
                </a:cubicBezTo>
                <a:cubicBezTo>
                  <a:pt x="261620" y="2251710"/>
                  <a:pt x="238760" y="2259330"/>
                  <a:pt x="214630" y="2264410"/>
                </a:cubicBezTo>
                <a:cubicBezTo>
                  <a:pt x="198120" y="2268220"/>
                  <a:pt x="181610" y="2269490"/>
                  <a:pt x="166370" y="2275840"/>
                </a:cubicBezTo>
                <a:cubicBezTo>
                  <a:pt x="151130" y="2282190"/>
                  <a:pt x="129540" y="2280920"/>
                  <a:pt x="124460" y="2302510"/>
                </a:cubicBezTo>
                <a:cubicBezTo>
                  <a:pt x="115570" y="2297430"/>
                  <a:pt x="109220" y="2299970"/>
                  <a:pt x="107950" y="2308860"/>
                </a:cubicBezTo>
                <a:cubicBezTo>
                  <a:pt x="107950" y="2311400"/>
                  <a:pt x="106680" y="2313940"/>
                  <a:pt x="104140" y="2313940"/>
                </a:cubicBezTo>
                <a:cubicBezTo>
                  <a:pt x="90170" y="2317750"/>
                  <a:pt x="93980" y="2325370"/>
                  <a:pt x="100330" y="2332990"/>
                </a:cubicBezTo>
                <a:cubicBezTo>
                  <a:pt x="107950" y="2341880"/>
                  <a:pt x="107950" y="2350770"/>
                  <a:pt x="106680" y="2360930"/>
                </a:cubicBezTo>
                <a:cubicBezTo>
                  <a:pt x="104140" y="2374900"/>
                  <a:pt x="101600" y="2390140"/>
                  <a:pt x="99060" y="2404110"/>
                </a:cubicBezTo>
                <a:cubicBezTo>
                  <a:pt x="99060" y="2407920"/>
                  <a:pt x="102870" y="2411730"/>
                  <a:pt x="105410" y="2415540"/>
                </a:cubicBezTo>
                <a:lnTo>
                  <a:pt x="109220" y="2423160"/>
                </a:lnTo>
                <a:lnTo>
                  <a:pt x="109220" y="2444750"/>
                </a:lnTo>
                <a:cubicBezTo>
                  <a:pt x="114300" y="2444750"/>
                  <a:pt x="120650" y="2443480"/>
                  <a:pt x="127000" y="2443480"/>
                </a:cubicBezTo>
                <a:cubicBezTo>
                  <a:pt x="127000" y="2443480"/>
                  <a:pt x="127000" y="2444750"/>
                  <a:pt x="128270" y="2444750"/>
                </a:cubicBezTo>
                <a:cubicBezTo>
                  <a:pt x="124460" y="2446020"/>
                  <a:pt x="121920" y="2447290"/>
                  <a:pt x="118110" y="2449830"/>
                </a:cubicBezTo>
                <a:cubicBezTo>
                  <a:pt x="125730" y="2458720"/>
                  <a:pt x="111760" y="2481580"/>
                  <a:pt x="142240" y="2476500"/>
                </a:cubicBezTo>
                <a:cubicBezTo>
                  <a:pt x="133350" y="2484120"/>
                  <a:pt x="128270" y="2489200"/>
                  <a:pt x="124460" y="2491740"/>
                </a:cubicBezTo>
                <a:cubicBezTo>
                  <a:pt x="127000" y="2498090"/>
                  <a:pt x="129540" y="2501900"/>
                  <a:pt x="130810" y="2505710"/>
                </a:cubicBezTo>
                <a:cubicBezTo>
                  <a:pt x="125730" y="2509520"/>
                  <a:pt x="121920" y="2513330"/>
                  <a:pt x="118110" y="2515870"/>
                </a:cubicBezTo>
                <a:cubicBezTo>
                  <a:pt x="123190" y="2520950"/>
                  <a:pt x="128270" y="2524760"/>
                  <a:pt x="130810" y="2528570"/>
                </a:cubicBezTo>
                <a:cubicBezTo>
                  <a:pt x="135890" y="2523490"/>
                  <a:pt x="140970" y="2518410"/>
                  <a:pt x="146050" y="2518410"/>
                </a:cubicBezTo>
                <a:cubicBezTo>
                  <a:pt x="151130" y="2518410"/>
                  <a:pt x="157480" y="2527300"/>
                  <a:pt x="163830" y="2532380"/>
                </a:cubicBezTo>
                <a:cubicBezTo>
                  <a:pt x="163830" y="2533650"/>
                  <a:pt x="160020" y="2534920"/>
                  <a:pt x="158750" y="2534920"/>
                </a:cubicBezTo>
                <a:cubicBezTo>
                  <a:pt x="149860" y="2524760"/>
                  <a:pt x="140970" y="2523490"/>
                  <a:pt x="132080" y="2534920"/>
                </a:cubicBezTo>
                <a:cubicBezTo>
                  <a:pt x="132080" y="2534920"/>
                  <a:pt x="130810" y="2534920"/>
                  <a:pt x="130810" y="2533650"/>
                </a:cubicBezTo>
                <a:cubicBezTo>
                  <a:pt x="130810" y="2532380"/>
                  <a:pt x="130810" y="2532380"/>
                  <a:pt x="129540" y="2531110"/>
                </a:cubicBezTo>
                <a:cubicBezTo>
                  <a:pt x="124460" y="2536190"/>
                  <a:pt x="125730" y="2540000"/>
                  <a:pt x="132080" y="2543810"/>
                </a:cubicBezTo>
                <a:cubicBezTo>
                  <a:pt x="140970" y="2548890"/>
                  <a:pt x="139700" y="2552700"/>
                  <a:pt x="134620" y="2559050"/>
                </a:cubicBezTo>
                <a:cubicBezTo>
                  <a:pt x="137160" y="2560320"/>
                  <a:pt x="140970" y="2562860"/>
                  <a:pt x="140970" y="2564130"/>
                </a:cubicBezTo>
                <a:cubicBezTo>
                  <a:pt x="140970" y="2570480"/>
                  <a:pt x="153670" y="2574290"/>
                  <a:pt x="143510" y="2581910"/>
                </a:cubicBezTo>
                <a:cubicBezTo>
                  <a:pt x="148590" y="2588260"/>
                  <a:pt x="151130" y="2594610"/>
                  <a:pt x="162560" y="2597150"/>
                </a:cubicBezTo>
                <a:cubicBezTo>
                  <a:pt x="172720" y="2599690"/>
                  <a:pt x="175260" y="2594610"/>
                  <a:pt x="181610" y="2593340"/>
                </a:cubicBezTo>
                <a:cubicBezTo>
                  <a:pt x="187960" y="2592070"/>
                  <a:pt x="195580" y="2595880"/>
                  <a:pt x="201930" y="2597150"/>
                </a:cubicBezTo>
                <a:cubicBezTo>
                  <a:pt x="204470" y="2597150"/>
                  <a:pt x="207010" y="2593340"/>
                  <a:pt x="207010" y="2592070"/>
                </a:cubicBezTo>
                <a:cubicBezTo>
                  <a:pt x="215900" y="2593340"/>
                  <a:pt x="224790" y="2595880"/>
                  <a:pt x="232410" y="2594610"/>
                </a:cubicBezTo>
                <a:cubicBezTo>
                  <a:pt x="243840" y="2593340"/>
                  <a:pt x="250190" y="2597150"/>
                  <a:pt x="251460" y="2607310"/>
                </a:cubicBezTo>
                <a:cubicBezTo>
                  <a:pt x="252730" y="2618740"/>
                  <a:pt x="259080" y="2620010"/>
                  <a:pt x="267970" y="2618740"/>
                </a:cubicBezTo>
                <a:cubicBezTo>
                  <a:pt x="275590" y="2617470"/>
                  <a:pt x="281940" y="2614930"/>
                  <a:pt x="289560" y="2613660"/>
                </a:cubicBezTo>
                <a:cubicBezTo>
                  <a:pt x="285750" y="2609850"/>
                  <a:pt x="280670" y="2606040"/>
                  <a:pt x="274320" y="2600960"/>
                </a:cubicBezTo>
                <a:cubicBezTo>
                  <a:pt x="280670" y="2599690"/>
                  <a:pt x="287020" y="2597150"/>
                  <a:pt x="292100" y="2597150"/>
                </a:cubicBezTo>
                <a:cubicBezTo>
                  <a:pt x="302260" y="2595880"/>
                  <a:pt x="311150" y="2594610"/>
                  <a:pt x="321310" y="2594610"/>
                </a:cubicBezTo>
                <a:cubicBezTo>
                  <a:pt x="325120" y="2594610"/>
                  <a:pt x="328930" y="2597150"/>
                  <a:pt x="332740" y="2600960"/>
                </a:cubicBezTo>
                <a:cubicBezTo>
                  <a:pt x="316230" y="2600960"/>
                  <a:pt x="300990" y="2600960"/>
                  <a:pt x="289560" y="2613660"/>
                </a:cubicBezTo>
                <a:cubicBezTo>
                  <a:pt x="293370" y="2614930"/>
                  <a:pt x="298450" y="2616200"/>
                  <a:pt x="302260" y="2616200"/>
                </a:cubicBezTo>
                <a:cubicBezTo>
                  <a:pt x="323850" y="2614930"/>
                  <a:pt x="346710" y="2613660"/>
                  <a:pt x="368300" y="2612390"/>
                </a:cubicBezTo>
                <a:cubicBezTo>
                  <a:pt x="389890" y="2611120"/>
                  <a:pt x="410210" y="2608580"/>
                  <a:pt x="433070" y="2607310"/>
                </a:cubicBezTo>
                <a:cubicBezTo>
                  <a:pt x="439420" y="2633980"/>
                  <a:pt x="445770" y="2659380"/>
                  <a:pt x="450850" y="2684780"/>
                </a:cubicBezTo>
                <a:cubicBezTo>
                  <a:pt x="448310" y="2686050"/>
                  <a:pt x="445770" y="2687320"/>
                  <a:pt x="443230" y="2687320"/>
                </a:cubicBezTo>
                <a:cubicBezTo>
                  <a:pt x="447040" y="2692400"/>
                  <a:pt x="452120" y="2697480"/>
                  <a:pt x="453390" y="2702560"/>
                </a:cubicBezTo>
                <a:cubicBezTo>
                  <a:pt x="454660" y="2710180"/>
                  <a:pt x="453390" y="2717800"/>
                  <a:pt x="453390" y="2722880"/>
                </a:cubicBezTo>
                <a:cubicBezTo>
                  <a:pt x="462280" y="2725420"/>
                  <a:pt x="467360" y="2726690"/>
                  <a:pt x="473710" y="2727960"/>
                </a:cubicBezTo>
                <a:cubicBezTo>
                  <a:pt x="472440" y="2727960"/>
                  <a:pt x="471170" y="2729230"/>
                  <a:pt x="468630" y="2729230"/>
                </a:cubicBezTo>
                <a:cubicBezTo>
                  <a:pt x="469900" y="2738120"/>
                  <a:pt x="472440" y="2748280"/>
                  <a:pt x="473710" y="2760980"/>
                </a:cubicBezTo>
                <a:lnTo>
                  <a:pt x="494030" y="2760980"/>
                </a:lnTo>
                <a:cubicBezTo>
                  <a:pt x="497840" y="2760980"/>
                  <a:pt x="501650" y="2763520"/>
                  <a:pt x="502920" y="2764790"/>
                </a:cubicBezTo>
                <a:cubicBezTo>
                  <a:pt x="508000" y="2780030"/>
                  <a:pt x="519430" y="2785110"/>
                  <a:pt x="534670" y="2781300"/>
                </a:cubicBezTo>
                <a:cubicBezTo>
                  <a:pt x="541020" y="2780030"/>
                  <a:pt x="548640" y="2780030"/>
                  <a:pt x="554990" y="2780030"/>
                </a:cubicBezTo>
                <a:lnTo>
                  <a:pt x="570230" y="2780030"/>
                </a:lnTo>
                <a:cubicBezTo>
                  <a:pt x="575310" y="2780030"/>
                  <a:pt x="580390" y="2778760"/>
                  <a:pt x="585470" y="2777490"/>
                </a:cubicBezTo>
                <a:cubicBezTo>
                  <a:pt x="586740" y="2773680"/>
                  <a:pt x="586740" y="2769870"/>
                  <a:pt x="588010" y="2764790"/>
                </a:cubicBezTo>
                <a:cubicBezTo>
                  <a:pt x="591820" y="2764790"/>
                  <a:pt x="594360" y="2763520"/>
                  <a:pt x="598170" y="2763520"/>
                </a:cubicBezTo>
                <a:cubicBezTo>
                  <a:pt x="622300" y="2760980"/>
                  <a:pt x="647700" y="2757170"/>
                  <a:pt x="673100" y="2754630"/>
                </a:cubicBezTo>
                <a:cubicBezTo>
                  <a:pt x="673100" y="2754630"/>
                  <a:pt x="674370" y="2757170"/>
                  <a:pt x="675640" y="2760980"/>
                </a:cubicBezTo>
                <a:cubicBezTo>
                  <a:pt x="671830" y="2762250"/>
                  <a:pt x="669290" y="2763520"/>
                  <a:pt x="666750" y="2764790"/>
                </a:cubicBezTo>
                <a:cubicBezTo>
                  <a:pt x="676910" y="2774950"/>
                  <a:pt x="690880" y="2776220"/>
                  <a:pt x="699770" y="2768600"/>
                </a:cubicBezTo>
                <a:cubicBezTo>
                  <a:pt x="694690" y="2764790"/>
                  <a:pt x="690880" y="2762250"/>
                  <a:pt x="684530" y="2758440"/>
                </a:cubicBezTo>
                <a:lnTo>
                  <a:pt x="688340" y="2754630"/>
                </a:lnTo>
                <a:lnTo>
                  <a:pt x="698500" y="2754630"/>
                </a:lnTo>
                <a:lnTo>
                  <a:pt x="698500" y="2753360"/>
                </a:lnTo>
                <a:cubicBezTo>
                  <a:pt x="703580" y="2754630"/>
                  <a:pt x="707390" y="2757170"/>
                  <a:pt x="712470" y="2753360"/>
                </a:cubicBezTo>
                <a:lnTo>
                  <a:pt x="717550" y="2753360"/>
                </a:lnTo>
                <a:lnTo>
                  <a:pt x="762000" y="2755900"/>
                </a:lnTo>
                <a:cubicBezTo>
                  <a:pt x="767080" y="2755900"/>
                  <a:pt x="769620" y="2754630"/>
                  <a:pt x="772160" y="2752090"/>
                </a:cubicBezTo>
                <a:cubicBezTo>
                  <a:pt x="778510" y="2762250"/>
                  <a:pt x="783590" y="2771140"/>
                  <a:pt x="789940" y="2782570"/>
                </a:cubicBezTo>
                <a:cubicBezTo>
                  <a:pt x="788670" y="2782570"/>
                  <a:pt x="786130" y="2783840"/>
                  <a:pt x="783590" y="2783840"/>
                </a:cubicBezTo>
                <a:cubicBezTo>
                  <a:pt x="800100" y="2810510"/>
                  <a:pt x="810260" y="2838450"/>
                  <a:pt x="795020" y="2868930"/>
                </a:cubicBezTo>
                <a:cubicBezTo>
                  <a:pt x="796290" y="2879090"/>
                  <a:pt x="798830" y="2889250"/>
                  <a:pt x="800100" y="2901950"/>
                </a:cubicBezTo>
                <a:lnTo>
                  <a:pt x="812800" y="2901950"/>
                </a:lnTo>
                <a:cubicBezTo>
                  <a:pt x="810260" y="2908300"/>
                  <a:pt x="807720" y="2912110"/>
                  <a:pt x="806450" y="2915920"/>
                </a:cubicBezTo>
                <a:cubicBezTo>
                  <a:pt x="806450" y="2922270"/>
                  <a:pt x="820420" y="2924810"/>
                  <a:pt x="810260" y="2933700"/>
                </a:cubicBezTo>
                <a:lnTo>
                  <a:pt x="812800" y="2938780"/>
                </a:lnTo>
                <a:cubicBezTo>
                  <a:pt x="825500" y="2955290"/>
                  <a:pt x="839470" y="2970530"/>
                  <a:pt x="853440" y="2989580"/>
                </a:cubicBezTo>
                <a:cubicBezTo>
                  <a:pt x="843280" y="2994660"/>
                  <a:pt x="834390" y="2999740"/>
                  <a:pt x="822960" y="3004820"/>
                </a:cubicBezTo>
                <a:cubicBezTo>
                  <a:pt x="834390" y="3006090"/>
                  <a:pt x="835660" y="3012440"/>
                  <a:pt x="831850" y="3021330"/>
                </a:cubicBezTo>
                <a:cubicBezTo>
                  <a:pt x="830580" y="3023870"/>
                  <a:pt x="833120" y="3030220"/>
                  <a:pt x="834390" y="3031490"/>
                </a:cubicBezTo>
                <a:cubicBezTo>
                  <a:pt x="848360" y="3035300"/>
                  <a:pt x="861060" y="3049270"/>
                  <a:pt x="877570" y="3044190"/>
                </a:cubicBezTo>
                <a:cubicBezTo>
                  <a:pt x="877570" y="3046730"/>
                  <a:pt x="876300" y="3050540"/>
                  <a:pt x="875030" y="3051810"/>
                </a:cubicBezTo>
                <a:cubicBezTo>
                  <a:pt x="864870" y="3056890"/>
                  <a:pt x="854710" y="3060700"/>
                  <a:pt x="844550" y="3065780"/>
                </a:cubicBezTo>
                <a:lnTo>
                  <a:pt x="859790" y="3073400"/>
                </a:lnTo>
                <a:cubicBezTo>
                  <a:pt x="862330" y="3069590"/>
                  <a:pt x="863600" y="3065780"/>
                  <a:pt x="866140" y="3061970"/>
                </a:cubicBezTo>
                <a:cubicBezTo>
                  <a:pt x="873760" y="3065780"/>
                  <a:pt x="880110" y="3068320"/>
                  <a:pt x="887730" y="3072130"/>
                </a:cubicBezTo>
                <a:cubicBezTo>
                  <a:pt x="883919" y="3074670"/>
                  <a:pt x="881380" y="3075940"/>
                  <a:pt x="878840" y="3077210"/>
                </a:cubicBezTo>
                <a:cubicBezTo>
                  <a:pt x="881380" y="3078480"/>
                  <a:pt x="883920" y="3081020"/>
                  <a:pt x="887730" y="3082290"/>
                </a:cubicBezTo>
                <a:cubicBezTo>
                  <a:pt x="891539" y="3083560"/>
                  <a:pt x="895349" y="3082290"/>
                  <a:pt x="897890" y="3083560"/>
                </a:cubicBezTo>
                <a:cubicBezTo>
                  <a:pt x="904240" y="3077210"/>
                  <a:pt x="909320" y="3069590"/>
                  <a:pt x="915670" y="3065780"/>
                </a:cubicBezTo>
                <a:cubicBezTo>
                  <a:pt x="923290" y="3061970"/>
                  <a:pt x="1130300" y="3040380"/>
                  <a:pt x="1137920" y="3039110"/>
                </a:cubicBezTo>
                <a:cubicBezTo>
                  <a:pt x="1148080" y="3037840"/>
                  <a:pt x="1159510" y="3039110"/>
                  <a:pt x="1169670" y="3040380"/>
                </a:cubicBezTo>
                <a:lnTo>
                  <a:pt x="1143000" y="3051810"/>
                </a:lnTo>
                <a:lnTo>
                  <a:pt x="1146810" y="3059430"/>
                </a:lnTo>
                <a:cubicBezTo>
                  <a:pt x="1159510" y="3058160"/>
                  <a:pt x="1169670" y="3058160"/>
                  <a:pt x="1179830" y="3055620"/>
                </a:cubicBezTo>
                <a:cubicBezTo>
                  <a:pt x="1186180" y="3054350"/>
                  <a:pt x="1196340" y="3055620"/>
                  <a:pt x="1197610" y="3045460"/>
                </a:cubicBezTo>
                <a:cubicBezTo>
                  <a:pt x="1206500" y="3051810"/>
                  <a:pt x="1215390" y="3053080"/>
                  <a:pt x="1226820" y="3048000"/>
                </a:cubicBezTo>
                <a:cubicBezTo>
                  <a:pt x="1233170" y="3045460"/>
                  <a:pt x="1240790" y="3045460"/>
                  <a:pt x="1247140" y="3044190"/>
                </a:cubicBezTo>
                <a:cubicBezTo>
                  <a:pt x="1262380" y="3042920"/>
                  <a:pt x="1277620" y="3041650"/>
                  <a:pt x="1292860" y="3039110"/>
                </a:cubicBezTo>
                <a:lnTo>
                  <a:pt x="1308100" y="3039110"/>
                </a:lnTo>
                <a:cubicBezTo>
                  <a:pt x="1309370" y="3036570"/>
                  <a:pt x="1309370" y="3032760"/>
                  <a:pt x="1309370" y="3032760"/>
                </a:cubicBezTo>
                <a:cubicBezTo>
                  <a:pt x="1323340" y="3032760"/>
                  <a:pt x="1334770" y="3034030"/>
                  <a:pt x="1347470" y="3034030"/>
                </a:cubicBezTo>
                <a:cubicBezTo>
                  <a:pt x="1361440" y="3034030"/>
                  <a:pt x="1367790" y="3025140"/>
                  <a:pt x="1362710" y="3011170"/>
                </a:cubicBezTo>
                <a:cubicBezTo>
                  <a:pt x="1366520" y="3011170"/>
                  <a:pt x="1371599" y="3012440"/>
                  <a:pt x="1374140" y="3012440"/>
                </a:cubicBezTo>
                <a:cubicBezTo>
                  <a:pt x="1375410" y="3017520"/>
                  <a:pt x="1374140" y="3023870"/>
                  <a:pt x="1376680" y="3025140"/>
                </a:cubicBezTo>
                <a:cubicBezTo>
                  <a:pt x="1380490" y="3027680"/>
                  <a:pt x="1386840" y="3027680"/>
                  <a:pt x="1391919" y="3026410"/>
                </a:cubicBezTo>
                <a:cubicBezTo>
                  <a:pt x="1398269" y="3025140"/>
                  <a:pt x="1405889" y="3018790"/>
                  <a:pt x="1408430" y="3021330"/>
                </a:cubicBezTo>
                <a:cubicBezTo>
                  <a:pt x="1421130" y="3031490"/>
                  <a:pt x="1430019" y="3022600"/>
                  <a:pt x="1436369" y="3017520"/>
                </a:cubicBezTo>
                <a:cubicBezTo>
                  <a:pt x="1441449" y="3018790"/>
                  <a:pt x="1443989" y="3022600"/>
                  <a:pt x="1446530" y="3021330"/>
                </a:cubicBezTo>
                <a:cubicBezTo>
                  <a:pt x="1452880" y="3020060"/>
                  <a:pt x="1460499" y="3018790"/>
                  <a:pt x="1466849" y="3017520"/>
                </a:cubicBezTo>
                <a:cubicBezTo>
                  <a:pt x="1480819" y="3013710"/>
                  <a:pt x="1496060" y="3011170"/>
                  <a:pt x="1510030" y="3011170"/>
                </a:cubicBezTo>
                <a:cubicBezTo>
                  <a:pt x="1529080" y="3009900"/>
                  <a:pt x="1546860" y="3004820"/>
                  <a:pt x="1565910" y="3003550"/>
                </a:cubicBezTo>
                <a:cubicBezTo>
                  <a:pt x="1574799" y="3002280"/>
                  <a:pt x="1583690" y="3004820"/>
                  <a:pt x="1592580" y="3006090"/>
                </a:cubicBezTo>
                <a:cubicBezTo>
                  <a:pt x="1595119" y="3006090"/>
                  <a:pt x="1598930" y="3006090"/>
                  <a:pt x="1598930" y="3004820"/>
                </a:cubicBezTo>
                <a:cubicBezTo>
                  <a:pt x="1598930" y="2992120"/>
                  <a:pt x="1619249" y="2998470"/>
                  <a:pt x="1616710" y="2984500"/>
                </a:cubicBezTo>
                <a:cubicBezTo>
                  <a:pt x="1619249" y="2985770"/>
                  <a:pt x="1621790" y="2985770"/>
                  <a:pt x="1623060" y="2988310"/>
                </a:cubicBezTo>
                <a:cubicBezTo>
                  <a:pt x="1626870" y="2992120"/>
                  <a:pt x="1629410" y="2995930"/>
                  <a:pt x="1633220" y="2999740"/>
                </a:cubicBezTo>
                <a:cubicBezTo>
                  <a:pt x="1633220" y="2994660"/>
                  <a:pt x="1633220" y="2990850"/>
                  <a:pt x="1631950" y="2985770"/>
                </a:cubicBezTo>
                <a:cubicBezTo>
                  <a:pt x="1644650" y="2992120"/>
                  <a:pt x="1657350" y="2998470"/>
                  <a:pt x="1666240" y="3003550"/>
                </a:cubicBezTo>
                <a:cubicBezTo>
                  <a:pt x="1675130" y="2997200"/>
                  <a:pt x="1682750" y="2994660"/>
                  <a:pt x="1687830" y="2988310"/>
                </a:cubicBezTo>
                <a:cubicBezTo>
                  <a:pt x="1692909" y="2980690"/>
                  <a:pt x="1691640" y="2979420"/>
                  <a:pt x="1700530" y="2985770"/>
                </a:cubicBezTo>
                <a:cubicBezTo>
                  <a:pt x="1699259" y="2987040"/>
                  <a:pt x="1696719" y="2988310"/>
                  <a:pt x="1694180" y="2990850"/>
                </a:cubicBezTo>
                <a:cubicBezTo>
                  <a:pt x="1709419" y="2987040"/>
                  <a:pt x="1723390" y="2979420"/>
                  <a:pt x="1738630" y="2980690"/>
                </a:cubicBezTo>
                <a:cubicBezTo>
                  <a:pt x="1753869" y="2980690"/>
                  <a:pt x="1769109" y="2983230"/>
                  <a:pt x="1783080" y="2974340"/>
                </a:cubicBezTo>
                <a:cubicBezTo>
                  <a:pt x="1784350" y="2978150"/>
                  <a:pt x="1784350" y="2981960"/>
                  <a:pt x="1786890" y="2983230"/>
                </a:cubicBezTo>
                <a:cubicBezTo>
                  <a:pt x="1790700" y="2985770"/>
                  <a:pt x="1797050" y="2987040"/>
                  <a:pt x="1798319" y="2985770"/>
                </a:cubicBezTo>
                <a:cubicBezTo>
                  <a:pt x="1805940" y="2974340"/>
                  <a:pt x="1818640" y="2975610"/>
                  <a:pt x="1826259" y="2981960"/>
                </a:cubicBezTo>
                <a:cubicBezTo>
                  <a:pt x="1836419" y="2989580"/>
                  <a:pt x="1842769" y="2983230"/>
                  <a:pt x="1851659" y="2981960"/>
                </a:cubicBezTo>
                <a:cubicBezTo>
                  <a:pt x="1844039" y="2978150"/>
                  <a:pt x="1837689" y="2974340"/>
                  <a:pt x="1831339" y="2971800"/>
                </a:cubicBezTo>
                <a:cubicBezTo>
                  <a:pt x="1832609" y="2970530"/>
                  <a:pt x="1832609" y="2969260"/>
                  <a:pt x="1833879" y="2967990"/>
                </a:cubicBezTo>
                <a:cubicBezTo>
                  <a:pt x="1837689" y="2969260"/>
                  <a:pt x="1842769" y="2970530"/>
                  <a:pt x="1846579" y="2973070"/>
                </a:cubicBezTo>
                <a:cubicBezTo>
                  <a:pt x="1847849" y="2967990"/>
                  <a:pt x="1850389" y="2964180"/>
                  <a:pt x="1851659" y="2960370"/>
                </a:cubicBezTo>
                <a:cubicBezTo>
                  <a:pt x="1864359" y="2966720"/>
                  <a:pt x="1875789" y="2971799"/>
                  <a:pt x="1889759" y="2962909"/>
                </a:cubicBezTo>
                <a:cubicBezTo>
                  <a:pt x="1892299" y="2961639"/>
                  <a:pt x="1902459" y="2954020"/>
                  <a:pt x="1899919" y="2966720"/>
                </a:cubicBezTo>
                <a:cubicBezTo>
                  <a:pt x="1893569" y="2970530"/>
                  <a:pt x="1887219" y="2974340"/>
                  <a:pt x="1880869" y="2976880"/>
                </a:cubicBezTo>
                <a:cubicBezTo>
                  <a:pt x="1880869" y="2978150"/>
                  <a:pt x="1882139" y="2978150"/>
                  <a:pt x="1882139" y="2979420"/>
                </a:cubicBezTo>
                <a:cubicBezTo>
                  <a:pt x="1889759" y="2978149"/>
                  <a:pt x="1898649" y="2976880"/>
                  <a:pt x="1907539" y="2975609"/>
                </a:cubicBezTo>
                <a:cubicBezTo>
                  <a:pt x="1904999" y="2971799"/>
                  <a:pt x="1903729" y="2969259"/>
                  <a:pt x="1902459" y="2966720"/>
                </a:cubicBezTo>
                <a:cubicBezTo>
                  <a:pt x="1911349" y="2967990"/>
                  <a:pt x="1921509" y="2969259"/>
                  <a:pt x="1930399" y="2967990"/>
                </a:cubicBezTo>
                <a:cubicBezTo>
                  <a:pt x="1949449" y="2966720"/>
                  <a:pt x="1963419" y="2947670"/>
                  <a:pt x="1986279" y="2955290"/>
                </a:cubicBezTo>
                <a:cubicBezTo>
                  <a:pt x="1993899" y="2957830"/>
                  <a:pt x="2011679" y="2955290"/>
                  <a:pt x="2012949" y="2938780"/>
                </a:cubicBezTo>
                <a:cubicBezTo>
                  <a:pt x="2012949" y="2942590"/>
                  <a:pt x="2012949" y="2947670"/>
                  <a:pt x="2014219" y="2950209"/>
                </a:cubicBezTo>
                <a:cubicBezTo>
                  <a:pt x="2026919" y="2946399"/>
                  <a:pt x="2038349" y="2942589"/>
                  <a:pt x="2051049" y="2938780"/>
                </a:cubicBezTo>
                <a:cubicBezTo>
                  <a:pt x="2051049" y="2940050"/>
                  <a:pt x="2048509" y="2943859"/>
                  <a:pt x="2049779" y="2946400"/>
                </a:cubicBezTo>
                <a:cubicBezTo>
                  <a:pt x="2049779" y="2950210"/>
                  <a:pt x="2052319" y="2954020"/>
                  <a:pt x="2054859" y="2956560"/>
                </a:cubicBezTo>
                <a:cubicBezTo>
                  <a:pt x="2056129" y="2957830"/>
                  <a:pt x="2062479" y="2956560"/>
                  <a:pt x="2062479" y="2955290"/>
                </a:cubicBezTo>
                <a:cubicBezTo>
                  <a:pt x="2065019" y="2943860"/>
                  <a:pt x="2073909" y="2945130"/>
                  <a:pt x="2082799" y="2945130"/>
                </a:cubicBezTo>
                <a:cubicBezTo>
                  <a:pt x="2090419" y="2945130"/>
                  <a:pt x="2099309" y="2943859"/>
                  <a:pt x="2108199" y="2942590"/>
                </a:cubicBezTo>
                <a:cubicBezTo>
                  <a:pt x="2112009" y="2936240"/>
                  <a:pt x="2114549" y="2926080"/>
                  <a:pt x="2127249" y="2938780"/>
                </a:cubicBezTo>
                <a:cubicBezTo>
                  <a:pt x="2132329" y="2943859"/>
                  <a:pt x="2145029" y="2942590"/>
                  <a:pt x="2146299" y="2932430"/>
                </a:cubicBezTo>
                <a:lnTo>
                  <a:pt x="2199639" y="2932430"/>
                </a:lnTo>
                <a:lnTo>
                  <a:pt x="2199639" y="2934970"/>
                </a:lnTo>
                <a:cubicBezTo>
                  <a:pt x="2205989" y="2933699"/>
                  <a:pt x="2212339" y="2931159"/>
                  <a:pt x="2217419" y="2929890"/>
                </a:cubicBezTo>
                <a:cubicBezTo>
                  <a:pt x="2221229" y="2936240"/>
                  <a:pt x="2225039" y="2942590"/>
                  <a:pt x="2230119" y="2950210"/>
                </a:cubicBezTo>
                <a:cubicBezTo>
                  <a:pt x="2239009" y="2926080"/>
                  <a:pt x="2249169" y="2921000"/>
                  <a:pt x="2266949" y="2929890"/>
                </a:cubicBezTo>
                <a:cubicBezTo>
                  <a:pt x="2269489" y="2931160"/>
                  <a:pt x="2269489" y="2937510"/>
                  <a:pt x="2270759" y="2942590"/>
                </a:cubicBezTo>
                <a:cubicBezTo>
                  <a:pt x="2272029" y="2941320"/>
                  <a:pt x="2279649" y="2938780"/>
                  <a:pt x="2279649" y="2937510"/>
                </a:cubicBezTo>
                <a:cubicBezTo>
                  <a:pt x="2278379" y="2927350"/>
                  <a:pt x="2292349" y="2934970"/>
                  <a:pt x="2291079" y="2927350"/>
                </a:cubicBezTo>
                <a:cubicBezTo>
                  <a:pt x="2302509" y="2932430"/>
                  <a:pt x="2305049" y="2924810"/>
                  <a:pt x="2307589" y="2919730"/>
                </a:cubicBezTo>
                <a:cubicBezTo>
                  <a:pt x="2302509" y="2915920"/>
                  <a:pt x="2299969" y="2913380"/>
                  <a:pt x="2296159" y="2909570"/>
                </a:cubicBezTo>
                <a:cubicBezTo>
                  <a:pt x="2297429" y="2908299"/>
                  <a:pt x="2297429" y="2907030"/>
                  <a:pt x="2298699" y="2905759"/>
                </a:cubicBezTo>
                <a:cubicBezTo>
                  <a:pt x="2308859" y="2912109"/>
                  <a:pt x="2319019" y="2918459"/>
                  <a:pt x="2325369" y="2922270"/>
                </a:cubicBezTo>
                <a:cubicBezTo>
                  <a:pt x="2335529" y="2920999"/>
                  <a:pt x="2344419" y="2920999"/>
                  <a:pt x="2353309" y="2919730"/>
                </a:cubicBezTo>
                <a:cubicBezTo>
                  <a:pt x="2362199" y="2918460"/>
                  <a:pt x="2371089" y="2914650"/>
                  <a:pt x="2381249" y="2912109"/>
                </a:cubicBezTo>
                <a:cubicBezTo>
                  <a:pt x="2382519" y="2914649"/>
                  <a:pt x="2383789" y="2915920"/>
                  <a:pt x="2385059" y="2918459"/>
                </a:cubicBezTo>
                <a:cubicBezTo>
                  <a:pt x="2388869" y="2913380"/>
                  <a:pt x="2391409" y="2908299"/>
                  <a:pt x="2396489" y="2899409"/>
                </a:cubicBezTo>
                <a:lnTo>
                  <a:pt x="2396489" y="2919730"/>
                </a:lnTo>
                <a:cubicBezTo>
                  <a:pt x="2407919" y="2912109"/>
                  <a:pt x="2416809" y="2905759"/>
                  <a:pt x="2424429" y="2899409"/>
                </a:cubicBezTo>
                <a:cubicBezTo>
                  <a:pt x="2429509" y="2908299"/>
                  <a:pt x="2433319" y="2917189"/>
                  <a:pt x="2437129" y="2924809"/>
                </a:cubicBezTo>
                <a:cubicBezTo>
                  <a:pt x="2438399" y="2924809"/>
                  <a:pt x="2438399" y="2923539"/>
                  <a:pt x="2439669" y="2923539"/>
                </a:cubicBezTo>
                <a:cubicBezTo>
                  <a:pt x="2438399" y="2918459"/>
                  <a:pt x="2437129" y="2913379"/>
                  <a:pt x="2434589" y="2907029"/>
                </a:cubicBezTo>
                <a:lnTo>
                  <a:pt x="2499359" y="2907029"/>
                </a:lnTo>
                <a:cubicBezTo>
                  <a:pt x="2505709" y="2895599"/>
                  <a:pt x="2519679" y="2894329"/>
                  <a:pt x="2531109" y="2905759"/>
                </a:cubicBezTo>
                <a:cubicBezTo>
                  <a:pt x="2547619" y="2922269"/>
                  <a:pt x="2550159" y="2922269"/>
                  <a:pt x="2560319" y="2898139"/>
                </a:cubicBezTo>
                <a:cubicBezTo>
                  <a:pt x="2565399" y="2900679"/>
                  <a:pt x="2570479" y="2903219"/>
                  <a:pt x="2576829" y="2907029"/>
                </a:cubicBezTo>
                <a:cubicBezTo>
                  <a:pt x="2584449" y="2890519"/>
                  <a:pt x="2597149" y="2890519"/>
                  <a:pt x="2612389" y="2895599"/>
                </a:cubicBezTo>
                <a:cubicBezTo>
                  <a:pt x="2620009" y="2898139"/>
                  <a:pt x="2628899" y="2893059"/>
                  <a:pt x="2637789" y="2890519"/>
                </a:cubicBezTo>
                <a:lnTo>
                  <a:pt x="2644139" y="2896869"/>
                </a:lnTo>
                <a:cubicBezTo>
                  <a:pt x="2651759" y="2894329"/>
                  <a:pt x="2658109" y="2893059"/>
                  <a:pt x="2664459" y="2890519"/>
                </a:cubicBezTo>
                <a:cubicBezTo>
                  <a:pt x="2665730" y="2894329"/>
                  <a:pt x="2665730" y="2896869"/>
                  <a:pt x="2666999" y="2903219"/>
                </a:cubicBezTo>
                <a:cubicBezTo>
                  <a:pt x="2672079" y="2898139"/>
                  <a:pt x="2675889" y="2893059"/>
                  <a:pt x="2682239" y="2886709"/>
                </a:cubicBezTo>
                <a:cubicBezTo>
                  <a:pt x="2687319" y="2893059"/>
                  <a:pt x="2691129" y="2899409"/>
                  <a:pt x="2696209" y="2905759"/>
                </a:cubicBezTo>
                <a:cubicBezTo>
                  <a:pt x="2705099" y="2905759"/>
                  <a:pt x="2719069" y="2913379"/>
                  <a:pt x="2721609" y="2893059"/>
                </a:cubicBezTo>
                <a:cubicBezTo>
                  <a:pt x="2721609" y="2890519"/>
                  <a:pt x="2729230" y="2886709"/>
                  <a:pt x="2733039" y="2885439"/>
                </a:cubicBezTo>
                <a:cubicBezTo>
                  <a:pt x="2740659" y="2884169"/>
                  <a:pt x="2748279" y="2882899"/>
                  <a:pt x="2755899" y="2882899"/>
                </a:cubicBezTo>
                <a:cubicBezTo>
                  <a:pt x="2753359" y="2877819"/>
                  <a:pt x="2750819" y="2874009"/>
                  <a:pt x="2747009" y="2867659"/>
                </a:cubicBezTo>
                <a:cubicBezTo>
                  <a:pt x="2757169" y="2870199"/>
                  <a:pt x="2764789" y="2870199"/>
                  <a:pt x="2771139" y="2872739"/>
                </a:cubicBezTo>
                <a:cubicBezTo>
                  <a:pt x="2785109" y="2879089"/>
                  <a:pt x="2796539" y="2879089"/>
                  <a:pt x="2810509" y="2868929"/>
                </a:cubicBezTo>
                <a:cubicBezTo>
                  <a:pt x="2807969" y="2867659"/>
                  <a:pt x="2805430" y="2865119"/>
                  <a:pt x="2802889" y="2863849"/>
                </a:cubicBezTo>
                <a:cubicBezTo>
                  <a:pt x="2804159" y="2860039"/>
                  <a:pt x="2806699" y="2856229"/>
                  <a:pt x="2807969" y="2852419"/>
                </a:cubicBezTo>
                <a:cubicBezTo>
                  <a:pt x="2813049" y="2837179"/>
                  <a:pt x="2825749" y="2847339"/>
                  <a:pt x="2834639" y="2843529"/>
                </a:cubicBezTo>
                <a:cubicBezTo>
                  <a:pt x="2834639" y="2843529"/>
                  <a:pt x="2839719" y="2848609"/>
                  <a:pt x="2840989" y="2852419"/>
                </a:cubicBezTo>
                <a:cubicBezTo>
                  <a:pt x="2844799" y="2860039"/>
                  <a:pt x="2847339" y="2868929"/>
                  <a:pt x="2851149" y="2877819"/>
                </a:cubicBezTo>
                <a:cubicBezTo>
                  <a:pt x="2874009" y="2863849"/>
                  <a:pt x="2894329" y="2868929"/>
                  <a:pt x="2914649" y="2871469"/>
                </a:cubicBezTo>
                <a:cubicBezTo>
                  <a:pt x="2909569" y="2868929"/>
                  <a:pt x="2905759" y="2866389"/>
                  <a:pt x="2901949" y="2863849"/>
                </a:cubicBezTo>
                <a:cubicBezTo>
                  <a:pt x="2901949" y="2862579"/>
                  <a:pt x="2903219" y="2861309"/>
                  <a:pt x="2903219" y="2860039"/>
                </a:cubicBezTo>
                <a:cubicBezTo>
                  <a:pt x="2908299" y="2861309"/>
                  <a:pt x="2914649" y="2863849"/>
                  <a:pt x="2919730" y="2865119"/>
                </a:cubicBezTo>
                <a:cubicBezTo>
                  <a:pt x="2919730" y="2863849"/>
                  <a:pt x="2919730" y="2862579"/>
                  <a:pt x="2918459" y="2861309"/>
                </a:cubicBezTo>
                <a:cubicBezTo>
                  <a:pt x="2922269" y="2860039"/>
                  <a:pt x="2928619" y="2857499"/>
                  <a:pt x="2929889" y="2858769"/>
                </a:cubicBezTo>
                <a:cubicBezTo>
                  <a:pt x="2937509" y="2874009"/>
                  <a:pt x="2950209" y="2862579"/>
                  <a:pt x="2961639" y="2866389"/>
                </a:cubicBezTo>
                <a:cubicBezTo>
                  <a:pt x="2959099" y="2856229"/>
                  <a:pt x="2957829" y="2848609"/>
                  <a:pt x="2956559" y="2843529"/>
                </a:cubicBezTo>
                <a:cubicBezTo>
                  <a:pt x="2961639" y="2838449"/>
                  <a:pt x="2966719" y="2834639"/>
                  <a:pt x="2974339" y="2829559"/>
                </a:cubicBezTo>
                <a:cubicBezTo>
                  <a:pt x="2974339" y="2835909"/>
                  <a:pt x="2973069" y="2842259"/>
                  <a:pt x="2973069" y="2848609"/>
                </a:cubicBezTo>
                <a:cubicBezTo>
                  <a:pt x="2973069" y="2854959"/>
                  <a:pt x="2974339" y="2861309"/>
                  <a:pt x="2976879" y="2865119"/>
                </a:cubicBezTo>
                <a:cubicBezTo>
                  <a:pt x="2978149" y="2867659"/>
                  <a:pt x="2985769" y="2865119"/>
                  <a:pt x="2990849" y="2863849"/>
                </a:cubicBezTo>
                <a:cubicBezTo>
                  <a:pt x="2999739" y="2860039"/>
                  <a:pt x="3008629" y="2854959"/>
                  <a:pt x="3017519" y="2865119"/>
                </a:cubicBezTo>
                <a:cubicBezTo>
                  <a:pt x="3018790" y="2866389"/>
                  <a:pt x="3023869" y="2865119"/>
                  <a:pt x="3026409" y="2862579"/>
                </a:cubicBezTo>
                <a:cubicBezTo>
                  <a:pt x="3032759" y="2856229"/>
                  <a:pt x="3037839" y="2847339"/>
                  <a:pt x="3045459" y="2861309"/>
                </a:cubicBezTo>
                <a:cubicBezTo>
                  <a:pt x="3046730" y="2862579"/>
                  <a:pt x="3054349" y="2862579"/>
                  <a:pt x="3058159" y="2861309"/>
                </a:cubicBezTo>
                <a:cubicBezTo>
                  <a:pt x="3067049" y="2857499"/>
                  <a:pt x="3074669" y="2853689"/>
                  <a:pt x="3083559" y="2848609"/>
                </a:cubicBezTo>
                <a:cubicBezTo>
                  <a:pt x="3082289" y="2852419"/>
                  <a:pt x="3081019" y="2854959"/>
                  <a:pt x="3081019" y="2857499"/>
                </a:cubicBezTo>
                <a:cubicBezTo>
                  <a:pt x="3091180" y="2862579"/>
                  <a:pt x="3100069" y="2865119"/>
                  <a:pt x="3107690" y="2853689"/>
                </a:cubicBezTo>
                <a:cubicBezTo>
                  <a:pt x="3110230" y="2849879"/>
                  <a:pt x="3119119" y="2849879"/>
                  <a:pt x="3125469" y="2848609"/>
                </a:cubicBezTo>
                <a:cubicBezTo>
                  <a:pt x="3121659" y="2844799"/>
                  <a:pt x="3116580" y="2842259"/>
                  <a:pt x="3111499" y="2838449"/>
                </a:cubicBezTo>
                <a:cubicBezTo>
                  <a:pt x="3133089" y="2825749"/>
                  <a:pt x="3135629" y="2827019"/>
                  <a:pt x="3135629" y="2844799"/>
                </a:cubicBezTo>
                <a:cubicBezTo>
                  <a:pt x="3138169" y="2839719"/>
                  <a:pt x="3139439" y="2835909"/>
                  <a:pt x="3143249" y="2828289"/>
                </a:cubicBezTo>
                <a:cubicBezTo>
                  <a:pt x="3162299" y="2829559"/>
                  <a:pt x="3181349" y="2832099"/>
                  <a:pt x="3201669" y="2833369"/>
                </a:cubicBezTo>
                <a:lnTo>
                  <a:pt x="3201669" y="2839719"/>
                </a:lnTo>
                <a:lnTo>
                  <a:pt x="3194049" y="2839719"/>
                </a:lnTo>
                <a:cubicBezTo>
                  <a:pt x="3178809" y="2840989"/>
                  <a:pt x="3163569" y="2840989"/>
                  <a:pt x="3148329" y="2842259"/>
                </a:cubicBezTo>
                <a:cubicBezTo>
                  <a:pt x="3153409" y="2844799"/>
                  <a:pt x="3159759" y="2848609"/>
                  <a:pt x="3164839" y="2851149"/>
                </a:cubicBezTo>
                <a:cubicBezTo>
                  <a:pt x="3167379" y="2844799"/>
                  <a:pt x="3168649" y="2846069"/>
                  <a:pt x="3174999" y="2848609"/>
                </a:cubicBezTo>
                <a:cubicBezTo>
                  <a:pt x="3183889" y="2851149"/>
                  <a:pt x="3194049" y="2851149"/>
                  <a:pt x="3204209" y="2852419"/>
                </a:cubicBezTo>
                <a:cubicBezTo>
                  <a:pt x="3209289" y="2852419"/>
                  <a:pt x="3214369" y="2853689"/>
                  <a:pt x="3220719" y="2854959"/>
                </a:cubicBezTo>
                <a:cubicBezTo>
                  <a:pt x="3221990" y="2851149"/>
                  <a:pt x="3224530" y="2846069"/>
                  <a:pt x="3227069" y="2839719"/>
                </a:cubicBezTo>
                <a:cubicBezTo>
                  <a:pt x="3241040" y="2862579"/>
                  <a:pt x="3251199" y="2861309"/>
                  <a:pt x="3267710" y="2838449"/>
                </a:cubicBezTo>
                <a:cubicBezTo>
                  <a:pt x="3267710" y="2842259"/>
                  <a:pt x="3268980" y="2844799"/>
                  <a:pt x="3268980" y="2847339"/>
                </a:cubicBezTo>
                <a:cubicBezTo>
                  <a:pt x="3274060" y="2847339"/>
                  <a:pt x="3277870" y="2847339"/>
                  <a:pt x="3282950" y="2846069"/>
                </a:cubicBezTo>
                <a:cubicBezTo>
                  <a:pt x="3281680" y="2848609"/>
                  <a:pt x="3280410" y="2851149"/>
                  <a:pt x="3279140" y="2852419"/>
                </a:cubicBezTo>
                <a:lnTo>
                  <a:pt x="3281680" y="2854959"/>
                </a:lnTo>
                <a:cubicBezTo>
                  <a:pt x="3285490" y="2851149"/>
                  <a:pt x="3289300" y="2847339"/>
                  <a:pt x="3295650" y="2842259"/>
                </a:cubicBezTo>
                <a:cubicBezTo>
                  <a:pt x="3300730" y="2844799"/>
                  <a:pt x="3307080" y="2847339"/>
                  <a:pt x="3312160" y="2849879"/>
                </a:cubicBezTo>
                <a:cubicBezTo>
                  <a:pt x="3317240" y="2846069"/>
                  <a:pt x="3323590" y="2842259"/>
                  <a:pt x="3329940" y="2838449"/>
                </a:cubicBezTo>
                <a:cubicBezTo>
                  <a:pt x="3338830" y="2856229"/>
                  <a:pt x="3350260" y="2858769"/>
                  <a:pt x="3360420" y="2846069"/>
                </a:cubicBezTo>
                <a:cubicBezTo>
                  <a:pt x="3375660" y="2847339"/>
                  <a:pt x="3388360" y="2848609"/>
                  <a:pt x="3397250" y="2848609"/>
                </a:cubicBezTo>
                <a:cubicBezTo>
                  <a:pt x="3398520" y="2839719"/>
                  <a:pt x="3399790" y="2833369"/>
                  <a:pt x="3401060" y="2827019"/>
                </a:cubicBezTo>
                <a:cubicBezTo>
                  <a:pt x="3406140" y="2828289"/>
                  <a:pt x="3409950" y="2829559"/>
                  <a:pt x="3415030" y="2830829"/>
                </a:cubicBezTo>
                <a:cubicBezTo>
                  <a:pt x="3417570" y="2832099"/>
                  <a:pt x="3420110" y="2834639"/>
                  <a:pt x="3422650" y="2835909"/>
                </a:cubicBezTo>
                <a:cubicBezTo>
                  <a:pt x="3418840" y="2837179"/>
                  <a:pt x="3415030" y="2837179"/>
                  <a:pt x="3411220" y="2838449"/>
                </a:cubicBezTo>
                <a:cubicBezTo>
                  <a:pt x="3422650" y="2848609"/>
                  <a:pt x="3431540" y="2846069"/>
                  <a:pt x="3440430" y="2838449"/>
                </a:cubicBezTo>
                <a:cubicBezTo>
                  <a:pt x="3436620" y="2848609"/>
                  <a:pt x="3448050" y="2847339"/>
                  <a:pt x="3449320" y="2847339"/>
                </a:cubicBezTo>
                <a:cubicBezTo>
                  <a:pt x="3465830" y="2840989"/>
                  <a:pt x="3481070" y="2837179"/>
                  <a:pt x="3498850" y="2847339"/>
                </a:cubicBezTo>
                <a:cubicBezTo>
                  <a:pt x="3501390" y="2834639"/>
                  <a:pt x="3503930" y="2824479"/>
                  <a:pt x="3505200" y="2814319"/>
                </a:cubicBezTo>
                <a:cubicBezTo>
                  <a:pt x="3511550" y="2815589"/>
                  <a:pt x="3516630" y="2815589"/>
                  <a:pt x="3522980" y="2816859"/>
                </a:cubicBezTo>
                <a:cubicBezTo>
                  <a:pt x="3528060" y="2816859"/>
                  <a:pt x="3533140" y="2818129"/>
                  <a:pt x="3538220" y="2818129"/>
                </a:cubicBezTo>
                <a:lnTo>
                  <a:pt x="3538220" y="2821939"/>
                </a:lnTo>
                <a:cubicBezTo>
                  <a:pt x="3533140" y="2823209"/>
                  <a:pt x="3529330" y="2824479"/>
                  <a:pt x="3524250" y="2825749"/>
                </a:cubicBezTo>
                <a:lnTo>
                  <a:pt x="3524250" y="2829559"/>
                </a:lnTo>
                <a:cubicBezTo>
                  <a:pt x="3542030" y="2833369"/>
                  <a:pt x="3558540" y="2837179"/>
                  <a:pt x="3576320" y="2839719"/>
                </a:cubicBezTo>
                <a:cubicBezTo>
                  <a:pt x="3580130" y="2840989"/>
                  <a:pt x="3585210" y="2837179"/>
                  <a:pt x="3591560" y="2833369"/>
                </a:cubicBezTo>
                <a:cubicBezTo>
                  <a:pt x="3594100" y="2834639"/>
                  <a:pt x="3600450" y="2837179"/>
                  <a:pt x="3608070" y="2838449"/>
                </a:cubicBezTo>
                <a:cubicBezTo>
                  <a:pt x="3627120" y="2840989"/>
                  <a:pt x="3647440" y="2843529"/>
                  <a:pt x="3662680" y="2827019"/>
                </a:cubicBezTo>
                <a:cubicBezTo>
                  <a:pt x="3663950" y="2840989"/>
                  <a:pt x="3676650" y="2832099"/>
                  <a:pt x="3683000" y="2837179"/>
                </a:cubicBezTo>
                <a:cubicBezTo>
                  <a:pt x="3683000" y="2837179"/>
                  <a:pt x="3689350" y="2832099"/>
                  <a:pt x="3691890" y="2829559"/>
                </a:cubicBezTo>
                <a:cubicBezTo>
                  <a:pt x="3691890" y="2829559"/>
                  <a:pt x="3690620" y="2828289"/>
                  <a:pt x="3690620" y="2827019"/>
                </a:cubicBezTo>
                <a:cubicBezTo>
                  <a:pt x="3693160" y="2828289"/>
                  <a:pt x="3694430" y="2832099"/>
                  <a:pt x="3696970" y="2830829"/>
                </a:cubicBezTo>
                <a:cubicBezTo>
                  <a:pt x="3708400" y="2830829"/>
                  <a:pt x="3718560" y="2829559"/>
                  <a:pt x="3726180" y="2829559"/>
                </a:cubicBezTo>
                <a:cubicBezTo>
                  <a:pt x="3732530" y="2833369"/>
                  <a:pt x="3736340" y="2837179"/>
                  <a:pt x="3738880" y="2835909"/>
                </a:cubicBezTo>
                <a:cubicBezTo>
                  <a:pt x="3754120" y="2834639"/>
                  <a:pt x="3768090" y="2830829"/>
                  <a:pt x="3782060" y="2830829"/>
                </a:cubicBezTo>
                <a:cubicBezTo>
                  <a:pt x="3796030" y="2838449"/>
                  <a:pt x="3793490" y="2824479"/>
                  <a:pt x="3790950" y="2816859"/>
                </a:cubicBezTo>
                <a:cubicBezTo>
                  <a:pt x="3796030" y="2811779"/>
                  <a:pt x="3801110" y="2807969"/>
                  <a:pt x="3802380" y="2806699"/>
                </a:cubicBezTo>
                <a:cubicBezTo>
                  <a:pt x="3810000" y="2806699"/>
                  <a:pt x="3815080" y="2807969"/>
                  <a:pt x="3818890" y="2806699"/>
                </a:cubicBezTo>
                <a:cubicBezTo>
                  <a:pt x="3823969" y="2802889"/>
                  <a:pt x="3827780" y="2796539"/>
                  <a:pt x="3834130" y="2788919"/>
                </a:cubicBezTo>
                <a:cubicBezTo>
                  <a:pt x="3841750" y="2787649"/>
                  <a:pt x="3854450" y="2785109"/>
                  <a:pt x="3868420" y="2782569"/>
                </a:cubicBezTo>
                <a:cubicBezTo>
                  <a:pt x="3868420" y="2782569"/>
                  <a:pt x="3868420" y="2780029"/>
                  <a:pt x="3869690" y="2777489"/>
                </a:cubicBezTo>
                <a:cubicBezTo>
                  <a:pt x="3874770" y="2769869"/>
                  <a:pt x="3887470" y="2767329"/>
                  <a:pt x="3879850" y="2753359"/>
                </a:cubicBezTo>
                <a:cubicBezTo>
                  <a:pt x="3878580" y="2750819"/>
                  <a:pt x="3878580" y="2743199"/>
                  <a:pt x="3881120" y="2740659"/>
                </a:cubicBezTo>
                <a:cubicBezTo>
                  <a:pt x="3890010" y="2729229"/>
                  <a:pt x="3890010" y="2727959"/>
                  <a:pt x="3874770" y="2722879"/>
                </a:cubicBezTo>
                <a:cubicBezTo>
                  <a:pt x="3876040" y="2713989"/>
                  <a:pt x="3867150" y="2702559"/>
                  <a:pt x="3879850" y="2701289"/>
                </a:cubicBezTo>
                <a:cubicBezTo>
                  <a:pt x="3883660" y="2693669"/>
                  <a:pt x="3884930" y="2689859"/>
                  <a:pt x="3887470" y="2686049"/>
                </a:cubicBezTo>
                <a:cubicBezTo>
                  <a:pt x="3888740" y="2683509"/>
                  <a:pt x="3892550" y="2680969"/>
                  <a:pt x="3892550" y="2678429"/>
                </a:cubicBezTo>
                <a:cubicBezTo>
                  <a:pt x="3892550" y="2673349"/>
                  <a:pt x="3890010" y="2666999"/>
                  <a:pt x="3891280" y="2663189"/>
                </a:cubicBezTo>
                <a:cubicBezTo>
                  <a:pt x="3895090" y="2649219"/>
                  <a:pt x="3896360" y="2636519"/>
                  <a:pt x="3873500" y="2631439"/>
                </a:cubicBezTo>
                <a:cubicBezTo>
                  <a:pt x="3882390" y="2627629"/>
                  <a:pt x="3886200" y="2625089"/>
                  <a:pt x="3892550" y="2622549"/>
                </a:cubicBezTo>
                <a:cubicBezTo>
                  <a:pt x="3882390" y="2617469"/>
                  <a:pt x="3873500" y="2613659"/>
                  <a:pt x="3862070" y="2608579"/>
                </a:cubicBezTo>
                <a:lnTo>
                  <a:pt x="3873500" y="2608579"/>
                </a:lnTo>
                <a:lnTo>
                  <a:pt x="3873500" y="2604769"/>
                </a:lnTo>
                <a:cubicBezTo>
                  <a:pt x="3867150" y="2604769"/>
                  <a:pt x="3862070" y="2603499"/>
                  <a:pt x="3855720" y="2603499"/>
                </a:cubicBezTo>
                <a:cubicBezTo>
                  <a:pt x="3855720" y="2604769"/>
                  <a:pt x="3855720" y="2606039"/>
                  <a:pt x="3854450" y="2607309"/>
                </a:cubicBezTo>
                <a:cubicBezTo>
                  <a:pt x="3853180" y="2604769"/>
                  <a:pt x="3851910" y="2602229"/>
                  <a:pt x="3850640" y="2598419"/>
                </a:cubicBezTo>
                <a:cubicBezTo>
                  <a:pt x="3883660" y="2590799"/>
                  <a:pt x="4104640" y="2566669"/>
                  <a:pt x="4084320" y="2562859"/>
                </a:cubicBezTo>
                <a:cubicBezTo>
                  <a:pt x="4094480" y="2553969"/>
                  <a:pt x="4090670" y="2538729"/>
                  <a:pt x="4108450" y="2537459"/>
                </a:cubicBezTo>
                <a:cubicBezTo>
                  <a:pt x="4113530" y="2537459"/>
                  <a:pt x="4122420" y="2528569"/>
                  <a:pt x="4123690" y="2522219"/>
                </a:cubicBezTo>
                <a:cubicBezTo>
                  <a:pt x="4126230" y="2513329"/>
                  <a:pt x="4123690" y="2501899"/>
                  <a:pt x="4126230" y="2493009"/>
                </a:cubicBezTo>
                <a:cubicBezTo>
                  <a:pt x="4128770" y="2480309"/>
                  <a:pt x="4133850" y="2467609"/>
                  <a:pt x="4137660" y="2457449"/>
                </a:cubicBezTo>
                <a:cubicBezTo>
                  <a:pt x="4133850" y="2451099"/>
                  <a:pt x="4130040" y="2444749"/>
                  <a:pt x="4127500" y="2440939"/>
                </a:cubicBezTo>
                <a:cubicBezTo>
                  <a:pt x="4132580" y="2437129"/>
                  <a:pt x="4135120" y="2434589"/>
                  <a:pt x="4138930" y="2433319"/>
                </a:cubicBezTo>
                <a:cubicBezTo>
                  <a:pt x="4137660" y="2432049"/>
                  <a:pt x="4137660" y="2430779"/>
                  <a:pt x="4136390" y="2429509"/>
                </a:cubicBezTo>
                <a:cubicBezTo>
                  <a:pt x="4132580" y="2430779"/>
                  <a:pt x="4128770" y="2432049"/>
                  <a:pt x="4124960" y="2433319"/>
                </a:cubicBezTo>
                <a:cubicBezTo>
                  <a:pt x="4146550" y="2415539"/>
                  <a:pt x="4151630" y="2382519"/>
                  <a:pt x="4133850" y="2367279"/>
                </a:cubicBezTo>
                <a:cubicBezTo>
                  <a:pt x="4132580" y="2369819"/>
                  <a:pt x="4130040" y="2372359"/>
                  <a:pt x="4128770" y="2374899"/>
                </a:cubicBezTo>
                <a:cubicBezTo>
                  <a:pt x="4123690" y="2366009"/>
                  <a:pt x="4109720" y="2363469"/>
                  <a:pt x="4116070" y="2349499"/>
                </a:cubicBezTo>
                <a:cubicBezTo>
                  <a:pt x="4116070" y="2349499"/>
                  <a:pt x="4114800" y="2346959"/>
                  <a:pt x="4113530" y="2346959"/>
                </a:cubicBezTo>
                <a:cubicBezTo>
                  <a:pt x="4107180" y="2344419"/>
                  <a:pt x="4108450" y="2340609"/>
                  <a:pt x="4105910" y="2335529"/>
                </a:cubicBezTo>
                <a:cubicBezTo>
                  <a:pt x="4102100" y="2324099"/>
                  <a:pt x="4103370" y="2312669"/>
                  <a:pt x="4103370" y="2302509"/>
                </a:cubicBezTo>
                <a:lnTo>
                  <a:pt x="4103370" y="2256789"/>
                </a:lnTo>
                <a:cubicBezTo>
                  <a:pt x="4103370" y="2246629"/>
                  <a:pt x="4108450" y="2241549"/>
                  <a:pt x="4118610" y="2244089"/>
                </a:cubicBezTo>
                <a:cubicBezTo>
                  <a:pt x="4118610" y="2244089"/>
                  <a:pt x="4119880" y="2242819"/>
                  <a:pt x="4121150" y="2242819"/>
                </a:cubicBezTo>
                <a:cubicBezTo>
                  <a:pt x="4117340" y="2240279"/>
                  <a:pt x="4114800" y="2239009"/>
                  <a:pt x="4112260" y="2236469"/>
                </a:cubicBezTo>
                <a:cubicBezTo>
                  <a:pt x="4112260" y="2235199"/>
                  <a:pt x="4113530" y="2233929"/>
                  <a:pt x="4113530" y="2232659"/>
                </a:cubicBezTo>
                <a:cubicBezTo>
                  <a:pt x="4122420" y="2235199"/>
                  <a:pt x="4131310" y="2239009"/>
                  <a:pt x="4137660" y="2241549"/>
                </a:cubicBezTo>
                <a:cubicBezTo>
                  <a:pt x="4145280" y="2231389"/>
                  <a:pt x="4151630" y="2223769"/>
                  <a:pt x="4156710" y="2218689"/>
                </a:cubicBezTo>
                <a:lnTo>
                  <a:pt x="4156710" y="2195829"/>
                </a:lnTo>
                <a:cubicBezTo>
                  <a:pt x="4154170" y="2195829"/>
                  <a:pt x="4150360" y="2197099"/>
                  <a:pt x="4146550" y="2197099"/>
                </a:cubicBezTo>
                <a:cubicBezTo>
                  <a:pt x="4144010" y="2190749"/>
                  <a:pt x="4142740" y="2184399"/>
                  <a:pt x="4140200" y="2175509"/>
                </a:cubicBezTo>
                <a:cubicBezTo>
                  <a:pt x="4146550" y="2179319"/>
                  <a:pt x="4149090" y="2181859"/>
                  <a:pt x="4151630" y="2183129"/>
                </a:cubicBezTo>
                <a:cubicBezTo>
                  <a:pt x="4154170" y="2181859"/>
                  <a:pt x="4157980" y="2180589"/>
                  <a:pt x="4161790" y="2178049"/>
                </a:cubicBezTo>
                <a:cubicBezTo>
                  <a:pt x="4160520" y="2176779"/>
                  <a:pt x="4159250" y="2175509"/>
                  <a:pt x="4159250" y="2174239"/>
                </a:cubicBezTo>
                <a:cubicBezTo>
                  <a:pt x="4155440" y="2174239"/>
                  <a:pt x="4151630" y="2172969"/>
                  <a:pt x="4150360" y="2172969"/>
                </a:cubicBezTo>
                <a:cubicBezTo>
                  <a:pt x="4152900" y="2165349"/>
                  <a:pt x="4157980" y="2157729"/>
                  <a:pt x="4155440" y="2153919"/>
                </a:cubicBezTo>
                <a:cubicBezTo>
                  <a:pt x="4149090" y="2137409"/>
                  <a:pt x="4155440" y="2124709"/>
                  <a:pt x="4161790" y="2110739"/>
                </a:cubicBezTo>
                <a:cubicBezTo>
                  <a:pt x="4163060" y="2106929"/>
                  <a:pt x="4161790" y="2103119"/>
                  <a:pt x="4161790" y="2099309"/>
                </a:cubicBezTo>
                <a:cubicBezTo>
                  <a:pt x="4163060" y="2082799"/>
                  <a:pt x="4164330" y="2067559"/>
                  <a:pt x="4165599" y="2044699"/>
                </a:cubicBezTo>
                <a:cubicBezTo>
                  <a:pt x="4160519" y="2042159"/>
                  <a:pt x="4152899" y="2035809"/>
                  <a:pt x="4144009" y="2030729"/>
                </a:cubicBezTo>
                <a:cubicBezTo>
                  <a:pt x="4136389" y="2026919"/>
                  <a:pt x="4128769" y="2025649"/>
                  <a:pt x="4121149" y="2023109"/>
                </a:cubicBezTo>
                <a:cubicBezTo>
                  <a:pt x="4117340" y="2021839"/>
                  <a:pt x="4112259" y="2023109"/>
                  <a:pt x="4108449" y="2021839"/>
                </a:cubicBezTo>
                <a:cubicBezTo>
                  <a:pt x="4076699" y="2018029"/>
                  <a:pt x="4043679" y="2012949"/>
                  <a:pt x="4011929" y="2009139"/>
                </a:cubicBezTo>
                <a:cubicBezTo>
                  <a:pt x="3985259" y="2005329"/>
                  <a:pt x="3958589" y="2001519"/>
                  <a:pt x="3933189" y="1997709"/>
                </a:cubicBezTo>
                <a:cubicBezTo>
                  <a:pt x="3926839" y="1996439"/>
                  <a:pt x="3920489" y="1993899"/>
                  <a:pt x="3912869" y="1993899"/>
                </a:cubicBezTo>
                <a:cubicBezTo>
                  <a:pt x="3896359" y="1992629"/>
                  <a:pt x="3878579" y="1992629"/>
                  <a:pt x="3862069" y="1992629"/>
                </a:cubicBezTo>
                <a:cubicBezTo>
                  <a:pt x="3853179" y="1992629"/>
                  <a:pt x="3845559" y="1992629"/>
                  <a:pt x="3836669" y="1991359"/>
                </a:cubicBezTo>
                <a:cubicBezTo>
                  <a:pt x="3821429" y="1990089"/>
                  <a:pt x="3806189" y="1987549"/>
                  <a:pt x="3790949" y="1986279"/>
                </a:cubicBezTo>
                <a:lnTo>
                  <a:pt x="3790949" y="1982469"/>
                </a:lnTo>
                <a:cubicBezTo>
                  <a:pt x="3829049" y="1979929"/>
                  <a:pt x="3868419" y="1976119"/>
                  <a:pt x="3907789" y="1983739"/>
                </a:cubicBezTo>
                <a:cubicBezTo>
                  <a:pt x="3906519" y="1979929"/>
                  <a:pt x="3905249" y="1976119"/>
                  <a:pt x="3903979" y="1973579"/>
                </a:cubicBezTo>
                <a:cubicBezTo>
                  <a:pt x="3912869" y="1972309"/>
                  <a:pt x="3919219" y="1964689"/>
                  <a:pt x="3928109" y="1973579"/>
                </a:cubicBezTo>
                <a:cubicBezTo>
                  <a:pt x="3929379" y="1974849"/>
                  <a:pt x="3936999" y="1971039"/>
                  <a:pt x="3942079" y="1969769"/>
                </a:cubicBezTo>
                <a:lnTo>
                  <a:pt x="3942079" y="1967229"/>
                </a:lnTo>
                <a:lnTo>
                  <a:pt x="3930649" y="1967229"/>
                </a:lnTo>
                <a:cubicBezTo>
                  <a:pt x="3943349" y="1957069"/>
                  <a:pt x="3952240" y="1948179"/>
                  <a:pt x="3961129" y="1941829"/>
                </a:cubicBezTo>
                <a:cubicBezTo>
                  <a:pt x="3968749" y="1943099"/>
                  <a:pt x="3976369" y="1944369"/>
                  <a:pt x="3981449" y="1945639"/>
                </a:cubicBezTo>
                <a:cubicBezTo>
                  <a:pt x="3982719" y="1921509"/>
                  <a:pt x="3962399" y="1920239"/>
                  <a:pt x="3947159" y="1910079"/>
                </a:cubicBezTo>
                <a:cubicBezTo>
                  <a:pt x="3953509" y="1906269"/>
                  <a:pt x="3957319" y="1902459"/>
                  <a:pt x="3962399" y="1901189"/>
                </a:cubicBezTo>
                <a:cubicBezTo>
                  <a:pt x="3976369" y="1897379"/>
                  <a:pt x="3994149" y="1907539"/>
                  <a:pt x="4003040" y="1885949"/>
                </a:cubicBezTo>
                <a:cubicBezTo>
                  <a:pt x="4004310" y="1884679"/>
                  <a:pt x="4008119" y="1884679"/>
                  <a:pt x="4014469" y="1882139"/>
                </a:cubicBezTo>
                <a:cubicBezTo>
                  <a:pt x="4010660" y="1878329"/>
                  <a:pt x="4006849" y="1875789"/>
                  <a:pt x="4004310" y="1873249"/>
                </a:cubicBezTo>
                <a:cubicBezTo>
                  <a:pt x="4006850" y="1871979"/>
                  <a:pt x="4010660" y="1870709"/>
                  <a:pt x="4010660" y="1870709"/>
                </a:cubicBezTo>
                <a:cubicBezTo>
                  <a:pt x="4019550" y="1877059"/>
                  <a:pt x="4025900" y="1882139"/>
                  <a:pt x="4033519" y="1887219"/>
                </a:cubicBezTo>
                <a:cubicBezTo>
                  <a:pt x="4034790" y="1885949"/>
                  <a:pt x="4036060" y="1884679"/>
                  <a:pt x="4037329" y="1882139"/>
                </a:cubicBezTo>
                <a:cubicBezTo>
                  <a:pt x="4033519" y="1877059"/>
                  <a:pt x="4030979" y="1871979"/>
                  <a:pt x="4027169" y="1866899"/>
                </a:cubicBezTo>
                <a:cubicBezTo>
                  <a:pt x="4043679" y="1855469"/>
                  <a:pt x="4044949" y="1849119"/>
                  <a:pt x="4032249" y="1817369"/>
                </a:cubicBezTo>
                <a:cubicBezTo>
                  <a:pt x="4041140" y="1816099"/>
                  <a:pt x="4050029" y="1813559"/>
                  <a:pt x="4057649" y="1812289"/>
                </a:cubicBezTo>
                <a:cubicBezTo>
                  <a:pt x="4058919" y="1803399"/>
                  <a:pt x="4063999" y="1794509"/>
                  <a:pt x="4062729" y="1786889"/>
                </a:cubicBezTo>
                <a:cubicBezTo>
                  <a:pt x="4058919" y="1764029"/>
                  <a:pt x="4081779" y="1753869"/>
                  <a:pt x="4086859" y="1734819"/>
                </a:cubicBezTo>
                <a:cubicBezTo>
                  <a:pt x="4086859" y="1733549"/>
                  <a:pt x="4091939" y="1732279"/>
                  <a:pt x="4093209" y="1733549"/>
                </a:cubicBezTo>
                <a:cubicBezTo>
                  <a:pt x="4104639" y="1737359"/>
                  <a:pt x="4108449" y="1728469"/>
                  <a:pt x="4112259" y="1722119"/>
                </a:cubicBezTo>
                <a:cubicBezTo>
                  <a:pt x="4113529" y="1719579"/>
                  <a:pt x="4114799" y="1717039"/>
                  <a:pt x="4116069" y="1715769"/>
                </a:cubicBezTo>
                <a:cubicBezTo>
                  <a:pt x="4127499" y="1709419"/>
                  <a:pt x="4138929" y="1704339"/>
                  <a:pt x="4151629" y="1697989"/>
                </a:cubicBezTo>
                <a:cubicBezTo>
                  <a:pt x="4138929" y="1678939"/>
                  <a:pt x="4122419" y="1687829"/>
                  <a:pt x="4108449" y="1685289"/>
                </a:cubicBezTo>
                <a:lnTo>
                  <a:pt x="4108449" y="1680209"/>
                </a:lnTo>
                <a:cubicBezTo>
                  <a:pt x="4117339" y="1678939"/>
                  <a:pt x="4126229" y="1677669"/>
                  <a:pt x="4136389" y="1676399"/>
                </a:cubicBezTo>
                <a:cubicBezTo>
                  <a:pt x="4130039" y="1675129"/>
                  <a:pt x="4124959" y="1673859"/>
                  <a:pt x="4119879" y="1672589"/>
                </a:cubicBezTo>
                <a:cubicBezTo>
                  <a:pt x="4126229" y="1666239"/>
                  <a:pt x="4131309" y="1659889"/>
                  <a:pt x="4137659" y="1654809"/>
                </a:cubicBezTo>
                <a:cubicBezTo>
                  <a:pt x="4138929" y="1653539"/>
                  <a:pt x="4142739" y="1652269"/>
                  <a:pt x="4144009" y="1652269"/>
                </a:cubicBezTo>
                <a:cubicBezTo>
                  <a:pt x="4147819" y="1653539"/>
                  <a:pt x="4151629" y="1657349"/>
                  <a:pt x="4154169" y="1659889"/>
                </a:cubicBezTo>
                <a:cubicBezTo>
                  <a:pt x="4155439" y="1656079"/>
                  <a:pt x="4156709" y="1650999"/>
                  <a:pt x="4159249" y="1647189"/>
                </a:cubicBezTo>
                <a:cubicBezTo>
                  <a:pt x="4164329" y="1640839"/>
                  <a:pt x="4170679" y="1635759"/>
                  <a:pt x="4175759" y="1630679"/>
                </a:cubicBezTo>
                <a:cubicBezTo>
                  <a:pt x="4182109" y="1638299"/>
                  <a:pt x="4188459" y="1645919"/>
                  <a:pt x="4194809" y="1654809"/>
                </a:cubicBezTo>
                <a:cubicBezTo>
                  <a:pt x="4196079" y="1654809"/>
                  <a:pt x="4197349" y="1653539"/>
                  <a:pt x="4197349" y="1653539"/>
                </a:cubicBezTo>
                <a:cubicBezTo>
                  <a:pt x="4196079" y="1640839"/>
                  <a:pt x="4196079" y="1628139"/>
                  <a:pt x="4194809" y="1615439"/>
                </a:cubicBezTo>
                <a:cubicBezTo>
                  <a:pt x="4199889" y="1616709"/>
                  <a:pt x="4203699" y="1616709"/>
                  <a:pt x="4207509" y="1617979"/>
                </a:cubicBezTo>
                <a:cubicBezTo>
                  <a:pt x="4208779" y="1616709"/>
                  <a:pt x="4208779" y="1615439"/>
                  <a:pt x="4210049" y="1615439"/>
                </a:cubicBezTo>
                <a:cubicBezTo>
                  <a:pt x="4206239" y="1614169"/>
                  <a:pt x="4203699" y="1612899"/>
                  <a:pt x="4199889" y="1611629"/>
                </a:cubicBezTo>
                <a:cubicBezTo>
                  <a:pt x="4206239" y="1604009"/>
                  <a:pt x="4210049" y="1598929"/>
                  <a:pt x="4211319" y="1597659"/>
                </a:cubicBezTo>
                <a:lnTo>
                  <a:pt x="4211319" y="1573529"/>
                </a:lnTo>
                <a:cubicBezTo>
                  <a:pt x="4208779" y="1572259"/>
                  <a:pt x="4206239" y="1569719"/>
                  <a:pt x="4202429" y="1568449"/>
                </a:cubicBezTo>
                <a:cubicBezTo>
                  <a:pt x="4199889" y="1567179"/>
                  <a:pt x="4197349" y="1565909"/>
                  <a:pt x="4194809" y="1565909"/>
                </a:cubicBezTo>
                <a:cubicBezTo>
                  <a:pt x="4197349" y="1563369"/>
                  <a:pt x="4202429" y="1559559"/>
                  <a:pt x="4203699" y="1559559"/>
                </a:cubicBezTo>
                <a:cubicBezTo>
                  <a:pt x="4212589" y="1564639"/>
                  <a:pt x="4210049" y="1550669"/>
                  <a:pt x="4215129" y="1551939"/>
                </a:cubicBezTo>
                <a:cubicBezTo>
                  <a:pt x="4215129" y="1548129"/>
                  <a:pt x="4215129" y="1540509"/>
                  <a:pt x="4213859" y="1540509"/>
                </a:cubicBezTo>
                <a:cubicBezTo>
                  <a:pt x="4197349" y="1534159"/>
                  <a:pt x="4199889" y="1520189"/>
                  <a:pt x="4196079" y="1511299"/>
                </a:cubicBezTo>
                <a:close/>
                <a:moveTo>
                  <a:pt x="234949" y="990600"/>
                </a:moveTo>
                <a:lnTo>
                  <a:pt x="271779" y="990600"/>
                </a:lnTo>
                <a:cubicBezTo>
                  <a:pt x="262889" y="1002030"/>
                  <a:pt x="241299" y="1002030"/>
                  <a:pt x="234949" y="990600"/>
                </a:cubicBezTo>
                <a:close/>
                <a:moveTo>
                  <a:pt x="488949" y="1507490"/>
                </a:moveTo>
                <a:lnTo>
                  <a:pt x="488949" y="1502410"/>
                </a:lnTo>
                <a:cubicBezTo>
                  <a:pt x="505459" y="1501140"/>
                  <a:pt x="523239" y="1499870"/>
                  <a:pt x="539749" y="1499870"/>
                </a:cubicBezTo>
                <a:cubicBezTo>
                  <a:pt x="521969" y="1499870"/>
                  <a:pt x="506729" y="1515110"/>
                  <a:pt x="488949" y="1507490"/>
                </a:cubicBezTo>
                <a:close/>
                <a:moveTo>
                  <a:pt x="182879" y="2123440"/>
                </a:moveTo>
                <a:cubicBezTo>
                  <a:pt x="190499" y="2115820"/>
                  <a:pt x="196849" y="2110740"/>
                  <a:pt x="199389" y="2106930"/>
                </a:cubicBezTo>
                <a:cubicBezTo>
                  <a:pt x="205739" y="2112010"/>
                  <a:pt x="209549" y="2115820"/>
                  <a:pt x="213359" y="2119630"/>
                </a:cubicBezTo>
                <a:cubicBezTo>
                  <a:pt x="204469" y="2119630"/>
                  <a:pt x="195579" y="2120900"/>
                  <a:pt x="182879" y="2123440"/>
                </a:cubicBezTo>
                <a:close/>
                <a:moveTo>
                  <a:pt x="271779" y="2117090"/>
                </a:moveTo>
                <a:lnTo>
                  <a:pt x="238759" y="2117090"/>
                </a:lnTo>
                <a:cubicBezTo>
                  <a:pt x="237489" y="2117090"/>
                  <a:pt x="236219" y="2112010"/>
                  <a:pt x="233679" y="2108200"/>
                </a:cubicBezTo>
                <a:cubicBezTo>
                  <a:pt x="248919" y="2109470"/>
                  <a:pt x="260349" y="2110740"/>
                  <a:pt x="271779" y="2112010"/>
                </a:cubicBezTo>
                <a:lnTo>
                  <a:pt x="271779" y="2117090"/>
                </a:lnTo>
                <a:close/>
                <a:moveTo>
                  <a:pt x="280669" y="2115820"/>
                </a:moveTo>
                <a:cubicBezTo>
                  <a:pt x="279399" y="2114550"/>
                  <a:pt x="279399" y="2113280"/>
                  <a:pt x="278129" y="2113280"/>
                </a:cubicBezTo>
                <a:cubicBezTo>
                  <a:pt x="283209" y="2109470"/>
                  <a:pt x="289559" y="2106930"/>
                  <a:pt x="294639" y="2103120"/>
                </a:cubicBezTo>
                <a:cubicBezTo>
                  <a:pt x="298449" y="2099310"/>
                  <a:pt x="299719" y="2092960"/>
                  <a:pt x="303529" y="2086610"/>
                </a:cubicBezTo>
                <a:cubicBezTo>
                  <a:pt x="313689" y="2106930"/>
                  <a:pt x="335279" y="2100580"/>
                  <a:pt x="354329" y="2105660"/>
                </a:cubicBezTo>
                <a:cubicBezTo>
                  <a:pt x="328929" y="2108200"/>
                  <a:pt x="304799" y="2112010"/>
                  <a:pt x="280669" y="2115820"/>
                </a:cubicBezTo>
                <a:close/>
                <a:moveTo>
                  <a:pt x="114299" y="2428240"/>
                </a:moveTo>
                <a:cubicBezTo>
                  <a:pt x="115569" y="2428240"/>
                  <a:pt x="115569" y="2428240"/>
                  <a:pt x="114299" y="2428240"/>
                </a:cubicBezTo>
                <a:close/>
                <a:moveTo>
                  <a:pt x="345439" y="2609850"/>
                </a:moveTo>
                <a:cubicBezTo>
                  <a:pt x="344169" y="2600960"/>
                  <a:pt x="342899" y="2594610"/>
                  <a:pt x="341629" y="2585720"/>
                </a:cubicBezTo>
                <a:cubicBezTo>
                  <a:pt x="350519" y="2588260"/>
                  <a:pt x="355599" y="2589530"/>
                  <a:pt x="360679" y="2592070"/>
                </a:cubicBezTo>
                <a:cubicBezTo>
                  <a:pt x="355599" y="2597150"/>
                  <a:pt x="351789" y="2602230"/>
                  <a:pt x="345439" y="2609850"/>
                </a:cubicBezTo>
                <a:close/>
                <a:moveTo>
                  <a:pt x="636269" y="1050290"/>
                </a:moveTo>
                <a:cubicBezTo>
                  <a:pt x="627379" y="1051560"/>
                  <a:pt x="618489" y="1055370"/>
                  <a:pt x="610869" y="1055370"/>
                </a:cubicBezTo>
                <a:cubicBezTo>
                  <a:pt x="601979" y="1056640"/>
                  <a:pt x="593089" y="1055370"/>
                  <a:pt x="582929" y="1055370"/>
                </a:cubicBezTo>
                <a:cubicBezTo>
                  <a:pt x="581659" y="1054100"/>
                  <a:pt x="580389" y="1050290"/>
                  <a:pt x="579119" y="1046480"/>
                </a:cubicBezTo>
                <a:cubicBezTo>
                  <a:pt x="588009" y="1043940"/>
                  <a:pt x="596899" y="1040130"/>
                  <a:pt x="607059" y="1037590"/>
                </a:cubicBezTo>
                <a:cubicBezTo>
                  <a:pt x="607059" y="1041400"/>
                  <a:pt x="605789" y="1043940"/>
                  <a:pt x="605789" y="1047750"/>
                </a:cubicBezTo>
                <a:cubicBezTo>
                  <a:pt x="617219" y="1040130"/>
                  <a:pt x="627379" y="1041400"/>
                  <a:pt x="636269" y="1050290"/>
                </a:cubicBezTo>
                <a:cubicBezTo>
                  <a:pt x="650239" y="1040130"/>
                  <a:pt x="652779" y="1041400"/>
                  <a:pt x="656589" y="1062990"/>
                </a:cubicBezTo>
                <a:cubicBezTo>
                  <a:pt x="648969" y="1057910"/>
                  <a:pt x="642619" y="1054100"/>
                  <a:pt x="636269" y="1050290"/>
                </a:cubicBezTo>
                <a:close/>
                <a:moveTo>
                  <a:pt x="684529" y="1047750"/>
                </a:moveTo>
                <a:cubicBezTo>
                  <a:pt x="687069" y="1045210"/>
                  <a:pt x="689609" y="1042670"/>
                  <a:pt x="690879" y="1040130"/>
                </a:cubicBezTo>
                <a:cubicBezTo>
                  <a:pt x="699769" y="1051560"/>
                  <a:pt x="699769" y="1051560"/>
                  <a:pt x="680719" y="1060450"/>
                </a:cubicBezTo>
                <a:lnTo>
                  <a:pt x="661669" y="1045210"/>
                </a:lnTo>
                <a:cubicBezTo>
                  <a:pt x="674369" y="1035050"/>
                  <a:pt x="681989" y="1035050"/>
                  <a:pt x="684529" y="1047750"/>
                </a:cubicBezTo>
                <a:close/>
                <a:moveTo>
                  <a:pt x="694689" y="2744470"/>
                </a:moveTo>
                <a:cubicBezTo>
                  <a:pt x="695959" y="2743200"/>
                  <a:pt x="697229" y="2743200"/>
                  <a:pt x="698499" y="2741930"/>
                </a:cubicBezTo>
                <a:cubicBezTo>
                  <a:pt x="699769" y="2744470"/>
                  <a:pt x="702309" y="2747010"/>
                  <a:pt x="704849" y="2750820"/>
                </a:cubicBezTo>
                <a:cubicBezTo>
                  <a:pt x="702309" y="2750820"/>
                  <a:pt x="699769" y="2750820"/>
                  <a:pt x="697229" y="2752090"/>
                </a:cubicBezTo>
                <a:cubicBezTo>
                  <a:pt x="695959" y="2748280"/>
                  <a:pt x="695959" y="2745740"/>
                  <a:pt x="694689" y="2744470"/>
                </a:cubicBezTo>
                <a:close/>
                <a:moveTo>
                  <a:pt x="772159" y="2735580"/>
                </a:moveTo>
                <a:cubicBezTo>
                  <a:pt x="773429" y="2739390"/>
                  <a:pt x="774699" y="2741930"/>
                  <a:pt x="777239" y="2744470"/>
                </a:cubicBezTo>
                <a:lnTo>
                  <a:pt x="773429" y="2744470"/>
                </a:lnTo>
                <a:cubicBezTo>
                  <a:pt x="773429" y="2741930"/>
                  <a:pt x="773429" y="2739390"/>
                  <a:pt x="772159" y="2735580"/>
                </a:cubicBezTo>
                <a:close/>
                <a:moveTo>
                  <a:pt x="876299" y="3018790"/>
                </a:moveTo>
                <a:cubicBezTo>
                  <a:pt x="872489" y="3012440"/>
                  <a:pt x="869949" y="3007360"/>
                  <a:pt x="867409" y="3002280"/>
                </a:cubicBezTo>
                <a:lnTo>
                  <a:pt x="873759" y="2995930"/>
                </a:lnTo>
                <a:cubicBezTo>
                  <a:pt x="882649" y="3002280"/>
                  <a:pt x="883919" y="3012440"/>
                  <a:pt x="876299" y="3018790"/>
                </a:cubicBezTo>
                <a:close/>
                <a:moveTo>
                  <a:pt x="1198879" y="3044190"/>
                </a:moveTo>
                <a:cubicBezTo>
                  <a:pt x="1193799" y="3041650"/>
                  <a:pt x="1188719" y="3040380"/>
                  <a:pt x="1183639" y="3037840"/>
                </a:cubicBezTo>
                <a:cubicBezTo>
                  <a:pt x="1188719" y="3032760"/>
                  <a:pt x="1193799" y="3027680"/>
                  <a:pt x="1197609" y="3025140"/>
                </a:cubicBezTo>
                <a:lnTo>
                  <a:pt x="1212849" y="3036570"/>
                </a:lnTo>
                <a:cubicBezTo>
                  <a:pt x="1209039" y="3039110"/>
                  <a:pt x="1203959" y="3041650"/>
                  <a:pt x="1198879" y="3044190"/>
                </a:cubicBezTo>
                <a:close/>
                <a:moveTo>
                  <a:pt x="3445509" y="2828290"/>
                </a:moveTo>
                <a:cubicBezTo>
                  <a:pt x="3444239" y="2829560"/>
                  <a:pt x="3445509" y="2832100"/>
                  <a:pt x="3445509" y="2834640"/>
                </a:cubicBezTo>
                <a:lnTo>
                  <a:pt x="3426459" y="2838450"/>
                </a:lnTo>
                <a:cubicBezTo>
                  <a:pt x="3423919" y="2827020"/>
                  <a:pt x="3428999" y="2820670"/>
                  <a:pt x="3440429" y="2819400"/>
                </a:cubicBezTo>
                <a:cubicBezTo>
                  <a:pt x="3444239" y="2819400"/>
                  <a:pt x="3449319" y="2816860"/>
                  <a:pt x="3455669" y="2816860"/>
                </a:cubicBezTo>
                <a:cubicBezTo>
                  <a:pt x="3451859" y="2820670"/>
                  <a:pt x="3448049" y="2823210"/>
                  <a:pt x="3445509" y="2828290"/>
                </a:cubicBezTo>
                <a:close/>
                <a:moveTo>
                  <a:pt x="3470909" y="2825750"/>
                </a:moveTo>
                <a:cubicBezTo>
                  <a:pt x="3465829" y="2824480"/>
                  <a:pt x="3462019" y="2820670"/>
                  <a:pt x="3458209" y="2818130"/>
                </a:cubicBezTo>
                <a:cubicBezTo>
                  <a:pt x="3463289" y="2811780"/>
                  <a:pt x="3467099" y="2807970"/>
                  <a:pt x="3469639" y="2804160"/>
                </a:cubicBezTo>
                <a:cubicBezTo>
                  <a:pt x="3474719" y="2810510"/>
                  <a:pt x="3479799" y="2815590"/>
                  <a:pt x="3484879" y="2823210"/>
                </a:cubicBezTo>
                <a:cubicBezTo>
                  <a:pt x="3481069" y="2824480"/>
                  <a:pt x="3475989" y="2825750"/>
                  <a:pt x="3470909" y="2825750"/>
                </a:cubicBezTo>
                <a:close/>
                <a:moveTo>
                  <a:pt x="3604259" y="1967230"/>
                </a:moveTo>
                <a:cubicBezTo>
                  <a:pt x="3604259" y="1964690"/>
                  <a:pt x="3604259" y="1963420"/>
                  <a:pt x="3602989" y="1960880"/>
                </a:cubicBezTo>
                <a:lnTo>
                  <a:pt x="3629659" y="1957070"/>
                </a:lnTo>
                <a:cubicBezTo>
                  <a:pt x="3629659" y="1959610"/>
                  <a:pt x="3630929" y="1962150"/>
                  <a:pt x="3630929" y="1964690"/>
                </a:cubicBezTo>
                <a:cubicBezTo>
                  <a:pt x="3620769" y="1964690"/>
                  <a:pt x="3611879" y="1965960"/>
                  <a:pt x="3604259" y="1967230"/>
                </a:cubicBezTo>
                <a:close/>
                <a:moveTo>
                  <a:pt x="3670299" y="1969770"/>
                </a:moveTo>
                <a:cubicBezTo>
                  <a:pt x="3662679" y="1969770"/>
                  <a:pt x="3653789" y="1969770"/>
                  <a:pt x="3646169" y="1967230"/>
                </a:cubicBezTo>
                <a:cubicBezTo>
                  <a:pt x="3642359" y="1965960"/>
                  <a:pt x="3641089" y="1960880"/>
                  <a:pt x="3637279" y="1958340"/>
                </a:cubicBezTo>
                <a:cubicBezTo>
                  <a:pt x="3638549" y="1957070"/>
                  <a:pt x="3638549" y="1955800"/>
                  <a:pt x="3639819" y="1954530"/>
                </a:cubicBezTo>
                <a:cubicBezTo>
                  <a:pt x="3651249" y="1957070"/>
                  <a:pt x="3661409" y="1958340"/>
                  <a:pt x="3671569" y="1960880"/>
                </a:cubicBezTo>
                <a:cubicBezTo>
                  <a:pt x="3670299" y="1964690"/>
                  <a:pt x="3670299" y="1968500"/>
                  <a:pt x="3670299" y="1969770"/>
                </a:cubicBezTo>
                <a:close/>
                <a:moveTo>
                  <a:pt x="3727449" y="1968500"/>
                </a:moveTo>
                <a:cubicBezTo>
                  <a:pt x="3718559" y="1967230"/>
                  <a:pt x="3709669" y="1960880"/>
                  <a:pt x="3700779" y="1969770"/>
                </a:cubicBezTo>
                <a:cubicBezTo>
                  <a:pt x="3699509" y="1971040"/>
                  <a:pt x="3691889" y="1967230"/>
                  <a:pt x="3688079" y="1965960"/>
                </a:cubicBezTo>
                <a:cubicBezTo>
                  <a:pt x="3688079" y="1964690"/>
                  <a:pt x="3689349" y="1962150"/>
                  <a:pt x="3689349" y="1960880"/>
                </a:cubicBezTo>
                <a:lnTo>
                  <a:pt x="3731259" y="1960880"/>
                </a:lnTo>
                <a:cubicBezTo>
                  <a:pt x="3732529" y="1960880"/>
                  <a:pt x="3733799" y="1964690"/>
                  <a:pt x="3735069" y="1967230"/>
                </a:cubicBezTo>
                <a:cubicBezTo>
                  <a:pt x="3731259" y="1967230"/>
                  <a:pt x="3728719" y="1968500"/>
                  <a:pt x="3727449" y="1968500"/>
                </a:cubicBezTo>
                <a:close/>
                <a:moveTo>
                  <a:pt x="3848099" y="2598420"/>
                </a:moveTo>
                <a:cubicBezTo>
                  <a:pt x="3846829" y="2599690"/>
                  <a:pt x="3846829" y="2600960"/>
                  <a:pt x="3846829" y="2599690"/>
                </a:cubicBezTo>
                <a:cubicBezTo>
                  <a:pt x="3845559" y="2599690"/>
                  <a:pt x="3845559" y="2598420"/>
                  <a:pt x="3848099" y="2598420"/>
                </a:cubicBezTo>
                <a:close/>
                <a:moveTo>
                  <a:pt x="132079" y="2529840"/>
                </a:moveTo>
                <a:cubicBezTo>
                  <a:pt x="130809" y="2529840"/>
                  <a:pt x="130809" y="2531110"/>
                  <a:pt x="129539" y="2531110"/>
                </a:cubicBezTo>
                <a:cubicBezTo>
                  <a:pt x="129539" y="2531110"/>
                  <a:pt x="130809" y="2529840"/>
                  <a:pt x="132079" y="2529840"/>
                </a:cubicBezTo>
                <a:close/>
                <a:moveTo>
                  <a:pt x="615949" y="2769870"/>
                </a:moveTo>
                <a:cubicBezTo>
                  <a:pt x="621029" y="2772410"/>
                  <a:pt x="626109" y="2774950"/>
                  <a:pt x="629919" y="2776220"/>
                </a:cubicBezTo>
                <a:cubicBezTo>
                  <a:pt x="612139" y="2786380"/>
                  <a:pt x="600709" y="2783840"/>
                  <a:pt x="589279" y="2766060"/>
                </a:cubicBezTo>
                <a:cubicBezTo>
                  <a:pt x="593089" y="2766060"/>
                  <a:pt x="595629" y="2764790"/>
                  <a:pt x="599439" y="2764790"/>
                </a:cubicBezTo>
                <a:cubicBezTo>
                  <a:pt x="604519" y="2766060"/>
                  <a:pt x="610869" y="2767330"/>
                  <a:pt x="615949" y="2769870"/>
                </a:cubicBezTo>
                <a:close/>
                <a:moveTo>
                  <a:pt x="2835909" y="2874010"/>
                </a:moveTo>
                <a:cubicBezTo>
                  <a:pt x="2832099" y="2872740"/>
                  <a:pt x="2829559" y="2872740"/>
                  <a:pt x="2824479" y="2871470"/>
                </a:cubicBezTo>
                <a:cubicBezTo>
                  <a:pt x="2819399" y="2870200"/>
                  <a:pt x="2813049" y="2866390"/>
                  <a:pt x="2805429" y="2863850"/>
                </a:cubicBezTo>
                <a:cubicBezTo>
                  <a:pt x="2810509" y="2862580"/>
                  <a:pt x="2814319" y="2860040"/>
                  <a:pt x="2819399" y="2858770"/>
                </a:cubicBezTo>
                <a:cubicBezTo>
                  <a:pt x="2833369" y="2854960"/>
                  <a:pt x="2839719" y="2861310"/>
                  <a:pt x="2835909" y="2874010"/>
                </a:cubicBezTo>
                <a:close/>
                <a:moveTo>
                  <a:pt x="2590799" y="2903220"/>
                </a:moveTo>
                <a:cubicBezTo>
                  <a:pt x="2598419" y="2904490"/>
                  <a:pt x="2607309" y="2904490"/>
                  <a:pt x="2616199" y="2905760"/>
                </a:cubicBezTo>
                <a:cubicBezTo>
                  <a:pt x="2612389" y="2918460"/>
                  <a:pt x="2602229" y="2914650"/>
                  <a:pt x="2594609" y="2913380"/>
                </a:cubicBezTo>
                <a:cubicBezTo>
                  <a:pt x="2592069" y="2913380"/>
                  <a:pt x="2589529" y="2908300"/>
                  <a:pt x="2586989" y="2905760"/>
                </a:cubicBezTo>
                <a:cubicBezTo>
                  <a:pt x="2588259" y="2904490"/>
                  <a:pt x="2589529" y="2903220"/>
                  <a:pt x="2590799" y="2903220"/>
                </a:cubicBezTo>
                <a:close/>
                <a:moveTo>
                  <a:pt x="219709" y="2604770"/>
                </a:moveTo>
                <a:cubicBezTo>
                  <a:pt x="220979" y="2608580"/>
                  <a:pt x="222249" y="2611120"/>
                  <a:pt x="223519" y="2616200"/>
                </a:cubicBezTo>
                <a:cubicBezTo>
                  <a:pt x="215899" y="2616200"/>
                  <a:pt x="209549" y="2616200"/>
                  <a:pt x="203199" y="2614930"/>
                </a:cubicBezTo>
                <a:lnTo>
                  <a:pt x="203199" y="2606040"/>
                </a:lnTo>
                <a:cubicBezTo>
                  <a:pt x="208279" y="2606040"/>
                  <a:pt x="213359" y="2606040"/>
                  <a:pt x="219709" y="2604770"/>
                </a:cubicBezTo>
                <a:close/>
                <a:moveTo>
                  <a:pt x="715009" y="2762250"/>
                </a:moveTo>
                <a:cubicBezTo>
                  <a:pt x="722629" y="2763520"/>
                  <a:pt x="730249" y="2763520"/>
                  <a:pt x="739139" y="2764790"/>
                </a:cubicBezTo>
                <a:cubicBezTo>
                  <a:pt x="734059" y="2769870"/>
                  <a:pt x="713739" y="2773680"/>
                  <a:pt x="709929" y="2769870"/>
                </a:cubicBezTo>
                <a:cubicBezTo>
                  <a:pt x="709929" y="2768600"/>
                  <a:pt x="708659" y="2766060"/>
                  <a:pt x="709929" y="2764790"/>
                </a:cubicBezTo>
                <a:cubicBezTo>
                  <a:pt x="711199" y="2763520"/>
                  <a:pt x="713739" y="2762250"/>
                  <a:pt x="715009" y="276225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g1c0d571eb8a_0_418"/>
          <p:cNvSpPr txBox="1"/>
          <p:nvPr/>
        </p:nvSpPr>
        <p:spPr>
          <a:xfrm>
            <a:off x="4162050" y="515250"/>
            <a:ext cx="99639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5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10" dirty="0" err="1">
                <a:latin typeface="Abhaya Libre"/>
                <a:ea typeface="Abhaya Libre"/>
                <a:cs typeface="Abhaya Libre"/>
                <a:sym typeface="Abhaya Libre"/>
              </a:rPr>
              <a:t>Živa</a:t>
            </a:r>
            <a:r>
              <a:rPr lang="en-US" sz="641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6410" dirty="0" err="1">
                <a:latin typeface="Abhaya Libre"/>
                <a:ea typeface="Abhaya Libre"/>
                <a:cs typeface="Abhaya Libre"/>
                <a:sym typeface="Abhaya Libre"/>
              </a:rPr>
              <a:t>svetlost</a:t>
            </a:r>
            <a:r>
              <a:rPr lang="en-US" sz="6410" dirty="0">
                <a:latin typeface="Abhaya Libre"/>
                <a:ea typeface="Abhaya Libre"/>
                <a:cs typeface="Abhaya Libre"/>
                <a:sym typeface="Abhaya Libre"/>
              </a:rPr>
              <a:t> – Park</a:t>
            </a:r>
            <a:endParaRPr dirty="0"/>
          </a:p>
        </p:txBody>
      </p:sp>
      <p:grpSp>
        <p:nvGrpSpPr>
          <p:cNvPr id="635" name="Google Shape;635;g1c0d571eb8a_0_418"/>
          <p:cNvGrpSpPr/>
          <p:nvPr/>
        </p:nvGrpSpPr>
        <p:grpSpPr>
          <a:xfrm>
            <a:off x="8595676" y="1465520"/>
            <a:ext cx="8760600" cy="7783838"/>
            <a:chOff x="-290933" y="-348440"/>
            <a:chExt cx="11680800" cy="10378452"/>
          </a:xfrm>
        </p:grpSpPr>
        <p:sp>
          <p:nvSpPr>
            <p:cNvPr id="636" name="Google Shape;636;g1c0d571eb8a_0_418"/>
            <p:cNvSpPr txBox="1"/>
            <p:nvPr/>
          </p:nvSpPr>
          <p:spPr>
            <a:xfrm>
              <a:off x="-290933" y="7272333"/>
              <a:ext cx="11680800" cy="27576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Mala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svetla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napajana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postrojenjima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za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proizvodnju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električne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energije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vodiće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vas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dok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hodate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.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Tehnologija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je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zasnovana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prirodnim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procesima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bezbedna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je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za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biljku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za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životnu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sredinu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.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Sistem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je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primenljiv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sve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vrste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biljaka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koje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žive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u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vlažnom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zemljištu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.</a:t>
              </a:r>
            </a:p>
          </p:txBody>
        </p:sp>
        <p:sp>
          <p:nvSpPr>
            <p:cNvPr id="637" name="Google Shape;637;g1c0d571eb8a_0_418"/>
            <p:cNvSpPr txBox="1"/>
            <p:nvPr/>
          </p:nvSpPr>
          <p:spPr>
            <a:xfrm>
              <a:off x="3908101" y="2869001"/>
              <a:ext cx="7131900" cy="45386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2400" dirty="0">
                  <a:latin typeface="Abhaya Libre"/>
                  <a:ea typeface="Abhaya Libre"/>
                  <a:cs typeface="Abhaya Libre"/>
                  <a:sym typeface="Abhaya Libre"/>
                </a:rPr>
                <a:t>Iskustvo je zasnovano na lampi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Living Light, </a:t>
              </a:r>
              <a:r>
                <a:rPr lang="pl-PL" sz="2400" dirty="0">
                  <a:latin typeface="Abhaya Libre"/>
                  <a:ea typeface="Abhaya Libre"/>
                  <a:cs typeface="Abhaya Libre"/>
                  <a:sym typeface="Abhaya Libre"/>
                </a:rPr>
                <a:t>ali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je</a:t>
              </a:r>
              <a:r>
                <a:rPr lang="pl-PL" sz="2400" dirty="0">
                  <a:latin typeface="Abhaya Libre"/>
                  <a:ea typeface="Abhaya Libre"/>
                  <a:cs typeface="Abhaya Libre"/>
                  <a:sym typeface="Abhaya Libre"/>
                </a:rPr>
                <a:t> pogodno za ve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će</a:t>
              </a:r>
              <a:r>
                <a:rPr lang="pl-PL" sz="2400" dirty="0">
                  <a:latin typeface="Abhaya Libre"/>
                  <a:ea typeface="Abhaya Libre"/>
                  <a:cs typeface="Abhaya Libre"/>
                  <a:sym typeface="Abhaya Libre"/>
                </a:rPr>
                <a:t> razmere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.</a:t>
              </a:r>
              <a:endParaRPr sz="2400" dirty="0">
                <a:latin typeface="Abhaya Libre"/>
                <a:ea typeface="Abhaya Libre"/>
                <a:cs typeface="Abhaya Libre"/>
                <a:sym typeface="Abhaya Libre"/>
              </a:endParaRPr>
            </a:p>
            <a:p>
              <a:pPr marL="0" marR="0" lvl="0" indent="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Nova Innova je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zajedno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Plant-om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razvila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interaktivni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sistem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gde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će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postrojenja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za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proizvodnju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električne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energije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reagovati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prisustvo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ljudi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.</a:t>
              </a:r>
            </a:p>
            <a:p>
              <a:pPr marL="0" marR="0" lvl="0" indent="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8" name="Google Shape;638;g1c0d571eb8a_0_418"/>
            <p:cNvSpPr txBox="1"/>
            <p:nvPr/>
          </p:nvSpPr>
          <p:spPr>
            <a:xfrm>
              <a:off x="-267433" y="-348440"/>
              <a:ext cx="8835600" cy="34470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Da li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osvetljenje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gradskog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parka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može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da se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napaja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biljkama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? Da!</a:t>
              </a:r>
            </a:p>
            <a:p>
              <a:pPr marL="0" marR="0" lvl="0" indent="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Startup Living Light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može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da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transformiše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svakodnevni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urbani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park u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magično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zeleno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interaktivno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iskustvo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.</a:t>
              </a:r>
              <a:endParaRPr sz="2400" dirty="0">
                <a:latin typeface="Abhaya Libre"/>
                <a:ea typeface="Abhaya Libre"/>
                <a:cs typeface="Abhaya Libre"/>
                <a:sym typeface="Abhaya Libre"/>
              </a:endParaRPr>
            </a:p>
          </p:txBody>
        </p:sp>
        <p:pic>
          <p:nvPicPr>
            <p:cNvPr id="639" name="Google Shape;639;g1c0d571eb8a_0_41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935857" y="94767"/>
              <a:ext cx="2301524" cy="23101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0" name="Google Shape;640;g1c0d571eb8a_0_41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84010" y="3808798"/>
              <a:ext cx="2548822" cy="24054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41" name="Google Shape;641;g1c0d571eb8a_0_4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863300" y="2434800"/>
            <a:ext cx="5210701" cy="5210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155" y="837458"/>
            <a:ext cx="17927690" cy="963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852805">
            <a:off x="6163950" y="-3326906"/>
            <a:ext cx="5364129" cy="5364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167879">
            <a:off x="16541943" y="7503474"/>
            <a:ext cx="5721823" cy="5669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196164">
            <a:off x="-5667382" y="8118007"/>
            <a:ext cx="11622266" cy="1238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642319" y="-2559782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371492" y="9488339"/>
            <a:ext cx="2556197" cy="2751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185502">
            <a:off x="-3852602" y="189371"/>
            <a:ext cx="4352147" cy="4346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7379619">
            <a:off x="2804477" y="10361181"/>
            <a:ext cx="5810576" cy="5802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6632729">
            <a:off x="18127522" y="1732064"/>
            <a:ext cx="4881157" cy="48747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3" name="Google Shape;143;p4"/>
          <p:cNvGrpSpPr/>
          <p:nvPr/>
        </p:nvGrpSpPr>
        <p:grpSpPr>
          <a:xfrm>
            <a:off x="3249428" y="1562854"/>
            <a:ext cx="3086100" cy="2796778"/>
            <a:chOff x="0" y="-38100"/>
            <a:chExt cx="812800" cy="736600"/>
          </a:xfrm>
        </p:grpSpPr>
        <p:sp>
          <p:nvSpPr>
            <p:cNvPr id="144" name="Google Shape;144;p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 extrusionOk="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 cap="flat" cmpd="sng">
              <a:solidFill>
                <a:srgbClr val="04989E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45" name="Google Shape;145;p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6" name="Google Shape;146;p4"/>
          <p:cNvGrpSpPr/>
          <p:nvPr/>
        </p:nvGrpSpPr>
        <p:grpSpPr>
          <a:xfrm>
            <a:off x="5709765" y="3007965"/>
            <a:ext cx="3086100" cy="2796778"/>
            <a:chOff x="0" y="-38100"/>
            <a:chExt cx="812800" cy="736600"/>
          </a:xfrm>
        </p:grpSpPr>
        <p:sp>
          <p:nvSpPr>
            <p:cNvPr id="147" name="Google Shape;147;p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 extrusionOk="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 cap="flat" cmpd="sng">
              <a:solidFill>
                <a:srgbClr val="04989E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48" name="Google Shape;148;p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49;p4"/>
          <p:cNvGrpSpPr/>
          <p:nvPr/>
        </p:nvGrpSpPr>
        <p:grpSpPr>
          <a:xfrm>
            <a:off x="2691707" y="4338047"/>
            <a:ext cx="3643821" cy="3302212"/>
            <a:chOff x="0" y="-38100"/>
            <a:chExt cx="812800" cy="736600"/>
          </a:xfrm>
        </p:grpSpPr>
        <p:sp>
          <p:nvSpPr>
            <p:cNvPr id="150" name="Google Shape;150;p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 extrusionOk="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 cap="flat" cmpd="sng">
              <a:solidFill>
                <a:srgbClr val="04989E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51" name="Google Shape;151;p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2" name="Google Shape;152;p4"/>
          <p:cNvGrpSpPr/>
          <p:nvPr/>
        </p:nvGrpSpPr>
        <p:grpSpPr>
          <a:xfrm>
            <a:off x="5759915" y="6012507"/>
            <a:ext cx="3086100" cy="2796778"/>
            <a:chOff x="0" y="-38100"/>
            <a:chExt cx="812800" cy="736600"/>
          </a:xfrm>
        </p:grpSpPr>
        <p:sp>
          <p:nvSpPr>
            <p:cNvPr id="153" name="Google Shape;153;p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 extrusionOk="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 cap="flat" cmpd="sng">
              <a:solidFill>
                <a:srgbClr val="04989E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54" name="Google Shape;154;p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5" name="Google Shape;155;p4"/>
          <p:cNvGrpSpPr/>
          <p:nvPr/>
        </p:nvGrpSpPr>
        <p:grpSpPr>
          <a:xfrm>
            <a:off x="8182339" y="4334024"/>
            <a:ext cx="3086100" cy="2796778"/>
            <a:chOff x="0" y="-38100"/>
            <a:chExt cx="812800" cy="736600"/>
          </a:xfrm>
        </p:grpSpPr>
        <p:sp>
          <p:nvSpPr>
            <p:cNvPr id="156" name="Google Shape;156;p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 extrusionOk="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 cap="flat" cmpd="sng">
              <a:solidFill>
                <a:srgbClr val="04989E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57" name="Google Shape;157;p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" name="Google Shape;158;p4"/>
          <p:cNvGrpSpPr/>
          <p:nvPr/>
        </p:nvGrpSpPr>
        <p:grpSpPr>
          <a:xfrm>
            <a:off x="10749353" y="3038131"/>
            <a:ext cx="3086100" cy="2796778"/>
            <a:chOff x="0" y="-38100"/>
            <a:chExt cx="812800" cy="736600"/>
          </a:xfrm>
        </p:grpSpPr>
        <p:sp>
          <p:nvSpPr>
            <p:cNvPr id="159" name="Google Shape;159;p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 extrusionOk="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 cap="flat" cmpd="sng">
              <a:solidFill>
                <a:srgbClr val="04989E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60" name="Google Shape;160;p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1" name="Google Shape;161;p4"/>
          <p:cNvGrpSpPr/>
          <p:nvPr/>
        </p:nvGrpSpPr>
        <p:grpSpPr>
          <a:xfrm>
            <a:off x="10749353" y="5839467"/>
            <a:ext cx="3086100" cy="2796778"/>
            <a:chOff x="0" y="-38100"/>
            <a:chExt cx="812800" cy="736600"/>
          </a:xfrm>
        </p:grpSpPr>
        <p:sp>
          <p:nvSpPr>
            <p:cNvPr id="162" name="Google Shape;162;p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 extrusionOk="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 cap="flat" cmpd="sng">
              <a:solidFill>
                <a:srgbClr val="04989E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63" name="Google Shape;163;p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4" name="Google Shape;164;p4"/>
          <p:cNvGrpSpPr/>
          <p:nvPr/>
        </p:nvGrpSpPr>
        <p:grpSpPr>
          <a:xfrm>
            <a:off x="13225533" y="4364190"/>
            <a:ext cx="3086100" cy="2796778"/>
            <a:chOff x="0" y="-38100"/>
            <a:chExt cx="812800" cy="736600"/>
          </a:xfrm>
        </p:grpSpPr>
        <p:sp>
          <p:nvSpPr>
            <p:cNvPr id="165" name="Google Shape;165;p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 extrusionOk="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 cap="flat" cmpd="sng">
              <a:solidFill>
                <a:srgbClr val="04989E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66" name="Google Shape;166;p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7" name="Google Shape;167;p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6418708" y="0"/>
            <a:ext cx="1869292" cy="1869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687102" y="2559643"/>
            <a:ext cx="2210751" cy="947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243886" y="3864404"/>
            <a:ext cx="2017858" cy="1288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989668" y="5655524"/>
            <a:ext cx="3047900" cy="793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630487" y="5274869"/>
            <a:ext cx="2189806" cy="937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121878" y="4169443"/>
            <a:ext cx="2341050" cy="698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4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3225533" y="5274869"/>
            <a:ext cx="2941124" cy="1105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4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1121878" y="6279508"/>
            <a:ext cx="2425650" cy="2061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4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831152" y="6271468"/>
            <a:ext cx="3014863" cy="2131759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4"/>
          <p:cNvSpPr txBox="1"/>
          <p:nvPr/>
        </p:nvSpPr>
        <p:spPr>
          <a:xfrm>
            <a:off x="6608984" y="1228725"/>
            <a:ext cx="8280738" cy="838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5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10" b="1" dirty="0" err="1">
                <a:latin typeface="Abhaya Libre"/>
                <a:cs typeface="Abhaya Libre"/>
                <a:sym typeface="Abhaya Libre"/>
              </a:rPr>
              <a:t>Konzorcijum</a:t>
            </a:r>
            <a:endParaRPr dirty="0"/>
          </a:p>
        </p:txBody>
      </p:sp>
      <p:pic>
        <p:nvPicPr>
          <p:cNvPr id="177" name="Google Shape;177;p4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870030" y="9245916"/>
            <a:ext cx="3710720" cy="77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Google Shape;646;g1c0d571eb8a_0_4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196164">
            <a:off x="-5974143" y="8370333"/>
            <a:ext cx="10675281" cy="11378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g1c0d571eb8a_0_4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836636">
            <a:off x="0" y="-2006961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g1c0d571eb8a_0_4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18708" y="0"/>
            <a:ext cx="1869291" cy="1869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g1c0d571eb8a_0_45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00605" y="9151841"/>
            <a:ext cx="3710719" cy="779251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g1c0d571eb8a_0_455"/>
          <p:cNvSpPr txBox="1"/>
          <p:nvPr/>
        </p:nvSpPr>
        <p:spPr>
          <a:xfrm>
            <a:off x="2677450" y="743350"/>
            <a:ext cx="11382600" cy="838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5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10" dirty="0" err="1">
                <a:latin typeface="Abhaya Libre"/>
                <a:cs typeface="Abhaya Libre"/>
                <a:sym typeface="Abhaya Libre"/>
              </a:rPr>
              <a:t>Živa</a:t>
            </a:r>
            <a:r>
              <a:rPr lang="en-US" sz="6410" dirty="0">
                <a:latin typeface="Abhaya Libre"/>
                <a:cs typeface="Abhaya Libre"/>
                <a:sym typeface="Abhaya Libre"/>
              </a:rPr>
              <a:t> </a:t>
            </a:r>
            <a:r>
              <a:rPr lang="en-US" sz="6410" dirty="0" err="1">
                <a:latin typeface="Abhaya Libre"/>
                <a:cs typeface="Abhaya Libre"/>
                <a:sym typeface="Abhaya Libre"/>
              </a:rPr>
              <a:t>svetlost</a:t>
            </a:r>
            <a:r>
              <a:rPr lang="en-US" sz="6410" dirty="0">
                <a:latin typeface="Abhaya Libre"/>
                <a:cs typeface="Abhaya Libre"/>
                <a:sym typeface="Abhaya Libre"/>
              </a:rPr>
              <a:t> – </a:t>
            </a:r>
            <a:r>
              <a:rPr lang="en-US" sz="6410" dirty="0" err="1">
                <a:latin typeface="Abhaya Libre"/>
                <a:cs typeface="Abhaya Libre"/>
                <a:sym typeface="Abhaya Libre"/>
              </a:rPr>
              <a:t>Kako</a:t>
            </a:r>
            <a:r>
              <a:rPr lang="en-US" sz="6410" dirty="0">
                <a:latin typeface="Abhaya Libre"/>
                <a:cs typeface="Abhaya Libre"/>
                <a:sym typeface="Abhaya Libre"/>
              </a:rPr>
              <a:t> </a:t>
            </a:r>
            <a:r>
              <a:rPr lang="en-US" sz="6410" dirty="0" err="1">
                <a:latin typeface="Abhaya Libre"/>
                <a:cs typeface="Abhaya Libre"/>
                <a:sym typeface="Abhaya Libre"/>
              </a:rPr>
              <a:t>funkcioniše</a:t>
            </a:r>
            <a:r>
              <a:rPr lang="en-US" sz="6410" dirty="0">
                <a:latin typeface="Abhaya Libre"/>
                <a:cs typeface="Abhaya Libre"/>
                <a:sym typeface="Abhaya Libre"/>
              </a:rPr>
              <a:t>?</a:t>
            </a:r>
            <a:endParaRPr dirty="0"/>
          </a:p>
        </p:txBody>
      </p:sp>
      <p:pic>
        <p:nvPicPr>
          <p:cNvPr id="651" name="Google Shape;651;g1c0d571eb8a_0_45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9614497">
            <a:off x="17215841" y="8047725"/>
            <a:ext cx="4352147" cy="43464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2" name="Google Shape;652;g1c0d571eb8a_0_455"/>
          <p:cNvGrpSpPr/>
          <p:nvPr/>
        </p:nvGrpSpPr>
        <p:grpSpPr>
          <a:xfrm>
            <a:off x="1099578" y="2121678"/>
            <a:ext cx="16189158" cy="6734868"/>
            <a:chOff x="126622" y="916921"/>
            <a:chExt cx="21585546" cy="8979823"/>
          </a:xfrm>
        </p:grpSpPr>
        <p:sp>
          <p:nvSpPr>
            <p:cNvPr id="655" name="Google Shape;655;g1c0d571eb8a_0_455"/>
            <p:cNvSpPr txBox="1"/>
            <p:nvPr/>
          </p:nvSpPr>
          <p:spPr>
            <a:xfrm>
              <a:off x="126622" y="916921"/>
              <a:ext cx="9082329" cy="34470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457200" marR="0" lvl="0" indent="-38100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SzPts val="2400"/>
                <a:buFont typeface="Abhaya Libre"/>
                <a:buChar char="●"/>
              </a:pPr>
              <a:r>
                <a:rPr lang="en-US" sz="2400" b="1" dirty="0" err="1">
                  <a:latin typeface="Abhaya Libre"/>
                  <a:ea typeface="Abhaya Libre"/>
                  <a:cs typeface="Abhaya Libre"/>
                  <a:sym typeface="Abhaya Libre"/>
                </a:rPr>
                <a:t>Ekonomska</a:t>
              </a:r>
              <a:r>
                <a:rPr lang="en-US" sz="2400" b="1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b="1" dirty="0" err="1">
                  <a:latin typeface="Abhaya Libre"/>
                  <a:ea typeface="Abhaya Libre"/>
                  <a:cs typeface="Abhaya Libre"/>
                  <a:sym typeface="Abhaya Libre"/>
                </a:rPr>
                <a:t>vrednost</a:t>
              </a:r>
              <a:endParaRPr lang="en-US" sz="2400" b="1" dirty="0">
                <a:latin typeface="Abhaya Libre"/>
                <a:ea typeface="Abhaya Libre"/>
                <a:cs typeface="Abhaya Libre"/>
                <a:sym typeface="Abhaya Libre"/>
              </a:endParaRPr>
            </a:p>
            <a:p>
              <a:pPr marL="76200" marR="0" lvl="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SzPts val="2400"/>
              </a:pP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Ovaj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sistem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povećava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sposobnost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grada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da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skladišti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vodu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kroz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svoje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vodene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bazene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uklanjanje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betona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za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zelene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površine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.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Biodiverzitet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(u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gradu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) se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povećava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jer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zelenilo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dobija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dodatnu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ekonomsku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vrednost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.</a:t>
              </a:r>
              <a:endParaRPr sz="2400" dirty="0">
                <a:latin typeface="Abhaya Libre"/>
                <a:ea typeface="Abhaya Libre"/>
                <a:cs typeface="Abhaya Libre"/>
                <a:sym typeface="Abhaya Libre"/>
              </a:endParaRPr>
            </a:p>
          </p:txBody>
        </p:sp>
        <p:sp>
          <p:nvSpPr>
            <p:cNvPr id="656" name="Google Shape;656;g1c0d571eb8a_0_455"/>
            <p:cNvSpPr txBox="1"/>
            <p:nvPr/>
          </p:nvSpPr>
          <p:spPr>
            <a:xfrm>
              <a:off x="12225790" y="6449647"/>
              <a:ext cx="9486378" cy="34470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457200" marR="0" lvl="0" indent="-38100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SzPts val="2400"/>
                <a:buFont typeface="Abhaya Libre"/>
                <a:buChar char="●"/>
              </a:pPr>
              <a:r>
                <a:rPr lang="en-US" sz="2400" b="1" dirty="0" err="1">
                  <a:latin typeface="Abhaya Libre"/>
                  <a:ea typeface="Abhaya Libre"/>
                  <a:cs typeface="Abhaya Libre"/>
                  <a:sym typeface="Abhaya Libre"/>
                </a:rPr>
                <a:t>Ponovno</a:t>
              </a:r>
              <a:r>
                <a:rPr lang="en-US" sz="2400" b="1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b="1" dirty="0" err="1">
                  <a:latin typeface="Abhaya Libre"/>
                  <a:ea typeface="Abhaya Libre"/>
                  <a:cs typeface="Abhaya Libre"/>
                  <a:sym typeface="Abhaya Libre"/>
                </a:rPr>
                <a:t>povezivanje</a:t>
              </a:r>
              <a:r>
                <a:rPr lang="en-US" sz="2400" b="1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b="1" dirty="0" err="1">
                  <a:latin typeface="Abhaya Libre"/>
                  <a:ea typeface="Abhaya Libre"/>
                  <a:cs typeface="Abhaya Libre"/>
                  <a:sym typeface="Abhaya Libre"/>
                </a:rPr>
                <a:t>sa</a:t>
              </a:r>
              <a:r>
                <a:rPr lang="en-US" sz="2400" b="1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b="1" dirty="0" err="1">
                  <a:latin typeface="Abhaya Libre"/>
                  <a:ea typeface="Abhaya Libre"/>
                  <a:cs typeface="Abhaya Libre"/>
                  <a:sym typeface="Abhaya Libre"/>
                </a:rPr>
                <a:t>prirodom</a:t>
              </a:r>
              <a:endParaRPr lang="en-US" sz="2400" b="1" dirty="0">
                <a:latin typeface="Abhaya Libre"/>
                <a:ea typeface="Abhaya Libre"/>
                <a:cs typeface="Abhaya Libre"/>
                <a:sym typeface="Abhaya Libre"/>
              </a:endParaRPr>
            </a:p>
            <a:p>
              <a:pPr marL="76200" marR="0" lvl="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SzPts val="2400"/>
              </a:pP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Ova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aplikacija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stimuliše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korišćenje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više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zelenila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u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urbanim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sredinama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stvara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čvršću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vezu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između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ljudi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njihovog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okruženja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.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Priroda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postaje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inspirativno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iskustvo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za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prolaznike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.</a:t>
              </a:r>
              <a:endParaRPr sz="2400" dirty="0">
                <a:latin typeface="Abhaya Libre"/>
                <a:ea typeface="Abhaya Libre"/>
                <a:cs typeface="Abhaya Libre"/>
                <a:sym typeface="Abhaya Libre"/>
              </a:endParaRPr>
            </a:p>
          </p:txBody>
        </p:sp>
      </p:grpSp>
      <p:pic>
        <p:nvPicPr>
          <p:cNvPr id="3" name="Picture 2" descr="A picture containing person, dark&#10;&#10;Description automatically generated">
            <a:extLst>
              <a:ext uri="{FF2B5EF4-FFF2-40B4-BE49-F238E27FC236}">
                <a16:creationId xmlns:a16="http://schemas.microsoft.com/office/drawing/2014/main" id="{C3DA70D0-A682-A16A-3C66-D67E460510F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254" r="16228" b="21744"/>
          <a:stretch/>
        </p:blipFill>
        <p:spPr>
          <a:xfrm>
            <a:off x="994501" y="5213540"/>
            <a:ext cx="7114783" cy="3735774"/>
          </a:xfrm>
          <a:prstGeom prst="rect">
            <a:avLst/>
          </a:prstGeom>
        </p:spPr>
      </p:pic>
      <p:pic>
        <p:nvPicPr>
          <p:cNvPr id="5" name="Picture 4" descr="A person holding a small plant&#10;&#10;Description automatically generated with low confidence">
            <a:extLst>
              <a:ext uri="{FF2B5EF4-FFF2-40B4-BE49-F238E27FC236}">
                <a16:creationId xmlns:a16="http://schemas.microsoft.com/office/drawing/2014/main" id="{06FBD891-617F-47DE-6812-B06147A5489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1987" b="15687"/>
          <a:stretch/>
        </p:blipFill>
        <p:spPr>
          <a:xfrm>
            <a:off x="10173953" y="2001363"/>
            <a:ext cx="7114783" cy="3735773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Google Shape;646;g1c0d571eb8a_0_4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196164">
            <a:off x="-5974143" y="8370333"/>
            <a:ext cx="10675281" cy="11378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g1c0d571eb8a_0_4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836636">
            <a:off x="0" y="-2006961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g1c0d571eb8a_0_4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18708" y="0"/>
            <a:ext cx="1869291" cy="1869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g1c0d571eb8a_0_45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00605" y="9151841"/>
            <a:ext cx="3710719" cy="779251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g1c0d571eb8a_0_455"/>
          <p:cNvSpPr txBox="1"/>
          <p:nvPr/>
        </p:nvSpPr>
        <p:spPr>
          <a:xfrm>
            <a:off x="3311236" y="526783"/>
            <a:ext cx="11267818" cy="838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5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10" dirty="0" err="1">
                <a:latin typeface="Abhaya Libre"/>
                <a:ea typeface="Abhaya Libre"/>
                <a:cs typeface="Abhaya Libre"/>
                <a:sym typeface="Abhaya Libre"/>
              </a:rPr>
              <a:t>Živa</a:t>
            </a:r>
            <a:r>
              <a:rPr lang="en-US" sz="641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6410" dirty="0" err="1">
                <a:latin typeface="Abhaya Libre"/>
                <a:ea typeface="Abhaya Libre"/>
                <a:cs typeface="Abhaya Libre"/>
                <a:sym typeface="Abhaya Libre"/>
              </a:rPr>
              <a:t>svetlost</a:t>
            </a:r>
            <a:r>
              <a:rPr lang="en-US" sz="6410" dirty="0">
                <a:latin typeface="Abhaya Libre"/>
                <a:ea typeface="Abhaya Libre"/>
                <a:cs typeface="Abhaya Libre"/>
                <a:sym typeface="Abhaya Libre"/>
              </a:rPr>
              <a:t> – </a:t>
            </a:r>
            <a:r>
              <a:rPr lang="en-US" sz="6410" dirty="0" err="1">
                <a:latin typeface="Abhaya Libre"/>
                <a:ea typeface="Abhaya Libre"/>
                <a:cs typeface="Abhaya Libre"/>
                <a:sym typeface="Abhaya Libre"/>
              </a:rPr>
              <a:t>Kako</a:t>
            </a:r>
            <a:r>
              <a:rPr lang="en-US" sz="641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6410" dirty="0" err="1">
                <a:latin typeface="Abhaya Libre"/>
                <a:ea typeface="Abhaya Libre"/>
                <a:cs typeface="Abhaya Libre"/>
                <a:sym typeface="Abhaya Libre"/>
              </a:rPr>
              <a:t>funkcioniše</a:t>
            </a:r>
            <a:r>
              <a:rPr lang="en-US" sz="6410" dirty="0">
                <a:latin typeface="Abhaya Libre"/>
                <a:ea typeface="Abhaya Libre"/>
                <a:cs typeface="Abhaya Libre"/>
                <a:sym typeface="Abhaya Libre"/>
              </a:rPr>
              <a:t>?</a:t>
            </a:r>
          </a:p>
        </p:txBody>
      </p:sp>
      <p:pic>
        <p:nvPicPr>
          <p:cNvPr id="651" name="Google Shape;651;g1c0d571eb8a_0_45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9614497">
            <a:off x="17215841" y="8047725"/>
            <a:ext cx="4352147" cy="43464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2" name="Google Shape;652;g1c0d571eb8a_0_455"/>
          <p:cNvGrpSpPr/>
          <p:nvPr/>
        </p:nvGrpSpPr>
        <p:grpSpPr>
          <a:xfrm>
            <a:off x="1077798" y="1838530"/>
            <a:ext cx="15531490" cy="6968133"/>
            <a:chOff x="97583" y="539391"/>
            <a:chExt cx="20708652" cy="9290843"/>
          </a:xfrm>
        </p:grpSpPr>
        <p:sp>
          <p:nvSpPr>
            <p:cNvPr id="653" name="Google Shape;653;g1c0d571eb8a_0_455"/>
            <p:cNvSpPr txBox="1"/>
            <p:nvPr/>
          </p:nvSpPr>
          <p:spPr>
            <a:xfrm>
              <a:off x="97583" y="539391"/>
              <a:ext cx="9920745" cy="27576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457200" marR="0" lvl="0" indent="-38100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SzPts val="2400"/>
                <a:buFont typeface="Abhaya Libre"/>
                <a:buChar char="●"/>
              </a:pPr>
              <a:r>
                <a:rPr lang="en-US" sz="2400" b="1" dirty="0">
                  <a:latin typeface="Abhaya Libre"/>
                  <a:ea typeface="Abhaya Libre"/>
                  <a:cs typeface="Abhaya Libre"/>
                  <a:sym typeface="Abhaya Libre"/>
                </a:rPr>
                <a:t>CO2 </a:t>
              </a:r>
              <a:r>
                <a:rPr lang="en-US" sz="2400" b="1" dirty="0" err="1">
                  <a:latin typeface="Abhaya Libre"/>
                  <a:ea typeface="Abhaya Libre"/>
                  <a:cs typeface="Abhaya Libre"/>
                  <a:sym typeface="Abhaya Libre"/>
                </a:rPr>
                <a:t>negativan</a:t>
              </a:r>
              <a:r>
                <a:rPr lang="en-US" sz="2400" b="1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b="1" dirty="0" err="1">
                  <a:latin typeface="Abhaya Libre"/>
                  <a:ea typeface="Abhaya Libre"/>
                  <a:cs typeface="Abhaya Libre"/>
                  <a:sym typeface="Abhaya Libre"/>
                </a:rPr>
                <a:t>izvor</a:t>
              </a:r>
              <a:r>
                <a:rPr lang="en-US" sz="2400" b="1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b="1" dirty="0" err="1">
                  <a:latin typeface="Abhaya Libre"/>
                  <a:ea typeface="Abhaya Libre"/>
                  <a:cs typeface="Abhaya Libre"/>
                  <a:sym typeface="Abhaya Libre"/>
                </a:rPr>
                <a:t>energije</a:t>
              </a:r>
              <a:endParaRPr lang="en-US" sz="2400" b="1" dirty="0">
                <a:latin typeface="Abhaya Libre"/>
                <a:ea typeface="Abhaya Libre"/>
                <a:cs typeface="Abhaya Libre"/>
                <a:sym typeface="Abhaya Libre"/>
              </a:endParaRPr>
            </a:p>
            <a:p>
              <a:pPr marL="76200" marR="0" lvl="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SzPts val="2400"/>
              </a:pP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Biljne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mikrobne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gorivne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ćelije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CO2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negativan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način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za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proizvodnju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održive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energije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jer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biljke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imaju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sposobnost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da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filtriraju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vazduh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iz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CO2.</a:t>
              </a:r>
              <a:endParaRPr dirty="0"/>
            </a:p>
          </p:txBody>
        </p:sp>
        <p:sp>
          <p:nvSpPr>
            <p:cNvPr id="654" name="Google Shape;654;g1c0d571eb8a_0_455"/>
            <p:cNvSpPr txBox="1"/>
            <p:nvPr/>
          </p:nvSpPr>
          <p:spPr>
            <a:xfrm>
              <a:off x="11462119" y="5693717"/>
              <a:ext cx="9344116" cy="41365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457200" marR="0" lvl="0" indent="-38100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SzPts val="2400"/>
                <a:buFont typeface="Abhaya Libre"/>
                <a:buChar char="●"/>
              </a:pPr>
              <a:r>
                <a:rPr lang="en-US" sz="2400" b="1" dirty="0" err="1">
                  <a:latin typeface="Abhaya Libre"/>
                  <a:ea typeface="Abhaya Libre"/>
                  <a:cs typeface="Abhaya Libre"/>
                  <a:sym typeface="Abhaya Libre"/>
                </a:rPr>
                <a:t>Beskonačno</a:t>
              </a:r>
              <a:endParaRPr lang="en-US" sz="2400" b="1" dirty="0">
                <a:latin typeface="Abhaya Libre"/>
                <a:ea typeface="Abhaya Libre"/>
                <a:cs typeface="Abhaya Libre"/>
                <a:sym typeface="Abhaya Libre"/>
              </a:endParaRPr>
            </a:p>
            <a:p>
              <a:pPr marL="76200" marR="0" lvl="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SzPts val="2400"/>
              </a:pP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Energija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koju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možemo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prikupiti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bez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oštećenja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prirodnih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procesa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.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Izvori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otpada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iz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biljaka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pretvaraju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se u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nešto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vredno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. Ova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tehnologija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se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može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koristiti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bilo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gde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u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svetu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jedini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preduslov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je da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biljke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žive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u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vlažnom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zemljištu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.</a:t>
              </a:r>
              <a:endParaRPr sz="2400" dirty="0">
                <a:latin typeface="Abhaya Libre"/>
                <a:ea typeface="Abhaya Libre"/>
                <a:cs typeface="Abhaya Libre"/>
                <a:sym typeface="Abhaya Libre"/>
              </a:endParaRPr>
            </a:p>
          </p:txBody>
        </p:sp>
      </p:grpSp>
      <p:pic>
        <p:nvPicPr>
          <p:cNvPr id="657" name="Google Shape;657;g1c0d571eb8a_0_455"/>
          <p:cNvPicPr preferRelativeResize="0"/>
          <p:nvPr/>
        </p:nvPicPr>
        <p:blipFill rotWithShape="1">
          <a:blip r:embed="rId8">
            <a:alphaModFix/>
          </a:blip>
          <a:srcRect t="22248"/>
          <a:stretch/>
        </p:blipFill>
        <p:spPr>
          <a:xfrm>
            <a:off x="9601201" y="1880982"/>
            <a:ext cx="7008085" cy="3642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g1c0d571eb8a_0_455"/>
          <p:cNvPicPr preferRelativeResize="0"/>
          <p:nvPr/>
        </p:nvPicPr>
        <p:blipFill rotWithShape="1">
          <a:blip r:embed="rId9">
            <a:alphaModFix/>
          </a:blip>
          <a:srcRect t="8118" b="9602"/>
          <a:stretch/>
        </p:blipFill>
        <p:spPr>
          <a:xfrm>
            <a:off x="1077799" y="4296824"/>
            <a:ext cx="7609001" cy="46642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96218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" name="Google Shape;663;g1c0d571eb8a_0_4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196164">
            <a:off x="-5811133" y="7594029"/>
            <a:ext cx="11622267" cy="1238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g1c0d571eb8a_0_4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836636">
            <a:off x="0" y="-2006961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g1c0d571eb8a_0_47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18708" y="0"/>
            <a:ext cx="1869291" cy="1869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g1c0d571eb8a_0_47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70030" y="9245916"/>
            <a:ext cx="3710719" cy="779251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g1c0d571eb8a_0_475"/>
          <p:cNvSpPr txBox="1"/>
          <p:nvPr/>
        </p:nvSpPr>
        <p:spPr>
          <a:xfrm>
            <a:off x="942150" y="1734300"/>
            <a:ext cx="16403700" cy="7238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Održivi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razvoj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je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razvoj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koji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zadovoljava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potrebe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sadašnjosti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bez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ugrožavanja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sposobnosti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budućih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generacija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da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zadovolje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svoje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potrebe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</a:t>
            </a:r>
            <a:endParaRPr sz="2400" dirty="0"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latin typeface="Abhaya Libre"/>
                <a:ea typeface="Abhaya Libre"/>
                <a:cs typeface="Abhaya Libre"/>
                <a:sym typeface="Abhaya Libre"/>
              </a:rPr>
              <a:t>Pet </a:t>
            </a:r>
            <a:r>
              <a:rPr lang="en-US" sz="2400" b="1" dirty="0" err="1">
                <a:latin typeface="Abhaya Libre"/>
                <a:ea typeface="Abhaya Libre"/>
                <a:cs typeface="Abhaya Libre"/>
                <a:sym typeface="Abhaya Libre"/>
              </a:rPr>
              <a:t>jednostavnih</a:t>
            </a:r>
            <a:r>
              <a:rPr lang="en-US" sz="2400" b="1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b="1" dirty="0" err="1">
                <a:latin typeface="Abhaya Libre"/>
                <a:ea typeface="Abhaya Libre"/>
                <a:cs typeface="Abhaya Libre"/>
                <a:sym typeface="Abhaya Libre"/>
              </a:rPr>
              <a:t>načina</a:t>
            </a:r>
            <a:r>
              <a:rPr lang="en-US" sz="2400" b="1" dirty="0">
                <a:latin typeface="Abhaya Libre"/>
                <a:ea typeface="Abhaya Libre"/>
                <a:cs typeface="Abhaya Libre"/>
                <a:sym typeface="Abhaya Libre"/>
              </a:rPr>
              <a:t> za </a:t>
            </a:r>
            <a:r>
              <a:rPr lang="en-US" sz="2400" b="1" dirty="0" err="1">
                <a:latin typeface="Abhaya Libre"/>
                <a:ea typeface="Abhaya Libre"/>
                <a:cs typeface="Abhaya Libre"/>
                <a:sym typeface="Abhaya Libre"/>
              </a:rPr>
              <a:t>stvaranje</a:t>
            </a:r>
            <a:r>
              <a:rPr lang="en-US" sz="2400" b="1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b="1" dirty="0" err="1">
                <a:latin typeface="Abhaya Libre"/>
                <a:ea typeface="Abhaya Libre"/>
                <a:cs typeface="Abhaya Libre"/>
                <a:sym typeface="Abhaya Libre"/>
              </a:rPr>
              <a:t>održivije</a:t>
            </a:r>
            <a:r>
              <a:rPr lang="en-US" sz="2400" b="1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b="1" dirty="0" err="1">
                <a:latin typeface="Abhaya Libre"/>
                <a:ea typeface="Abhaya Libre"/>
                <a:cs typeface="Abhaya Libre"/>
                <a:sym typeface="Abhaya Libre"/>
              </a:rPr>
              <a:t>budućnosti</a:t>
            </a:r>
            <a:r>
              <a:rPr lang="en-US" sz="2400" b="1" dirty="0">
                <a:latin typeface="Abhaya Libre"/>
                <a:ea typeface="Abhaya Libre"/>
                <a:cs typeface="Abhaya Libre"/>
                <a:sym typeface="Abhaya Libre"/>
              </a:rPr>
              <a:t>::</a:t>
            </a:r>
          </a:p>
          <a:p>
            <a:pPr marL="76200" marR="0" lvl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SzPts val="2400"/>
            </a:pP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1.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Kupujte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od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održivih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brendova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Mnogi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svesni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datreba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uložiti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napor</a:t>
            </a:r>
            <a:endParaRPr lang="en-US" sz="2400" dirty="0">
              <a:latin typeface="Abhaya Libre"/>
              <a:ea typeface="Abhaya Libre"/>
              <a:cs typeface="Abhaya Libre"/>
              <a:sym typeface="Abhaya Libre"/>
            </a:endParaRPr>
          </a:p>
          <a:p>
            <a:pPr marL="76200" marR="0" lvl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SzPts val="2400"/>
            </a:pP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kako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bismo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smanjili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ugljenični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otisak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</a:t>
            </a:r>
          </a:p>
          <a:p>
            <a:pPr marL="76200" marR="0" lvl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SzPts val="2400"/>
            </a:pP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2. </a:t>
            </a:r>
            <a:r>
              <a:rPr lang="pl-PL" sz="2400" dirty="0">
                <a:latin typeface="Abhaya Libre"/>
                <a:ea typeface="Abhaya Libre"/>
                <a:cs typeface="Abhaya Libre"/>
                <a:sym typeface="Abhaya Libre"/>
              </a:rPr>
              <a:t>Podržite lokalne dobrotvorne organizacije i inicijative za održivost.</a:t>
            </a:r>
            <a:endParaRPr lang="en-US" sz="2400" dirty="0">
              <a:latin typeface="Abhaya Libre"/>
              <a:ea typeface="Abhaya Libre"/>
              <a:cs typeface="Abhaya Libre"/>
              <a:sym typeface="Abhaya Libre"/>
            </a:endParaRPr>
          </a:p>
          <a:p>
            <a:pPr marL="76200" marR="0" lvl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SzPts val="2400"/>
            </a:pP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3. </a:t>
            </a:r>
            <a:r>
              <a:rPr lang="nl-NL" sz="2400" dirty="0">
                <a:latin typeface="Abhaya Libre"/>
                <a:ea typeface="Abhaya Libre"/>
                <a:cs typeface="Abhaya Libre"/>
                <a:sym typeface="Abhaya Libre"/>
              </a:rPr>
              <a:t>Koristite manje energije u kući.</a:t>
            </a:r>
          </a:p>
          <a:p>
            <a:pPr marL="76200" marR="0" lvl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SzPts val="2400"/>
            </a:pPr>
            <a:r>
              <a:rPr lang="nl-NL" sz="2400" dirty="0">
                <a:latin typeface="Abhaya Libre"/>
                <a:ea typeface="Abhaya Libre"/>
                <a:cs typeface="Abhaya Libre"/>
                <a:sym typeface="Abhaya Libre"/>
              </a:rPr>
              <a:t>4.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Reciklirajte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više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</a:t>
            </a:r>
            <a:endParaRPr sz="2400" dirty="0">
              <a:latin typeface="Abhaya Libre"/>
              <a:ea typeface="Abhaya Libre"/>
              <a:cs typeface="Abhaya Libre"/>
              <a:sym typeface="Abhaya Libre"/>
            </a:endParaRPr>
          </a:p>
          <a:p>
            <a:pPr marL="76200" marR="0" lvl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SzPts val="2400"/>
            </a:pP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5. Ne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koristite</a:t>
            </a:r>
            <a:r>
              <a:rPr lang="pl-PL" sz="2400" dirty="0">
                <a:latin typeface="Abhaya Libre"/>
                <a:ea typeface="Abhaya Libre"/>
                <a:cs typeface="Abhaya Libre"/>
                <a:sym typeface="Abhaya Libre"/>
              </a:rPr>
              <a:t> plastik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u</a:t>
            </a:r>
            <a:r>
              <a:rPr lang="pl-PL" sz="2400" dirty="0">
                <a:latin typeface="Abhaya Libre"/>
                <a:ea typeface="Abhaya Libre"/>
                <a:cs typeface="Abhaya Libre"/>
                <a:sym typeface="Abhaya Libre"/>
              </a:rPr>
              <a:t> za jednokratnu upotrebu.</a:t>
            </a:r>
            <a:endParaRPr lang="en-US" sz="2400" dirty="0">
              <a:latin typeface="Abhaya Libre"/>
              <a:ea typeface="Abhaya Libre"/>
              <a:cs typeface="Abhaya Libre"/>
              <a:sym typeface="Abhaya Libre"/>
            </a:endParaRPr>
          </a:p>
          <a:p>
            <a:pPr marL="76200" marR="0" lvl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SzPts val="2400"/>
            </a:pPr>
            <a:endParaRPr sz="2400" dirty="0"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Neki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stručnjaci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smatraju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da se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moramo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fokusirati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suzbijanje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klimatskih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promena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što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će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imati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pozitivan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efekat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druge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ciljeve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Drugi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smatraju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da bi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obrazovanje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trebalo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da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bude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glavni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prioritet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zbog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njegovog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potencijala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da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prekine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krug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siromaštva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generiše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sistemske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promene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u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drugim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hitnim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oblastima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globalnih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potreba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</a:t>
            </a:r>
            <a:endParaRPr sz="2400" dirty="0"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Abhaya Libre"/>
              <a:ea typeface="Abhaya Libre"/>
              <a:cs typeface="Abhaya Libre"/>
              <a:sym typeface="Abhaya Libre"/>
            </a:endParaRPr>
          </a:p>
        </p:txBody>
      </p:sp>
      <p:sp>
        <p:nvSpPr>
          <p:cNvPr id="668" name="Google Shape;668;g1c0d571eb8a_0_475"/>
          <p:cNvSpPr txBox="1"/>
          <p:nvPr/>
        </p:nvSpPr>
        <p:spPr>
          <a:xfrm>
            <a:off x="2721525" y="687832"/>
            <a:ext cx="8280600" cy="838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5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10" dirty="0" err="1">
                <a:latin typeface="Abhaya Libre"/>
                <a:cs typeface="Abhaya Libre"/>
                <a:sym typeface="Abhaya Libre"/>
              </a:rPr>
              <a:t>Zaključak</a:t>
            </a:r>
            <a:endParaRPr dirty="0"/>
          </a:p>
        </p:txBody>
      </p:sp>
      <p:pic>
        <p:nvPicPr>
          <p:cNvPr id="669" name="Google Shape;669;g1c0d571eb8a_0_47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002125" y="2747325"/>
            <a:ext cx="6302250" cy="420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167879">
            <a:off x="15048952" y="6594634"/>
            <a:ext cx="5721823" cy="5669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28850">
            <a:off x="-3894162" y="-4468275"/>
            <a:ext cx="6836042" cy="6773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78502" y="8579500"/>
            <a:ext cx="2556197" cy="2751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6632729">
            <a:off x="17605408" y="3001377"/>
            <a:ext cx="4881157" cy="4874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418708" y="0"/>
            <a:ext cx="1869292" cy="1869292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15"/>
          <p:cNvSpPr txBox="1"/>
          <p:nvPr/>
        </p:nvSpPr>
        <p:spPr>
          <a:xfrm>
            <a:off x="2216640" y="3721850"/>
            <a:ext cx="10905300" cy="42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/  </a:t>
            </a:r>
            <a:r>
              <a:rPr lang="en-US" sz="2400" u="sng">
                <a:solidFill>
                  <a:schemeClr val="hlink"/>
                </a:solidFill>
                <a:latin typeface="Abhaya Libre"/>
                <a:ea typeface="Abhaya Libre"/>
                <a:cs typeface="Abhaya Libre"/>
                <a:sym typeface="Abhaya Libre"/>
                <a:hlinkClick r:id="rId8"/>
              </a:rPr>
              <a:t>10 global companies that are environmentally friendly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/  </a:t>
            </a:r>
            <a:r>
              <a:rPr lang="en-US" sz="2400" u="sng">
                <a:solidFill>
                  <a:schemeClr val="hlink"/>
                </a:solidFill>
                <a:latin typeface="Abhaya Libre"/>
                <a:ea typeface="Abhaya Libre"/>
                <a:cs typeface="Abhaya Libre"/>
                <a:sym typeface="Abhaya Libre"/>
                <a:hlinkClick r:id="rId9"/>
              </a:rPr>
              <a:t>Biodegradable packages: Ecovative company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/  </a:t>
            </a:r>
            <a:r>
              <a:rPr lang="en-US" sz="2400" u="sng">
                <a:solidFill>
                  <a:schemeClr val="hlink"/>
                </a:solidFill>
                <a:latin typeface="Abhaya Libre"/>
                <a:ea typeface="Abhaya Libre"/>
                <a:cs typeface="Abhaya Libre"/>
                <a:sym typeface="Abhaya Libre"/>
                <a:hlinkClick r:id="rId10"/>
              </a:rPr>
              <a:t>Living Light project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/  </a:t>
            </a:r>
            <a:r>
              <a:rPr lang="en-US" sz="2400" u="sng">
                <a:solidFill>
                  <a:schemeClr val="hlink"/>
                </a:solidFill>
                <a:latin typeface="Abhaya Libre"/>
                <a:ea typeface="Abhaya Libre"/>
                <a:cs typeface="Abhaya Libre"/>
                <a:sym typeface="Abhaya Libre"/>
                <a:hlinkClick r:id="rId11"/>
              </a:rPr>
              <a:t>Plastic facts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/  </a:t>
            </a:r>
            <a:r>
              <a:rPr lang="en-US" sz="2400" u="sng">
                <a:solidFill>
                  <a:schemeClr val="hlink"/>
                </a:solidFill>
                <a:latin typeface="Abhaya Libre"/>
                <a:ea typeface="Abhaya Libre"/>
                <a:cs typeface="Abhaya Libre"/>
                <a:sym typeface="Abhaya Libre"/>
                <a:hlinkClick r:id="rId12"/>
              </a:rPr>
              <a:t>Zero Waste Bulgaria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/  </a:t>
            </a:r>
            <a:r>
              <a:rPr lang="en-US" sz="2400" u="sng">
                <a:solidFill>
                  <a:schemeClr val="hlink"/>
                </a:solidFill>
                <a:latin typeface="Abhaya Libre"/>
                <a:ea typeface="Abhaya Libre"/>
                <a:cs typeface="Abhaya Libre"/>
                <a:sym typeface="Abhaya Libre"/>
                <a:hlinkClick r:id="rId13"/>
              </a:rPr>
              <a:t>Zero Waste movement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/  </a:t>
            </a:r>
            <a:r>
              <a:rPr lang="en-US" sz="2400" u="sng">
                <a:solidFill>
                  <a:schemeClr val="hlink"/>
                </a:solidFill>
                <a:latin typeface="Abhaya Libre"/>
                <a:ea typeface="Abhaya Libre"/>
                <a:cs typeface="Abhaya Libre"/>
                <a:sym typeface="Abhaya Libre"/>
                <a:hlinkClick r:id="rId14"/>
              </a:rPr>
              <a:t>The 5 R’s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/  </a:t>
            </a:r>
            <a:r>
              <a:rPr lang="en-US" sz="2400" u="sng">
                <a:solidFill>
                  <a:schemeClr val="hlink"/>
                </a:solidFill>
                <a:latin typeface="Abhaya Libre"/>
                <a:ea typeface="Abhaya Libre"/>
                <a:cs typeface="Abhaya Libre"/>
                <a:sym typeface="Abhaya Libre"/>
                <a:hlinkClick r:id="rId15"/>
              </a:rPr>
              <a:t>Zero Waste home</a:t>
            </a:r>
            <a:endParaRPr/>
          </a:p>
        </p:txBody>
      </p:sp>
      <p:sp>
        <p:nvSpPr>
          <p:cNvPr id="680" name="Google Shape;680;p15"/>
          <p:cNvSpPr txBox="1"/>
          <p:nvPr/>
        </p:nvSpPr>
        <p:spPr>
          <a:xfrm>
            <a:off x="2216659" y="2282815"/>
            <a:ext cx="8280738" cy="838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5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10" b="1" dirty="0" err="1">
                <a:latin typeface="Abhaya Libre"/>
                <a:cs typeface="Abhaya Libre"/>
                <a:sym typeface="Abhaya Libre"/>
              </a:rPr>
              <a:t>Izvori</a:t>
            </a:r>
            <a:endParaRPr dirty="0"/>
          </a:p>
        </p:txBody>
      </p:sp>
      <p:pic>
        <p:nvPicPr>
          <p:cNvPr id="681" name="Google Shape;681;p1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870030" y="9245916"/>
            <a:ext cx="3710720" cy="7792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2" name="Google Shape;682;p15"/>
          <p:cNvGrpSpPr/>
          <p:nvPr/>
        </p:nvGrpSpPr>
        <p:grpSpPr>
          <a:xfrm>
            <a:off x="-906316" y="8854448"/>
            <a:ext cx="2900572" cy="807706"/>
            <a:chOff x="0" y="0"/>
            <a:chExt cx="3867430" cy="1076940"/>
          </a:xfrm>
        </p:grpSpPr>
        <p:pic>
          <p:nvPicPr>
            <p:cNvPr id="683" name="Google Shape;683;p15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0" y="0"/>
              <a:ext cx="3867430" cy="6187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4" name="Google Shape;684;p15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0" y="458151"/>
              <a:ext cx="3867430" cy="61878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16"/>
          <p:cNvSpPr txBox="1"/>
          <p:nvPr/>
        </p:nvSpPr>
        <p:spPr>
          <a:xfrm>
            <a:off x="2830888" y="4005165"/>
            <a:ext cx="12325712" cy="1921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8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30" b="1">
                <a:latin typeface="Abhaya Libre"/>
                <a:ea typeface="Abhaya Libre"/>
                <a:cs typeface="Abhaya Libre"/>
                <a:sym typeface="Abhaya Libre"/>
              </a:rPr>
              <a:t>Hvala</a:t>
            </a:r>
            <a:r>
              <a:rPr lang="en-US" sz="14030" b="1" i="0" u="none" strike="noStrike" cap="none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!</a:t>
            </a:r>
            <a:endParaRPr/>
          </a:p>
        </p:txBody>
      </p:sp>
      <p:pic>
        <p:nvPicPr>
          <p:cNvPr id="690" name="Google Shape;69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852805">
            <a:off x="5778439" y="-2562204"/>
            <a:ext cx="5364129" cy="5364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167879">
            <a:off x="15048952" y="6594634"/>
            <a:ext cx="5721823" cy="5669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4196164">
            <a:off x="-4478873" y="6861709"/>
            <a:ext cx="11622266" cy="1238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228850">
            <a:off x="14026237" y="-3786037"/>
            <a:ext cx="6836042" cy="6773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9014864">
            <a:off x="-336415" y="7596737"/>
            <a:ext cx="5099239" cy="196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6191" y="-1794241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878502" y="8579500"/>
            <a:ext cx="2556197" cy="2751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185502">
            <a:off x="-3202910" y="120674"/>
            <a:ext cx="4352147" cy="4346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1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7379619">
            <a:off x="3992986" y="9104884"/>
            <a:ext cx="5810576" cy="5802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1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6632729">
            <a:off x="16634531" y="823224"/>
            <a:ext cx="4881157" cy="48747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0" name="Google Shape;700;p16"/>
          <p:cNvGrpSpPr/>
          <p:nvPr/>
        </p:nvGrpSpPr>
        <p:grpSpPr>
          <a:xfrm>
            <a:off x="14267800" y="1219491"/>
            <a:ext cx="2900572" cy="807706"/>
            <a:chOff x="0" y="0"/>
            <a:chExt cx="3867430" cy="1076940"/>
          </a:xfrm>
        </p:grpSpPr>
        <p:pic>
          <p:nvPicPr>
            <p:cNvPr id="701" name="Google Shape;701;p16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0" y="0"/>
              <a:ext cx="3867430" cy="6187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2" name="Google Shape;702;p16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0" y="458151"/>
              <a:ext cx="3867430" cy="6187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03" name="Google Shape;703;p16"/>
          <p:cNvSpPr txBox="1"/>
          <p:nvPr/>
        </p:nvSpPr>
        <p:spPr>
          <a:xfrm>
            <a:off x="5273002" y="5611826"/>
            <a:ext cx="7441484" cy="1389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68" b="1" i="0" u="none" strike="noStrike" cap="none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@Regio.Digi.Hub</a:t>
            </a:r>
            <a:r>
              <a:rPr lang="en-US" sz="8068" b="0" i="0" u="none" strike="noStrike" cap="none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endParaRPr/>
          </a:p>
        </p:txBody>
      </p:sp>
      <p:pic>
        <p:nvPicPr>
          <p:cNvPr id="704" name="Google Shape;704;p1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555793" y="9258300"/>
            <a:ext cx="3710720" cy="77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5"/>
          <p:cNvSpPr txBox="1"/>
          <p:nvPr/>
        </p:nvSpPr>
        <p:spPr>
          <a:xfrm>
            <a:off x="8336714" y="2945792"/>
            <a:ext cx="4684800" cy="69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38" dirty="0" err="1">
                <a:latin typeface="Abhaya Libre"/>
                <a:ea typeface="Abhaya Libre"/>
                <a:cs typeface="Abhaya Libre"/>
                <a:sym typeface="Abhaya Libre"/>
              </a:rPr>
              <a:t>Pokret</a:t>
            </a:r>
            <a:r>
              <a:rPr lang="en-US" sz="3238" dirty="0">
                <a:latin typeface="Abhaya Libre"/>
                <a:ea typeface="Abhaya Libre"/>
                <a:cs typeface="Abhaya Libre"/>
                <a:sym typeface="Abhaya Libre"/>
              </a:rPr>
              <a:t> “ </a:t>
            </a:r>
            <a:r>
              <a:rPr lang="en-US" sz="3238" dirty="0" err="1">
                <a:latin typeface="Abhaya Libre"/>
                <a:ea typeface="Abhaya Libre"/>
                <a:cs typeface="Abhaya Libre"/>
                <a:sym typeface="Abhaya Libre"/>
              </a:rPr>
              <a:t>otpada</a:t>
            </a:r>
            <a:r>
              <a:rPr lang="en-US" sz="3238" dirty="0">
                <a:latin typeface="Abhaya Libre"/>
                <a:ea typeface="Abhaya Libre"/>
                <a:cs typeface="Abhaya Libre"/>
                <a:sym typeface="Abhaya Libre"/>
              </a:rPr>
              <a:t>”</a:t>
            </a:r>
            <a:endParaRPr dirty="0"/>
          </a:p>
        </p:txBody>
      </p:sp>
      <p:sp>
        <p:nvSpPr>
          <p:cNvPr id="183" name="Google Shape;183;p5"/>
          <p:cNvSpPr txBox="1"/>
          <p:nvPr/>
        </p:nvSpPr>
        <p:spPr>
          <a:xfrm>
            <a:off x="8336714" y="4702588"/>
            <a:ext cx="4684800" cy="69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38" dirty="0" err="1">
                <a:latin typeface="Abhaya Libre"/>
                <a:ea typeface="Abhaya Libre"/>
                <a:cs typeface="Abhaya Libre"/>
                <a:sym typeface="Abhaya Libre"/>
              </a:rPr>
              <a:t>Održivost</a:t>
            </a:r>
            <a:r>
              <a:rPr lang="en-US" sz="3238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3238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3238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3238" dirty="0" err="1">
                <a:latin typeface="Abhaya Libre"/>
                <a:ea typeface="Abhaya Libre"/>
                <a:cs typeface="Abhaya Libre"/>
                <a:sym typeface="Abhaya Libre"/>
              </a:rPr>
              <a:t>poslovanje</a:t>
            </a:r>
            <a:endParaRPr dirty="0"/>
          </a:p>
        </p:txBody>
      </p:sp>
      <p:sp>
        <p:nvSpPr>
          <p:cNvPr id="184" name="Google Shape;184;p5"/>
          <p:cNvSpPr txBox="1"/>
          <p:nvPr/>
        </p:nvSpPr>
        <p:spPr>
          <a:xfrm>
            <a:off x="8336714" y="6581940"/>
            <a:ext cx="4684800" cy="69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38" dirty="0">
                <a:latin typeface="Abhaya Libre"/>
                <a:ea typeface="Abhaya Libre"/>
                <a:cs typeface="Abhaya Libre"/>
                <a:sym typeface="Abhaya Libre"/>
              </a:rPr>
              <a:t>Reference</a:t>
            </a:r>
            <a:endParaRPr dirty="0"/>
          </a:p>
        </p:txBody>
      </p:sp>
      <p:sp>
        <p:nvSpPr>
          <p:cNvPr id="185" name="Google Shape;185;p5"/>
          <p:cNvSpPr txBox="1"/>
          <p:nvPr/>
        </p:nvSpPr>
        <p:spPr>
          <a:xfrm>
            <a:off x="8336714" y="3824190"/>
            <a:ext cx="4684800" cy="69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38" dirty="0" err="1">
                <a:latin typeface="Abhaya Libre"/>
                <a:ea typeface="Abhaya Libre"/>
                <a:cs typeface="Abhaya Libre"/>
                <a:sym typeface="Abhaya Libre"/>
              </a:rPr>
              <a:t>Činjenice</a:t>
            </a:r>
            <a:r>
              <a:rPr lang="en-US" sz="3238" dirty="0">
                <a:latin typeface="Abhaya Libre"/>
                <a:ea typeface="Abhaya Libre"/>
                <a:cs typeface="Abhaya Libre"/>
                <a:sym typeface="Abhaya Libre"/>
              </a:rPr>
              <a:t> o </a:t>
            </a:r>
            <a:r>
              <a:rPr lang="en-US" sz="3238" dirty="0" err="1">
                <a:latin typeface="Abhaya Libre"/>
                <a:ea typeface="Abhaya Libre"/>
                <a:cs typeface="Abhaya Libre"/>
                <a:sym typeface="Abhaya Libre"/>
              </a:rPr>
              <a:t>plastici</a:t>
            </a:r>
            <a:r>
              <a:rPr lang="en-US" sz="3238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3238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3238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3238" dirty="0" err="1">
                <a:latin typeface="Abhaya Libre"/>
                <a:ea typeface="Abhaya Libre"/>
                <a:cs typeface="Abhaya Libre"/>
                <a:sym typeface="Abhaya Libre"/>
              </a:rPr>
              <a:t>smeću</a:t>
            </a:r>
            <a:endParaRPr dirty="0"/>
          </a:p>
        </p:txBody>
      </p:sp>
      <p:sp>
        <p:nvSpPr>
          <p:cNvPr id="186" name="Google Shape;186;p5"/>
          <p:cNvSpPr txBox="1"/>
          <p:nvPr/>
        </p:nvSpPr>
        <p:spPr>
          <a:xfrm>
            <a:off x="8336729" y="5754350"/>
            <a:ext cx="6378300" cy="69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38" dirty="0" err="1">
                <a:latin typeface="Abhaya Libre"/>
                <a:ea typeface="Abhaya Libre"/>
                <a:cs typeface="Abhaya Libre"/>
                <a:sym typeface="Abhaya Libre"/>
              </a:rPr>
              <a:t>Primeri</a:t>
            </a:r>
            <a:r>
              <a:rPr lang="en-US" sz="3238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3238" dirty="0" err="1">
                <a:latin typeface="Abhaya Libre"/>
                <a:ea typeface="Abhaya Libre"/>
                <a:cs typeface="Abhaya Libre"/>
                <a:sym typeface="Abhaya Libre"/>
              </a:rPr>
              <a:t>ekoloških</a:t>
            </a:r>
            <a:r>
              <a:rPr lang="en-US" sz="3238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3238" dirty="0" err="1">
                <a:latin typeface="Abhaya Libre"/>
                <a:ea typeface="Abhaya Libre"/>
                <a:cs typeface="Abhaya Libre"/>
                <a:sym typeface="Abhaya Libre"/>
              </a:rPr>
              <a:t>kompanija</a:t>
            </a:r>
            <a:endParaRPr dirty="0"/>
          </a:p>
        </p:txBody>
      </p:sp>
      <p:pic>
        <p:nvPicPr>
          <p:cNvPr id="187" name="Google Shape;18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947194">
            <a:off x="6660949" y="7876457"/>
            <a:ext cx="5364129" cy="5364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9632120">
            <a:off x="-2174154" y="-1705919"/>
            <a:ext cx="5721823" cy="5669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6603835">
            <a:off x="5295880" y="-10406627"/>
            <a:ext cx="11622266" cy="1238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15414085" y="8264626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800000">
            <a:off x="2161922" y="-772267"/>
            <a:ext cx="2556197" cy="2751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9614497">
            <a:off x="17447384" y="6091404"/>
            <a:ext cx="4352147" cy="4346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3420380">
            <a:off x="5570971" y="-4349323"/>
            <a:ext cx="5810576" cy="5802961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5"/>
          <p:cNvSpPr txBox="1"/>
          <p:nvPr/>
        </p:nvSpPr>
        <p:spPr>
          <a:xfrm>
            <a:off x="1160102" y="5050278"/>
            <a:ext cx="8280600" cy="838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5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10" b="1" dirty="0" err="1">
                <a:latin typeface="Abhaya Libre"/>
                <a:cs typeface="Abhaya Libre"/>
                <a:sym typeface="Abhaya Libre"/>
              </a:rPr>
              <a:t>Sadržaj</a:t>
            </a:r>
            <a:endParaRPr dirty="0"/>
          </a:p>
        </p:txBody>
      </p:sp>
      <p:sp>
        <p:nvSpPr>
          <p:cNvPr id="195" name="Google Shape;195;p5"/>
          <p:cNvSpPr txBox="1"/>
          <p:nvPr/>
        </p:nvSpPr>
        <p:spPr>
          <a:xfrm>
            <a:off x="7008829" y="2855939"/>
            <a:ext cx="1079688" cy="707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38" b="0" i="0" u="none" strike="noStrike" cap="none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01</a:t>
            </a:r>
            <a:endParaRPr/>
          </a:p>
        </p:txBody>
      </p:sp>
      <p:sp>
        <p:nvSpPr>
          <p:cNvPr id="196" name="Google Shape;196;p5"/>
          <p:cNvSpPr txBox="1"/>
          <p:nvPr/>
        </p:nvSpPr>
        <p:spPr>
          <a:xfrm>
            <a:off x="7008829" y="3642267"/>
            <a:ext cx="1079688" cy="707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38" b="0" i="0" u="none" strike="noStrike" cap="none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02</a:t>
            </a:r>
            <a:endParaRPr/>
          </a:p>
        </p:txBody>
      </p:sp>
      <p:sp>
        <p:nvSpPr>
          <p:cNvPr id="197" name="Google Shape;197;p5"/>
          <p:cNvSpPr txBox="1"/>
          <p:nvPr/>
        </p:nvSpPr>
        <p:spPr>
          <a:xfrm>
            <a:off x="7008829" y="4612735"/>
            <a:ext cx="1079688" cy="707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38" b="0" i="0" u="none" strike="noStrike" cap="none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03</a:t>
            </a:r>
            <a:endParaRPr/>
          </a:p>
        </p:txBody>
      </p:sp>
      <p:sp>
        <p:nvSpPr>
          <p:cNvPr id="198" name="Google Shape;198;p5"/>
          <p:cNvSpPr txBox="1"/>
          <p:nvPr/>
        </p:nvSpPr>
        <p:spPr>
          <a:xfrm>
            <a:off x="7008829" y="5586475"/>
            <a:ext cx="1079688" cy="707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38" b="0" i="0" u="none" strike="noStrike" cap="none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04</a:t>
            </a:r>
            <a:endParaRPr/>
          </a:p>
        </p:txBody>
      </p:sp>
      <p:sp>
        <p:nvSpPr>
          <p:cNvPr id="199" name="Google Shape;199;p5"/>
          <p:cNvSpPr txBox="1"/>
          <p:nvPr/>
        </p:nvSpPr>
        <p:spPr>
          <a:xfrm>
            <a:off x="7008829" y="6430809"/>
            <a:ext cx="1079688" cy="707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38" b="0" i="0" u="none" strike="noStrike" cap="none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05</a:t>
            </a:r>
            <a:endParaRPr/>
          </a:p>
        </p:txBody>
      </p:sp>
      <p:pic>
        <p:nvPicPr>
          <p:cNvPr id="200" name="Google Shape;200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418708" y="0"/>
            <a:ext cx="1869292" cy="1869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870030" y="9245916"/>
            <a:ext cx="3710720" cy="77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6"/>
          <p:cNvSpPr txBox="1"/>
          <p:nvPr/>
        </p:nvSpPr>
        <p:spPr>
          <a:xfrm>
            <a:off x="1911525" y="1030507"/>
            <a:ext cx="8280600" cy="838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5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10" dirty="0">
                <a:latin typeface="Abhaya Libre"/>
                <a:cs typeface="Abhaya Libre"/>
                <a:sym typeface="Abhaya Libre"/>
              </a:rPr>
              <a:t>Nula </a:t>
            </a:r>
            <a:r>
              <a:rPr lang="en-US" sz="6410" dirty="0" err="1">
                <a:latin typeface="Abhaya Libre"/>
                <a:cs typeface="Abhaya Libre"/>
                <a:sym typeface="Abhaya Libre"/>
              </a:rPr>
              <a:t>otpada</a:t>
            </a:r>
            <a:endParaRPr dirty="0"/>
          </a:p>
        </p:txBody>
      </p:sp>
      <p:sp>
        <p:nvSpPr>
          <p:cNvPr id="207" name="Google Shape;207;p6"/>
          <p:cNvSpPr txBox="1"/>
          <p:nvPr/>
        </p:nvSpPr>
        <p:spPr>
          <a:xfrm>
            <a:off x="1911525" y="2943225"/>
            <a:ext cx="9043200" cy="517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Poslednjih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nekoliko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godina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izraz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„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nula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otpada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“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postao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je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popularan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u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Bugarskoj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šire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 To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nije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samo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modni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već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filozofski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koncept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svetski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pokret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kome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se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okreće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sve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više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ljudi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malih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velikih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preduzeća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korporacija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 U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Bugarskoj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je,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primer,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sve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počelo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2018.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godine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kada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je,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zbog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količine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otpada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u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svakodnevnom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životu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nekoliko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inovativnih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aktivista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različitog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porekla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stvorilo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u="sng" dirty="0">
                <a:solidFill>
                  <a:schemeClr val="hlink"/>
                </a:solidFill>
                <a:latin typeface="Abhaya Libre"/>
                <a:ea typeface="Abhaya Libre"/>
                <a:cs typeface="Abhaya Libre"/>
                <a:sym typeface="Abhaya Libre"/>
                <a:hlinkClick r:id="rId3"/>
              </a:rPr>
              <a:t>Zero Waste Bulgaria Association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 To se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dogodilo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simbolični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datum 22.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april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-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Međunarodni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dan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planete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Zemlje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</a:t>
            </a:r>
            <a:endParaRPr sz="2400" dirty="0"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Govoreći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o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zelenom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načinu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razmišljanja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nula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otpada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je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definitivno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deo toga,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jer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proizilazi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iz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potrage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za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očuvanjem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prirode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svesnije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potrošnje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</a:t>
            </a:r>
            <a:endParaRPr sz="2400" dirty="0"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208" name="Google Shape;208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196164">
            <a:off x="-4782433" y="7411957"/>
            <a:ext cx="11622266" cy="1238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836636">
            <a:off x="0" y="-2006961"/>
            <a:ext cx="3334026" cy="3588482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6"/>
          <p:cNvSpPr txBox="1"/>
          <p:nvPr/>
        </p:nvSpPr>
        <p:spPr>
          <a:xfrm>
            <a:off x="1911525" y="1869290"/>
            <a:ext cx="8280600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900" dirty="0">
                <a:latin typeface="Abhaya Libre"/>
                <a:ea typeface="Abhaya Libre"/>
                <a:cs typeface="Abhaya Libre"/>
                <a:sym typeface="Abhaya Libre"/>
              </a:rPr>
              <a:t>Šta je i zašto je popularno</a:t>
            </a:r>
            <a:endParaRPr dirty="0"/>
          </a:p>
        </p:txBody>
      </p:sp>
      <p:pic>
        <p:nvPicPr>
          <p:cNvPr id="211" name="Google Shape;211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418708" y="0"/>
            <a:ext cx="1869292" cy="1869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70030" y="9245916"/>
            <a:ext cx="3710720" cy="77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733150" y="3428992"/>
            <a:ext cx="6067425" cy="405765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6"/>
          <p:cNvSpPr/>
          <p:nvPr/>
        </p:nvSpPr>
        <p:spPr>
          <a:xfrm>
            <a:off x="11405475" y="2609875"/>
            <a:ext cx="6668722" cy="5695912"/>
          </a:xfrm>
          <a:custGeom>
            <a:avLst/>
            <a:gdLst/>
            <a:ahLst/>
            <a:cxnLst/>
            <a:rect l="l" t="t" r="r" b="b"/>
            <a:pathLst>
              <a:path w="2377441" h="2009140" extrusionOk="0">
                <a:moveTo>
                  <a:pt x="2376170" y="1778000"/>
                </a:moveTo>
                <a:cubicBezTo>
                  <a:pt x="2374900" y="1276350"/>
                  <a:pt x="2359660" y="598170"/>
                  <a:pt x="2359660" y="97790"/>
                </a:cubicBezTo>
                <a:cubicBezTo>
                  <a:pt x="2359660" y="90170"/>
                  <a:pt x="2360930" y="82550"/>
                  <a:pt x="2360930" y="76200"/>
                </a:cubicBezTo>
                <a:cubicBezTo>
                  <a:pt x="2359660" y="74930"/>
                  <a:pt x="2358390" y="74930"/>
                  <a:pt x="2357120" y="73660"/>
                </a:cubicBezTo>
                <a:cubicBezTo>
                  <a:pt x="2357120" y="73660"/>
                  <a:pt x="2355850" y="74930"/>
                  <a:pt x="2355850" y="76200"/>
                </a:cubicBezTo>
                <a:cubicBezTo>
                  <a:pt x="2353310" y="82550"/>
                  <a:pt x="2348230" y="82550"/>
                  <a:pt x="2343150" y="82550"/>
                </a:cubicBezTo>
                <a:cubicBezTo>
                  <a:pt x="2336800" y="81280"/>
                  <a:pt x="2330450" y="74930"/>
                  <a:pt x="2322830" y="77470"/>
                </a:cubicBezTo>
                <a:cubicBezTo>
                  <a:pt x="2320290" y="78740"/>
                  <a:pt x="2315210" y="76200"/>
                  <a:pt x="2313940" y="73660"/>
                </a:cubicBezTo>
                <a:cubicBezTo>
                  <a:pt x="2310130" y="68580"/>
                  <a:pt x="2305050" y="68580"/>
                  <a:pt x="2299970" y="71120"/>
                </a:cubicBezTo>
                <a:cubicBezTo>
                  <a:pt x="2297430" y="72390"/>
                  <a:pt x="2294890" y="71120"/>
                  <a:pt x="2292350" y="71120"/>
                </a:cubicBezTo>
                <a:cubicBezTo>
                  <a:pt x="2288540" y="71120"/>
                  <a:pt x="2283460" y="69850"/>
                  <a:pt x="2279650" y="68580"/>
                </a:cubicBezTo>
                <a:cubicBezTo>
                  <a:pt x="2278380" y="68580"/>
                  <a:pt x="2275840" y="67310"/>
                  <a:pt x="2274570" y="67310"/>
                </a:cubicBezTo>
                <a:cubicBezTo>
                  <a:pt x="2270760" y="66040"/>
                  <a:pt x="2266950" y="62230"/>
                  <a:pt x="2263140" y="67310"/>
                </a:cubicBezTo>
                <a:cubicBezTo>
                  <a:pt x="2263140" y="67310"/>
                  <a:pt x="2260600" y="67310"/>
                  <a:pt x="2259330" y="66040"/>
                </a:cubicBezTo>
                <a:cubicBezTo>
                  <a:pt x="2258060" y="63500"/>
                  <a:pt x="2256790" y="59690"/>
                  <a:pt x="2255520" y="57150"/>
                </a:cubicBezTo>
                <a:cubicBezTo>
                  <a:pt x="2252980" y="53340"/>
                  <a:pt x="2252980" y="46990"/>
                  <a:pt x="2249170" y="44450"/>
                </a:cubicBezTo>
                <a:cubicBezTo>
                  <a:pt x="2246630" y="43180"/>
                  <a:pt x="2245360" y="41910"/>
                  <a:pt x="2244090" y="39370"/>
                </a:cubicBezTo>
                <a:cubicBezTo>
                  <a:pt x="2244090" y="38100"/>
                  <a:pt x="2241550" y="36830"/>
                  <a:pt x="2241550" y="35560"/>
                </a:cubicBezTo>
                <a:lnTo>
                  <a:pt x="2237740" y="31750"/>
                </a:lnTo>
                <a:cubicBezTo>
                  <a:pt x="2236470" y="29210"/>
                  <a:pt x="2235200" y="25400"/>
                  <a:pt x="2232660" y="24130"/>
                </a:cubicBezTo>
                <a:cubicBezTo>
                  <a:pt x="2227580" y="20320"/>
                  <a:pt x="2226310" y="15240"/>
                  <a:pt x="2228850" y="8890"/>
                </a:cubicBezTo>
                <a:cubicBezTo>
                  <a:pt x="2225040" y="7620"/>
                  <a:pt x="2222500" y="5080"/>
                  <a:pt x="2218690" y="5080"/>
                </a:cubicBezTo>
                <a:cubicBezTo>
                  <a:pt x="2203450" y="6350"/>
                  <a:pt x="2186940" y="8890"/>
                  <a:pt x="2171700" y="10160"/>
                </a:cubicBezTo>
                <a:cubicBezTo>
                  <a:pt x="2169160" y="10160"/>
                  <a:pt x="2165350" y="11430"/>
                  <a:pt x="2164080" y="12700"/>
                </a:cubicBezTo>
                <a:cubicBezTo>
                  <a:pt x="2153920" y="19050"/>
                  <a:pt x="2143760" y="13970"/>
                  <a:pt x="2133600" y="12700"/>
                </a:cubicBezTo>
                <a:cubicBezTo>
                  <a:pt x="2125980" y="12700"/>
                  <a:pt x="2118360" y="8890"/>
                  <a:pt x="2110740" y="7620"/>
                </a:cubicBezTo>
                <a:cubicBezTo>
                  <a:pt x="2101850" y="6350"/>
                  <a:pt x="2094230" y="7620"/>
                  <a:pt x="2085340" y="6350"/>
                </a:cubicBezTo>
                <a:cubicBezTo>
                  <a:pt x="2084070" y="6350"/>
                  <a:pt x="2082800" y="5080"/>
                  <a:pt x="2081530" y="3810"/>
                </a:cubicBezTo>
                <a:cubicBezTo>
                  <a:pt x="2078990" y="0"/>
                  <a:pt x="2073910" y="1270"/>
                  <a:pt x="2071370" y="2540"/>
                </a:cubicBezTo>
                <a:cubicBezTo>
                  <a:pt x="2067560" y="5080"/>
                  <a:pt x="2066290" y="8890"/>
                  <a:pt x="2063750" y="12700"/>
                </a:cubicBezTo>
                <a:cubicBezTo>
                  <a:pt x="2057400" y="13970"/>
                  <a:pt x="2048510" y="15240"/>
                  <a:pt x="2042160" y="19050"/>
                </a:cubicBezTo>
                <a:cubicBezTo>
                  <a:pt x="2037080" y="21590"/>
                  <a:pt x="2034540" y="22860"/>
                  <a:pt x="2030730" y="20320"/>
                </a:cubicBezTo>
                <a:lnTo>
                  <a:pt x="2029460" y="21590"/>
                </a:lnTo>
                <a:cubicBezTo>
                  <a:pt x="2032000" y="24130"/>
                  <a:pt x="2033270" y="27940"/>
                  <a:pt x="2035810" y="30480"/>
                </a:cubicBezTo>
                <a:cubicBezTo>
                  <a:pt x="2032000" y="31750"/>
                  <a:pt x="2026920" y="34290"/>
                  <a:pt x="2024380" y="33020"/>
                </a:cubicBezTo>
                <a:cubicBezTo>
                  <a:pt x="2018030" y="31750"/>
                  <a:pt x="2015490" y="34290"/>
                  <a:pt x="2010410" y="36830"/>
                </a:cubicBezTo>
                <a:cubicBezTo>
                  <a:pt x="2005330" y="40640"/>
                  <a:pt x="1998980" y="43180"/>
                  <a:pt x="1993900" y="45720"/>
                </a:cubicBezTo>
                <a:cubicBezTo>
                  <a:pt x="1992630" y="45720"/>
                  <a:pt x="1991360" y="45720"/>
                  <a:pt x="1990090" y="44450"/>
                </a:cubicBezTo>
                <a:cubicBezTo>
                  <a:pt x="1988820" y="44450"/>
                  <a:pt x="1987550" y="43180"/>
                  <a:pt x="1987550" y="43180"/>
                </a:cubicBezTo>
                <a:cubicBezTo>
                  <a:pt x="1981200" y="45720"/>
                  <a:pt x="1974850" y="48260"/>
                  <a:pt x="1968500" y="45720"/>
                </a:cubicBezTo>
                <a:cubicBezTo>
                  <a:pt x="1967230" y="45720"/>
                  <a:pt x="1967230" y="46990"/>
                  <a:pt x="1965960" y="46990"/>
                </a:cubicBezTo>
                <a:cubicBezTo>
                  <a:pt x="1958340" y="49530"/>
                  <a:pt x="1953260" y="58420"/>
                  <a:pt x="1943100" y="58420"/>
                </a:cubicBezTo>
                <a:cubicBezTo>
                  <a:pt x="1935480" y="58420"/>
                  <a:pt x="1927860" y="64770"/>
                  <a:pt x="1920240" y="64770"/>
                </a:cubicBezTo>
                <a:cubicBezTo>
                  <a:pt x="1911350" y="66040"/>
                  <a:pt x="1903730" y="68580"/>
                  <a:pt x="1896110" y="72390"/>
                </a:cubicBezTo>
                <a:cubicBezTo>
                  <a:pt x="1893570" y="73660"/>
                  <a:pt x="1891030" y="73660"/>
                  <a:pt x="1889760" y="73660"/>
                </a:cubicBezTo>
                <a:cubicBezTo>
                  <a:pt x="1883410" y="71120"/>
                  <a:pt x="1879600" y="74930"/>
                  <a:pt x="1877060" y="78740"/>
                </a:cubicBezTo>
                <a:cubicBezTo>
                  <a:pt x="1870710" y="87630"/>
                  <a:pt x="1860550" y="90170"/>
                  <a:pt x="1851660" y="92710"/>
                </a:cubicBezTo>
                <a:cubicBezTo>
                  <a:pt x="1840230" y="95250"/>
                  <a:pt x="1828800" y="96520"/>
                  <a:pt x="1817370" y="97790"/>
                </a:cubicBezTo>
                <a:cubicBezTo>
                  <a:pt x="1816100" y="97790"/>
                  <a:pt x="1814830" y="101600"/>
                  <a:pt x="1812290" y="102870"/>
                </a:cubicBezTo>
                <a:cubicBezTo>
                  <a:pt x="1811020" y="102870"/>
                  <a:pt x="1809750" y="101600"/>
                  <a:pt x="1809750" y="101600"/>
                </a:cubicBezTo>
                <a:cubicBezTo>
                  <a:pt x="1803400" y="109220"/>
                  <a:pt x="1799590" y="120650"/>
                  <a:pt x="1786890" y="119380"/>
                </a:cubicBezTo>
                <a:lnTo>
                  <a:pt x="1785620" y="119380"/>
                </a:lnTo>
                <a:cubicBezTo>
                  <a:pt x="1775460" y="125730"/>
                  <a:pt x="1765300" y="123190"/>
                  <a:pt x="1756410" y="120650"/>
                </a:cubicBezTo>
                <a:cubicBezTo>
                  <a:pt x="1753870" y="120650"/>
                  <a:pt x="1750060" y="118110"/>
                  <a:pt x="1748790" y="115570"/>
                </a:cubicBezTo>
                <a:cubicBezTo>
                  <a:pt x="1744980" y="107950"/>
                  <a:pt x="1734820" y="105410"/>
                  <a:pt x="1727200" y="107950"/>
                </a:cubicBezTo>
                <a:cubicBezTo>
                  <a:pt x="1720850" y="110490"/>
                  <a:pt x="1714500" y="111760"/>
                  <a:pt x="1708150" y="114300"/>
                </a:cubicBezTo>
                <a:cubicBezTo>
                  <a:pt x="1697990" y="116840"/>
                  <a:pt x="1689100" y="118110"/>
                  <a:pt x="1678940" y="113030"/>
                </a:cubicBezTo>
                <a:cubicBezTo>
                  <a:pt x="1668780" y="107950"/>
                  <a:pt x="1661160" y="111760"/>
                  <a:pt x="1656080" y="123190"/>
                </a:cubicBezTo>
                <a:cubicBezTo>
                  <a:pt x="1652270" y="130810"/>
                  <a:pt x="1642109" y="132080"/>
                  <a:pt x="1635759" y="125730"/>
                </a:cubicBezTo>
                <a:cubicBezTo>
                  <a:pt x="1631949" y="121920"/>
                  <a:pt x="1629409" y="123190"/>
                  <a:pt x="1625599" y="125730"/>
                </a:cubicBezTo>
                <a:lnTo>
                  <a:pt x="1617979" y="133350"/>
                </a:lnTo>
                <a:cubicBezTo>
                  <a:pt x="1616709" y="134620"/>
                  <a:pt x="1614169" y="134620"/>
                  <a:pt x="1612899" y="134620"/>
                </a:cubicBezTo>
                <a:lnTo>
                  <a:pt x="1605279" y="134620"/>
                </a:lnTo>
                <a:cubicBezTo>
                  <a:pt x="1600199" y="134620"/>
                  <a:pt x="1595119" y="133350"/>
                  <a:pt x="1590040" y="132080"/>
                </a:cubicBezTo>
                <a:cubicBezTo>
                  <a:pt x="1583690" y="130810"/>
                  <a:pt x="1578609" y="127000"/>
                  <a:pt x="1572259" y="125730"/>
                </a:cubicBezTo>
                <a:cubicBezTo>
                  <a:pt x="1562099" y="124460"/>
                  <a:pt x="1559559" y="115570"/>
                  <a:pt x="1555749" y="109220"/>
                </a:cubicBezTo>
                <a:cubicBezTo>
                  <a:pt x="1553209" y="105410"/>
                  <a:pt x="1548129" y="100330"/>
                  <a:pt x="1543049" y="101600"/>
                </a:cubicBezTo>
                <a:cubicBezTo>
                  <a:pt x="1537969" y="104140"/>
                  <a:pt x="1532889" y="101600"/>
                  <a:pt x="1529079" y="100330"/>
                </a:cubicBezTo>
                <a:cubicBezTo>
                  <a:pt x="1527809" y="100330"/>
                  <a:pt x="1525269" y="99060"/>
                  <a:pt x="1523999" y="99060"/>
                </a:cubicBezTo>
                <a:cubicBezTo>
                  <a:pt x="1515109" y="96520"/>
                  <a:pt x="1508759" y="101600"/>
                  <a:pt x="1502409" y="107950"/>
                </a:cubicBezTo>
                <a:lnTo>
                  <a:pt x="1497329" y="113030"/>
                </a:lnTo>
                <a:cubicBezTo>
                  <a:pt x="1496059" y="114300"/>
                  <a:pt x="1496059" y="116840"/>
                  <a:pt x="1494790" y="118110"/>
                </a:cubicBezTo>
                <a:cubicBezTo>
                  <a:pt x="1487170" y="124460"/>
                  <a:pt x="1479550" y="121920"/>
                  <a:pt x="1470659" y="118110"/>
                </a:cubicBezTo>
                <a:cubicBezTo>
                  <a:pt x="1463040" y="114300"/>
                  <a:pt x="1454149" y="118110"/>
                  <a:pt x="1451609" y="125730"/>
                </a:cubicBezTo>
                <a:cubicBezTo>
                  <a:pt x="1450340" y="130810"/>
                  <a:pt x="1449070" y="134620"/>
                  <a:pt x="1442720" y="137160"/>
                </a:cubicBezTo>
                <a:cubicBezTo>
                  <a:pt x="1436370" y="140970"/>
                  <a:pt x="1428750" y="143510"/>
                  <a:pt x="1427480" y="152400"/>
                </a:cubicBezTo>
                <a:cubicBezTo>
                  <a:pt x="1427480" y="153670"/>
                  <a:pt x="1426210" y="154940"/>
                  <a:pt x="1424940" y="154940"/>
                </a:cubicBezTo>
                <a:cubicBezTo>
                  <a:pt x="1421130" y="156210"/>
                  <a:pt x="1418590" y="157480"/>
                  <a:pt x="1414780" y="158750"/>
                </a:cubicBezTo>
                <a:lnTo>
                  <a:pt x="1403350" y="158750"/>
                </a:lnTo>
                <a:cubicBezTo>
                  <a:pt x="1395730" y="157480"/>
                  <a:pt x="1388110" y="154940"/>
                  <a:pt x="1380490" y="153670"/>
                </a:cubicBezTo>
                <a:cubicBezTo>
                  <a:pt x="1371600" y="152400"/>
                  <a:pt x="1363979" y="157480"/>
                  <a:pt x="1355090" y="158750"/>
                </a:cubicBezTo>
                <a:lnTo>
                  <a:pt x="1353820" y="160020"/>
                </a:lnTo>
                <a:cubicBezTo>
                  <a:pt x="1351280" y="163830"/>
                  <a:pt x="1347470" y="162560"/>
                  <a:pt x="1344930" y="160020"/>
                </a:cubicBezTo>
                <a:cubicBezTo>
                  <a:pt x="1339850" y="154940"/>
                  <a:pt x="1330960" y="153670"/>
                  <a:pt x="1324610" y="156210"/>
                </a:cubicBezTo>
                <a:cubicBezTo>
                  <a:pt x="1316990" y="160020"/>
                  <a:pt x="1309370" y="162560"/>
                  <a:pt x="1301750" y="165100"/>
                </a:cubicBezTo>
                <a:cubicBezTo>
                  <a:pt x="1299210" y="165100"/>
                  <a:pt x="1296670" y="163830"/>
                  <a:pt x="1295400" y="163830"/>
                </a:cubicBezTo>
                <a:cubicBezTo>
                  <a:pt x="1292860" y="163830"/>
                  <a:pt x="1289050" y="162560"/>
                  <a:pt x="1287780" y="163830"/>
                </a:cubicBezTo>
                <a:cubicBezTo>
                  <a:pt x="1277620" y="171450"/>
                  <a:pt x="1267460" y="168910"/>
                  <a:pt x="1258570" y="163830"/>
                </a:cubicBezTo>
                <a:cubicBezTo>
                  <a:pt x="1253490" y="161290"/>
                  <a:pt x="1245870" y="158750"/>
                  <a:pt x="1243330" y="151130"/>
                </a:cubicBezTo>
                <a:cubicBezTo>
                  <a:pt x="1242060" y="146050"/>
                  <a:pt x="1236980" y="140970"/>
                  <a:pt x="1233170" y="137160"/>
                </a:cubicBezTo>
                <a:cubicBezTo>
                  <a:pt x="1226820" y="130810"/>
                  <a:pt x="1220470" y="121920"/>
                  <a:pt x="1209040" y="121920"/>
                </a:cubicBezTo>
                <a:cubicBezTo>
                  <a:pt x="1206500" y="121920"/>
                  <a:pt x="1203959" y="116840"/>
                  <a:pt x="1202690" y="118110"/>
                </a:cubicBezTo>
                <a:cubicBezTo>
                  <a:pt x="1197609" y="119380"/>
                  <a:pt x="1197609" y="116840"/>
                  <a:pt x="1195070" y="114300"/>
                </a:cubicBezTo>
                <a:cubicBezTo>
                  <a:pt x="1192530" y="111760"/>
                  <a:pt x="1188720" y="109220"/>
                  <a:pt x="1186180" y="105410"/>
                </a:cubicBezTo>
                <a:cubicBezTo>
                  <a:pt x="1182370" y="100330"/>
                  <a:pt x="1178560" y="93980"/>
                  <a:pt x="1174750" y="88900"/>
                </a:cubicBezTo>
                <a:cubicBezTo>
                  <a:pt x="1170940" y="83820"/>
                  <a:pt x="1168400" y="77470"/>
                  <a:pt x="1164590" y="72390"/>
                </a:cubicBezTo>
                <a:cubicBezTo>
                  <a:pt x="1163320" y="71120"/>
                  <a:pt x="1159509" y="69850"/>
                  <a:pt x="1158240" y="71120"/>
                </a:cubicBezTo>
                <a:lnTo>
                  <a:pt x="1143000" y="78740"/>
                </a:lnTo>
                <a:cubicBezTo>
                  <a:pt x="1140460" y="80010"/>
                  <a:pt x="1139190" y="82550"/>
                  <a:pt x="1137920" y="85090"/>
                </a:cubicBezTo>
                <a:lnTo>
                  <a:pt x="1136650" y="83820"/>
                </a:lnTo>
                <a:cubicBezTo>
                  <a:pt x="1137920" y="80010"/>
                  <a:pt x="1139190" y="76200"/>
                  <a:pt x="1140460" y="74930"/>
                </a:cubicBezTo>
                <a:lnTo>
                  <a:pt x="1125220" y="71120"/>
                </a:lnTo>
                <a:cubicBezTo>
                  <a:pt x="1121410" y="69850"/>
                  <a:pt x="1115060" y="69850"/>
                  <a:pt x="1112520" y="69850"/>
                </a:cubicBezTo>
                <a:lnTo>
                  <a:pt x="1092200" y="69850"/>
                </a:lnTo>
                <a:cubicBezTo>
                  <a:pt x="1084580" y="69850"/>
                  <a:pt x="1078230" y="68580"/>
                  <a:pt x="1070610" y="69850"/>
                </a:cubicBezTo>
                <a:cubicBezTo>
                  <a:pt x="1065530" y="71120"/>
                  <a:pt x="1061720" y="68580"/>
                  <a:pt x="1057910" y="66040"/>
                </a:cubicBezTo>
                <a:cubicBezTo>
                  <a:pt x="1047750" y="58420"/>
                  <a:pt x="1037590" y="49530"/>
                  <a:pt x="1023620" y="53340"/>
                </a:cubicBezTo>
                <a:cubicBezTo>
                  <a:pt x="1022350" y="53340"/>
                  <a:pt x="1019810" y="52070"/>
                  <a:pt x="1018540" y="50800"/>
                </a:cubicBezTo>
                <a:cubicBezTo>
                  <a:pt x="1014730" y="49530"/>
                  <a:pt x="1012190" y="46990"/>
                  <a:pt x="1007110" y="44450"/>
                </a:cubicBezTo>
                <a:cubicBezTo>
                  <a:pt x="1007110" y="48260"/>
                  <a:pt x="1007110" y="49530"/>
                  <a:pt x="1008380" y="52070"/>
                </a:cubicBezTo>
                <a:cubicBezTo>
                  <a:pt x="1005840" y="54610"/>
                  <a:pt x="1004570" y="53340"/>
                  <a:pt x="1003300" y="52070"/>
                </a:cubicBezTo>
                <a:cubicBezTo>
                  <a:pt x="1002030" y="53340"/>
                  <a:pt x="1000760" y="55880"/>
                  <a:pt x="999490" y="55880"/>
                </a:cubicBezTo>
                <a:cubicBezTo>
                  <a:pt x="993140" y="58420"/>
                  <a:pt x="986790" y="59690"/>
                  <a:pt x="980440" y="62230"/>
                </a:cubicBezTo>
                <a:cubicBezTo>
                  <a:pt x="977900" y="63500"/>
                  <a:pt x="975360" y="64770"/>
                  <a:pt x="974090" y="66040"/>
                </a:cubicBezTo>
                <a:cubicBezTo>
                  <a:pt x="969010" y="69850"/>
                  <a:pt x="965200" y="76200"/>
                  <a:pt x="956310" y="74930"/>
                </a:cubicBezTo>
                <a:cubicBezTo>
                  <a:pt x="955040" y="74930"/>
                  <a:pt x="952500" y="77470"/>
                  <a:pt x="949960" y="77470"/>
                </a:cubicBezTo>
                <a:cubicBezTo>
                  <a:pt x="947420" y="78740"/>
                  <a:pt x="943610" y="78740"/>
                  <a:pt x="941070" y="80010"/>
                </a:cubicBezTo>
                <a:lnTo>
                  <a:pt x="938530" y="80010"/>
                </a:lnTo>
                <a:cubicBezTo>
                  <a:pt x="930910" y="82550"/>
                  <a:pt x="924560" y="85090"/>
                  <a:pt x="916940" y="86360"/>
                </a:cubicBezTo>
                <a:lnTo>
                  <a:pt x="911860" y="86360"/>
                </a:lnTo>
                <a:cubicBezTo>
                  <a:pt x="905510" y="86360"/>
                  <a:pt x="900430" y="85090"/>
                  <a:pt x="894080" y="85090"/>
                </a:cubicBezTo>
                <a:cubicBezTo>
                  <a:pt x="887730" y="85090"/>
                  <a:pt x="881380" y="87630"/>
                  <a:pt x="875030" y="87630"/>
                </a:cubicBezTo>
                <a:cubicBezTo>
                  <a:pt x="867410" y="87630"/>
                  <a:pt x="858520" y="87630"/>
                  <a:pt x="852170" y="82550"/>
                </a:cubicBezTo>
                <a:cubicBezTo>
                  <a:pt x="850900" y="81280"/>
                  <a:pt x="847090" y="81280"/>
                  <a:pt x="844550" y="82550"/>
                </a:cubicBezTo>
                <a:cubicBezTo>
                  <a:pt x="835660" y="83820"/>
                  <a:pt x="826770" y="85090"/>
                  <a:pt x="819150" y="87630"/>
                </a:cubicBezTo>
                <a:cubicBezTo>
                  <a:pt x="811530" y="90170"/>
                  <a:pt x="807720" y="87630"/>
                  <a:pt x="805180" y="81280"/>
                </a:cubicBezTo>
                <a:cubicBezTo>
                  <a:pt x="803910" y="78740"/>
                  <a:pt x="801370" y="76200"/>
                  <a:pt x="798830" y="73660"/>
                </a:cubicBezTo>
                <a:cubicBezTo>
                  <a:pt x="795020" y="71120"/>
                  <a:pt x="791210" y="67310"/>
                  <a:pt x="787400" y="67310"/>
                </a:cubicBezTo>
                <a:cubicBezTo>
                  <a:pt x="778510" y="67310"/>
                  <a:pt x="773430" y="62230"/>
                  <a:pt x="767080" y="58420"/>
                </a:cubicBezTo>
                <a:cubicBezTo>
                  <a:pt x="756920" y="52070"/>
                  <a:pt x="748030" y="44450"/>
                  <a:pt x="735330" y="45720"/>
                </a:cubicBezTo>
                <a:lnTo>
                  <a:pt x="735330" y="39370"/>
                </a:lnTo>
                <a:cubicBezTo>
                  <a:pt x="737870" y="39370"/>
                  <a:pt x="740410" y="39370"/>
                  <a:pt x="742950" y="38100"/>
                </a:cubicBezTo>
                <a:cubicBezTo>
                  <a:pt x="739140" y="35560"/>
                  <a:pt x="739140" y="31750"/>
                  <a:pt x="736600" y="29210"/>
                </a:cubicBezTo>
                <a:cubicBezTo>
                  <a:pt x="731520" y="25400"/>
                  <a:pt x="726440" y="24130"/>
                  <a:pt x="721360" y="21590"/>
                </a:cubicBezTo>
                <a:cubicBezTo>
                  <a:pt x="717550" y="20320"/>
                  <a:pt x="712470" y="20320"/>
                  <a:pt x="715010" y="26670"/>
                </a:cubicBezTo>
                <a:cubicBezTo>
                  <a:pt x="708660" y="27940"/>
                  <a:pt x="703580" y="27940"/>
                  <a:pt x="701040" y="30480"/>
                </a:cubicBezTo>
                <a:cubicBezTo>
                  <a:pt x="695960" y="34290"/>
                  <a:pt x="690880" y="31750"/>
                  <a:pt x="687070" y="29210"/>
                </a:cubicBezTo>
                <a:cubicBezTo>
                  <a:pt x="684530" y="27940"/>
                  <a:pt x="681990" y="26670"/>
                  <a:pt x="679450" y="27940"/>
                </a:cubicBezTo>
                <a:cubicBezTo>
                  <a:pt x="664210" y="35560"/>
                  <a:pt x="648970" y="31750"/>
                  <a:pt x="633730" y="31750"/>
                </a:cubicBezTo>
                <a:cubicBezTo>
                  <a:pt x="631190" y="31750"/>
                  <a:pt x="628650" y="30480"/>
                  <a:pt x="624840" y="30480"/>
                </a:cubicBezTo>
                <a:cubicBezTo>
                  <a:pt x="619760" y="29210"/>
                  <a:pt x="615950" y="26670"/>
                  <a:pt x="610870" y="25400"/>
                </a:cubicBezTo>
                <a:cubicBezTo>
                  <a:pt x="605790" y="24130"/>
                  <a:pt x="599440" y="22860"/>
                  <a:pt x="594360" y="21590"/>
                </a:cubicBezTo>
                <a:lnTo>
                  <a:pt x="590550" y="21590"/>
                </a:lnTo>
                <a:cubicBezTo>
                  <a:pt x="581660" y="21590"/>
                  <a:pt x="572770" y="22860"/>
                  <a:pt x="565150" y="22860"/>
                </a:cubicBezTo>
                <a:cubicBezTo>
                  <a:pt x="558800" y="22860"/>
                  <a:pt x="552450" y="20320"/>
                  <a:pt x="544830" y="19050"/>
                </a:cubicBezTo>
                <a:cubicBezTo>
                  <a:pt x="543560" y="8890"/>
                  <a:pt x="533400" y="11430"/>
                  <a:pt x="527050" y="6350"/>
                </a:cubicBezTo>
                <a:cubicBezTo>
                  <a:pt x="525780" y="5080"/>
                  <a:pt x="523240" y="6350"/>
                  <a:pt x="521970" y="6350"/>
                </a:cubicBezTo>
                <a:cubicBezTo>
                  <a:pt x="514350" y="5080"/>
                  <a:pt x="509270" y="8890"/>
                  <a:pt x="506730" y="15240"/>
                </a:cubicBezTo>
                <a:cubicBezTo>
                  <a:pt x="502920" y="21590"/>
                  <a:pt x="492760" y="24130"/>
                  <a:pt x="496570" y="34290"/>
                </a:cubicBezTo>
                <a:cubicBezTo>
                  <a:pt x="497840" y="35560"/>
                  <a:pt x="500380" y="36830"/>
                  <a:pt x="501650" y="39370"/>
                </a:cubicBezTo>
                <a:cubicBezTo>
                  <a:pt x="501650" y="43180"/>
                  <a:pt x="500380" y="45720"/>
                  <a:pt x="496570" y="44450"/>
                </a:cubicBezTo>
                <a:cubicBezTo>
                  <a:pt x="495300" y="44450"/>
                  <a:pt x="494030" y="46990"/>
                  <a:pt x="492760" y="48260"/>
                </a:cubicBezTo>
                <a:cubicBezTo>
                  <a:pt x="491490" y="49530"/>
                  <a:pt x="491490" y="52070"/>
                  <a:pt x="490220" y="52070"/>
                </a:cubicBezTo>
                <a:cubicBezTo>
                  <a:pt x="482600" y="54610"/>
                  <a:pt x="477520" y="60960"/>
                  <a:pt x="468630" y="59690"/>
                </a:cubicBezTo>
                <a:lnTo>
                  <a:pt x="466090" y="59690"/>
                </a:lnTo>
                <a:cubicBezTo>
                  <a:pt x="458470" y="66040"/>
                  <a:pt x="450850" y="64770"/>
                  <a:pt x="441960" y="63500"/>
                </a:cubicBezTo>
                <a:cubicBezTo>
                  <a:pt x="438150" y="62230"/>
                  <a:pt x="433070" y="63500"/>
                  <a:pt x="427990" y="63500"/>
                </a:cubicBezTo>
                <a:cubicBezTo>
                  <a:pt x="424180" y="63500"/>
                  <a:pt x="420370" y="63500"/>
                  <a:pt x="416560" y="60960"/>
                </a:cubicBezTo>
                <a:cubicBezTo>
                  <a:pt x="411480" y="58420"/>
                  <a:pt x="406400" y="54610"/>
                  <a:pt x="401320" y="52070"/>
                </a:cubicBezTo>
                <a:cubicBezTo>
                  <a:pt x="396240" y="49530"/>
                  <a:pt x="389890" y="49530"/>
                  <a:pt x="389890" y="40640"/>
                </a:cubicBezTo>
                <a:cubicBezTo>
                  <a:pt x="389890" y="39370"/>
                  <a:pt x="387350" y="38100"/>
                  <a:pt x="387350" y="36830"/>
                </a:cubicBezTo>
                <a:cubicBezTo>
                  <a:pt x="378460" y="44450"/>
                  <a:pt x="370840" y="50800"/>
                  <a:pt x="363220" y="57150"/>
                </a:cubicBezTo>
                <a:cubicBezTo>
                  <a:pt x="359410" y="60960"/>
                  <a:pt x="354330" y="66040"/>
                  <a:pt x="356870" y="72390"/>
                </a:cubicBezTo>
                <a:cubicBezTo>
                  <a:pt x="356870" y="73660"/>
                  <a:pt x="355600" y="74930"/>
                  <a:pt x="355600" y="76200"/>
                </a:cubicBezTo>
                <a:cubicBezTo>
                  <a:pt x="354330" y="78740"/>
                  <a:pt x="353060" y="81280"/>
                  <a:pt x="350520" y="82550"/>
                </a:cubicBezTo>
                <a:cubicBezTo>
                  <a:pt x="347980" y="86360"/>
                  <a:pt x="345440" y="90170"/>
                  <a:pt x="342900" y="95250"/>
                </a:cubicBezTo>
                <a:lnTo>
                  <a:pt x="335280" y="102870"/>
                </a:lnTo>
                <a:cubicBezTo>
                  <a:pt x="332740" y="106680"/>
                  <a:pt x="330200" y="110490"/>
                  <a:pt x="326390" y="113030"/>
                </a:cubicBezTo>
                <a:cubicBezTo>
                  <a:pt x="317500" y="120650"/>
                  <a:pt x="308610" y="128270"/>
                  <a:pt x="298450" y="135890"/>
                </a:cubicBezTo>
                <a:cubicBezTo>
                  <a:pt x="293370" y="140970"/>
                  <a:pt x="287020" y="144780"/>
                  <a:pt x="281940" y="149860"/>
                </a:cubicBezTo>
                <a:cubicBezTo>
                  <a:pt x="273050" y="157480"/>
                  <a:pt x="262890" y="163830"/>
                  <a:pt x="257810" y="175260"/>
                </a:cubicBezTo>
                <a:cubicBezTo>
                  <a:pt x="257810" y="176530"/>
                  <a:pt x="255270" y="177800"/>
                  <a:pt x="254000" y="179070"/>
                </a:cubicBezTo>
                <a:cubicBezTo>
                  <a:pt x="247650" y="184150"/>
                  <a:pt x="237490" y="184150"/>
                  <a:pt x="237490" y="194310"/>
                </a:cubicBezTo>
                <a:cubicBezTo>
                  <a:pt x="227330" y="194310"/>
                  <a:pt x="222250" y="201930"/>
                  <a:pt x="217170" y="208280"/>
                </a:cubicBezTo>
                <a:cubicBezTo>
                  <a:pt x="213360" y="213360"/>
                  <a:pt x="209550" y="219710"/>
                  <a:pt x="204470" y="223520"/>
                </a:cubicBezTo>
                <a:cubicBezTo>
                  <a:pt x="199390" y="226060"/>
                  <a:pt x="193040" y="224790"/>
                  <a:pt x="186690" y="224790"/>
                </a:cubicBezTo>
                <a:cubicBezTo>
                  <a:pt x="184150" y="224790"/>
                  <a:pt x="181610" y="224790"/>
                  <a:pt x="181610" y="226060"/>
                </a:cubicBezTo>
                <a:cubicBezTo>
                  <a:pt x="176530" y="231140"/>
                  <a:pt x="170180" y="234950"/>
                  <a:pt x="166370" y="241300"/>
                </a:cubicBezTo>
                <a:cubicBezTo>
                  <a:pt x="162560" y="247650"/>
                  <a:pt x="158750" y="251460"/>
                  <a:pt x="152400" y="252730"/>
                </a:cubicBezTo>
                <a:cubicBezTo>
                  <a:pt x="146050" y="254000"/>
                  <a:pt x="139700" y="260350"/>
                  <a:pt x="130810" y="256540"/>
                </a:cubicBezTo>
                <a:cubicBezTo>
                  <a:pt x="123190" y="254000"/>
                  <a:pt x="114300" y="256540"/>
                  <a:pt x="109220" y="251460"/>
                </a:cubicBezTo>
                <a:cubicBezTo>
                  <a:pt x="99060" y="252730"/>
                  <a:pt x="91440" y="255270"/>
                  <a:pt x="82550" y="256540"/>
                </a:cubicBezTo>
                <a:cubicBezTo>
                  <a:pt x="72390" y="259080"/>
                  <a:pt x="60960" y="257810"/>
                  <a:pt x="52070" y="265430"/>
                </a:cubicBezTo>
                <a:cubicBezTo>
                  <a:pt x="44450" y="271780"/>
                  <a:pt x="38100" y="278130"/>
                  <a:pt x="26670" y="276860"/>
                </a:cubicBezTo>
                <a:cubicBezTo>
                  <a:pt x="27940" y="284480"/>
                  <a:pt x="29210" y="290830"/>
                  <a:pt x="30480" y="298450"/>
                </a:cubicBezTo>
                <a:cubicBezTo>
                  <a:pt x="33020" y="318770"/>
                  <a:pt x="35560" y="339090"/>
                  <a:pt x="36830" y="359410"/>
                </a:cubicBezTo>
                <a:cubicBezTo>
                  <a:pt x="40640" y="384810"/>
                  <a:pt x="41910" y="408940"/>
                  <a:pt x="39370" y="433070"/>
                </a:cubicBezTo>
                <a:cubicBezTo>
                  <a:pt x="36830" y="467360"/>
                  <a:pt x="25400" y="1640840"/>
                  <a:pt x="13970" y="1672590"/>
                </a:cubicBezTo>
                <a:lnTo>
                  <a:pt x="2540" y="1699260"/>
                </a:lnTo>
                <a:cubicBezTo>
                  <a:pt x="0" y="1705610"/>
                  <a:pt x="3810" y="1709420"/>
                  <a:pt x="10160" y="1710690"/>
                </a:cubicBezTo>
                <a:cubicBezTo>
                  <a:pt x="17780" y="1711960"/>
                  <a:pt x="20320" y="1717040"/>
                  <a:pt x="22860" y="1723390"/>
                </a:cubicBezTo>
                <a:cubicBezTo>
                  <a:pt x="25400" y="1733550"/>
                  <a:pt x="21590" y="1743710"/>
                  <a:pt x="26670" y="1753870"/>
                </a:cubicBezTo>
                <a:cubicBezTo>
                  <a:pt x="29210" y="1758950"/>
                  <a:pt x="26670" y="1767840"/>
                  <a:pt x="25400" y="1775460"/>
                </a:cubicBezTo>
                <a:cubicBezTo>
                  <a:pt x="24130" y="1785620"/>
                  <a:pt x="26670" y="1795780"/>
                  <a:pt x="30480" y="1804670"/>
                </a:cubicBezTo>
                <a:cubicBezTo>
                  <a:pt x="39370" y="1819910"/>
                  <a:pt x="40640" y="1837690"/>
                  <a:pt x="40640" y="1854200"/>
                </a:cubicBezTo>
                <a:cubicBezTo>
                  <a:pt x="40640" y="1858010"/>
                  <a:pt x="41910" y="1861820"/>
                  <a:pt x="43180" y="1864360"/>
                </a:cubicBezTo>
                <a:cubicBezTo>
                  <a:pt x="45720" y="1866900"/>
                  <a:pt x="50800" y="1869440"/>
                  <a:pt x="55880" y="1870710"/>
                </a:cubicBezTo>
                <a:lnTo>
                  <a:pt x="86360" y="1885950"/>
                </a:lnTo>
                <a:cubicBezTo>
                  <a:pt x="100330" y="1893570"/>
                  <a:pt x="111760" y="1892300"/>
                  <a:pt x="124460" y="1883410"/>
                </a:cubicBezTo>
                <a:cubicBezTo>
                  <a:pt x="125730" y="1882140"/>
                  <a:pt x="129540" y="1880870"/>
                  <a:pt x="130810" y="1880870"/>
                </a:cubicBezTo>
                <a:cubicBezTo>
                  <a:pt x="139700" y="1882140"/>
                  <a:pt x="148590" y="1882140"/>
                  <a:pt x="156210" y="1889760"/>
                </a:cubicBezTo>
                <a:cubicBezTo>
                  <a:pt x="165100" y="1897380"/>
                  <a:pt x="177800" y="1902460"/>
                  <a:pt x="187960" y="1908810"/>
                </a:cubicBezTo>
                <a:cubicBezTo>
                  <a:pt x="194310" y="1912620"/>
                  <a:pt x="201930" y="1917700"/>
                  <a:pt x="205740" y="1922780"/>
                </a:cubicBezTo>
                <a:cubicBezTo>
                  <a:pt x="208280" y="1925320"/>
                  <a:pt x="210820" y="1927860"/>
                  <a:pt x="213360" y="1929130"/>
                </a:cubicBezTo>
                <a:cubicBezTo>
                  <a:pt x="227330" y="1934210"/>
                  <a:pt x="234950" y="1946910"/>
                  <a:pt x="243840" y="1957070"/>
                </a:cubicBezTo>
                <a:cubicBezTo>
                  <a:pt x="251460" y="1965960"/>
                  <a:pt x="261620" y="1971040"/>
                  <a:pt x="273050" y="1972310"/>
                </a:cubicBezTo>
                <a:cubicBezTo>
                  <a:pt x="285750" y="1974850"/>
                  <a:pt x="298450" y="1976120"/>
                  <a:pt x="311150" y="1978660"/>
                </a:cubicBezTo>
                <a:cubicBezTo>
                  <a:pt x="316230" y="1979930"/>
                  <a:pt x="322580" y="1981200"/>
                  <a:pt x="327660" y="1983740"/>
                </a:cubicBezTo>
                <a:cubicBezTo>
                  <a:pt x="334010" y="1986280"/>
                  <a:pt x="340360" y="1986280"/>
                  <a:pt x="345440" y="1990090"/>
                </a:cubicBezTo>
                <a:cubicBezTo>
                  <a:pt x="353060" y="1996440"/>
                  <a:pt x="360680" y="2000250"/>
                  <a:pt x="370840" y="1997710"/>
                </a:cubicBezTo>
                <a:cubicBezTo>
                  <a:pt x="374650" y="1996440"/>
                  <a:pt x="379730" y="1998980"/>
                  <a:pt x="383540" y="2000250"/>
                </a:cubicBezTo>
                <a:cubicBezTo>
                  <a:pt x="384810" y="2000250"/>
                  <a:pt x="386080" y="2001520"/>
                  <a:pt x="387350" y="2001520"/>
                </a:cubicBezTo>
                <a:cubicBezTo>
                  <a:pt x="401320" y="2002790"/>
                  <a:pt x="414020" y="2000250"/>
                  <a:pt x="426720" y="1997710"/>
                </a:cubicBezTo>
                <a:cubicBezTo>
                  <a:pt x="431800" y="1996440"/>
                  <a:pt x="436880" y="1995170"/>
                  <a:pt x="441960" y="1992630"/>
                </a:cubicBezTo>
                <a:cubicBezTo>
                  <a:pt x="455930" y="1986280"/>
                  <a:pt x="469900" y="1979930"/>
                  <a:pt x="482600" y="1972310"/>
                </a:cubicBezTo>
                <a:cubicBezTo>
                  <a:pt x="491490" y="1967230"/>
                  <a:pt x="500380" y="1962150"/>
                  <a:pt x="510540" y="1967230"/>
                </a:cubicBezTo>
                <a:lnTo>
                  <a:pt x="515620" y="1967230"/>
                </a:lnTo>
                <a:cubicBezTo>
                  <a:pt x="524510" y="1967230"/>
                  <a:pt x="533400" y="1965960"/>
                  <a:pt x="541020" y="1964690"/>
                </a:cubicBezTo>
                <a:cubicBezTo>
                  <a:pt x="542290" y="1964690"/>
                  <a:pt x="544830" y="1964690"/>
                  <a:pt x="544830" y="1963420"/>
                </a:cubicBezTo>
                <a:cubicBezTo>
                  <a:pt x="548640" y="1958340"/>
                  <a:pt x="554990" y="1958340"/>
                  <a:pt x="561340" y="1957070"/>
                </a:cubicBezTo>
                <a:cubicBezTo>
                  <a:pt x="571500" y="1955800"/>
                  <a:pt x="581660" y="1955800"/>
                  <a:pt x="589280" y="1949450"/>
                </a:cubicBezTo>
                <a:cubicBezTo>
                  <a:pt x="596900" y="1944370"/>
                  <a:pt x="604520" y="1943100"/>
                  <a:pt x="613410" y="1941830"/>
                </a:cubicBezTo>
                <a:cubicBezTo>
                  <a:pt x="614680" y="1941830"/>
                  <a:pt x="617220" y="1940560"/>
                  <a:pt x="618490" y="1940560"/>
                </a:cubicBezTo>
                <a:cubicBezTo>
                  <a:pt x="624840" y="1939290"/>
                  <a:pt x="631190" y="1935480"/>
                  <a:pt x="636270" y="1936750"/>
                </a:cubicBezTo>
                <a:cubicBezTo>
                  <a:pt x="647700" y="1939290"/>
                  <a:pt x="652780" y="1935480"/>
                  <a:pt x="660400" y="1925320"/>
                </a:cubicBezTo>
                <a:cubicBezTo>
                  <a:pt x="661670" y="1922780"/>
                  <a:pt x="665480" y="1921510"/>
                  <a:pt x="668020" y="1920240"/>
                </a:cubicBezTo>
                <a:cubicBezTo>
                  <a:pt x="674370" y="1918970"/>
                  <a:pt x="680720" y="1920240"/>
                  <a:pt x="687070" y="1918970"/>
                </a:cubicBezTo>
                <a:cubicBezTo>
                  <a:pt x="690880" y="1918970"/>
                  <a:pt x="694690" y="1915160"/>
                  <a:pt x="697230" y="1915160"/>
                </a:cubicBezTo>
                <a:cubicBezTo>
                  <a:pt x="707390" y="1916430"/>
                  <a:pt x="718820" y="1912620"/>
                  <a:pt x="727710" y="1918970"/>
                </a:cubicBezTo>
                <a:cubicBezTo>
                  <a:pt x="728980" y="1920240"/>
                  <a:pt x="731520" y="1920240"/>
                  <a:pt x="734060" y="1920240"/>
                </a:cubicBezTo>
                <a:cubicBezTo>
                  <a:pt x="750570" y="1921510"/>
                  <a:pt x="764540" y="1926590"/>
                  <a:pt x="775970" y="1936750"/>
                </a:cubicBezTo>
                <a:cubicBezTo>
                  <a:pt x="779780" y="1940560"/>
                  <a:pt x="784860" y="1943100"/>
                  <a:pt x="788670" y="1945640"/>
                </a:cubicBezTo>
                <a:cubicBezTo>
                  <a:pt x="792480" y="1948180"/>
                  <a:pt x="797560" y="1948180"/>
                  <a:pt x="801370" y="1949450"/>
                </a:cubicBezTo>
                <a:cubicBezTo>
                  <a:pt x="805180" y="1950720"/>
                  <a:pt x="807720" y="1951990"/>
                  <a:pt x="811530" y="1951990"/>
                </a:cubicBezTo>
                <a:cubicBezTo>
                  <a:pt x="817880" y="1951990"/>
                  <a:pt x="822960" y="1954530"/>
                  <a:pt x="826770" y="1959610"/>
                </a:cubicBezTo>
                <a:cubicBezTo>
                  <a:pt x="828040" y="1960880"/>
                  <a:pt x="829310" y="1962150"/>
                  <a:pt x="830580" y="1964690"/>
                </a:cubicBezTo>
                <a:cubicBezTo>
                  <a:pt x="829310" y="1968500"/>
                  <a:pt x="836930" y="1978660"/>
                  <a:pt x="842010" y="1978660"/>
                </a:cubicBezTo>
                <a:cubicBezTo>
                  <a:pt x="850900" y="1978660"/>
                  <a:pt x="859790" y="1981200"/>
                  <a:pt x="867410" y="1987550"/>
                </a:cubicBezTo>
                <a:cubicBezTo>
                  <a:pt x="868680" y="1988820"/>
                  <a:pt x="871220" y="1988820"/>
                  <a:pt x="873760" y="1987550"/>
                </a:cubicBezTo>
                <a:cubicBezTo>
                  <a:pt x="877570" y="1986280"/>
                  <a:pt x="880110" y="1986280"/>
                  <a:pt x="882650" y="1990090"/>
                </a:cubicBezTo>
                <a:cubicBezTo>
                  <a:pt x="883920" y="1991360"/>
                  <a:pt x="889000" y="1991360"/>
                  <a:pt x="891540" y="1991360"/>
                </a:cubicBezTo>
                <a:cubicBezTo>
                  <a:pt x="897890" y="1991360"/>
                  <a:pt x="905510" y="1990090"/>
                  <a:pt x="911860" y="1991360"/>
                </a:cubicBezTo>
                <a:cubicBezTo>
                  <a:pt x="923290" y="1992630"/>
                  <a:pt x="933450" y="1993900"/>
                  <a:pt x="944880" y="1996440"/>
                </a:cubicBezTo>
                <a:cubicBezTo>
                  <a:pt x="947420" y="1996440"/>
                  <a:pt x="949960" y="1997710"/>
                  <a:pt x="951230" y="1998980"/>
                </a:cubicBezTo>
                <a:cubicBezTo>
                  <a:pt x="953770" y="2005330"/>
                  <a:pt x="960120" y="2005330"/>
                  <a:pt x="963930" y="2006600"/>
                </a:cubicBezTo>
                <a:cubicBezTo>
                  <a:pt x="967740" y="2007870"/>
                  <a:pt x="972820" y="2009140"/>
                  <a:pt x="975360" y="2009140"/>
                </a:cubicBezTo>
                <a:cubicBezTo>
                  <a:pt x="976630" y="2007870"/>
                  <a:pt x="979170" y="2006600"/>
                  <a:pt x="981710" y="2004060"/>
                </a:cubicBezTo>
                <a:cubicBezTo>
                  <a:pt x="976630" y="2004060"/>
                  <a:pt x="974090" y="2005330"/>
                  <a:pt x="971550" y="2005330"/>
                </a:cubicBezTo>
                <a:cubicBezTo>
                  <a:pt x="976630" y="1998980"/>
                  <a:pt x="981710" y="1997710"/>
                  <a:pt x="988060" y="2001520"/>
                </a:cubicBezTo>
                <a:cubicBezTo>
                  <a:pt x="995680" y="2007870"/>
                  <a:pt x="1002030" y="2007870"/>
                  <a:pt x="1010920" y="2001520"/>
                </a:cubicBezTo>
                <a:lnTo>
                  <a:pt x="1018540" y="1997710"/>
                </a:lnTo>
                <a:lnTo>
                  <a:pt x="1018540" y="1991360"/>
                </a:lnTo>
                <a:cubicBezTo>
                  <a:pt x="1022350" y="1992630"/>
                  <a:pt x="1026160" y="1995170"/>
                  <a:pt x="1028700" y="1995170"/>
                </a:cubicBezTo>
                <a:cubicBezTo>
                  <a:pt x="1036320" y="1991360"/>
                  <a:pt x="1043940" y="1987550"/>
                  <a:pt x="1050290" y="1982470"/>
                </a:cubicBezTo>
                <a:cubicBezTo>
                  <a:pt x="1057910" y="1977390"/>
                  <a:pt x="1064260" y="1971040"/>
                  <a:pt x="1070610" y="1965960"/>
                </a:cubicBezTo>
                <a:cubicBezTo>
                  <a:pt x="1071880" y="1965960"/>
                  <a:pt x="1071880" y="1964690"/>
                  <a:pt x="1073150" y="1964690"/>
                </a:cubicBezTo>
                <a:cubicBezTo>
                  <a:pt x="1082040" y="1962150"/>
                  <a:pt x="1089660" y="1960880"/>
                  <a:pt x="1098550" y="1958340"/>
                </a:cubicBezTo>
                <a:cubicBezTo>
                  <a:pt x="1103630" y="1957070"/>
                  <a:pt x="1107440" y="1954530"/>
                  <a:pt x="1112520" y="1953260"/>
                </a:cubicBezTo>
                <a:cubicBezTo>
                  <a:pt x="1116330" y="1951990"/>
                  <a:pt x="1118870" y="1951990"/>
                  <a:pt x="1122680" y="1950720"/>
                </a:cubicBezTo>
                <a:lnTo>
                  <a:pt x="1135380" y="1950720"/>
                </a:lnTo>
                <a:cubicBezTo>
                  <a:pt x="1137920" y="1950720"/>
                  <a:pt x="1141730" y="1950720"/>
                  <a:pt x="1144270" y="1949450"/>
                </a:cubicBezTo>
                <a:cubicBezTo>
                  <a:pt x="1145540" y="1946910"/>
                  <a:pt x="1148080" y="1943100"/>
                  <a:pt x="1149350" y="1943100"/>
                </a:cubicBezTo>
                <a:cubicBezTo>
                  <a:pt x="1153160" y="1943100"/>
                  <a:pt x="1155700" y="1945640"/>
                  <a:pt x="1159510" y="1946910"/>
                </a:cubicBezTo>
                <a:cubicBezTo>
                  <a:pt x="1160780" y="1946910"/>
                  <a:pt x="1160780" y="1948180"/>
                  <a:pt x="1160780" y="1949450"/>
                </a:cubicBezTo>
                <a:cubicBezTo>
                  <a:pt x="1165860" y="1954530"/>
                  <a:pt x="1169670" y="1960880"/>
                  <a:pt x="1174750" y="1965960"/>
                </a:cubicBezTo>
                <a:cubicBezTo>
                  <a:pt x="1181100" y="1972310"/>
                  <a:pt x="1187450" y="1972310"/>
                  <a:pt x="1191260" y="1968500"/>
                </a:cubicBezTo>
                <a:cubicBezTo>
                  <a:pt x="1197610" y="1963420"/>
                  <a:pt x="1202690" y="1959610"/>
                  <a:pt x="1211580" y="1962150"/>
                </a:cubicBezTo>
                <a:cubicBezTo>
                  <a:pt x="1212850" y="1962150"/>
                  <a:pt x="1215390" y="1963420"/>
                  <a:pt x="1216660" y="1962150"/>
                </a:cubicBezTo>
                <a:cubicBezTo>
                  <a:pt x="1223010" y="1959610"/>
                  <a:pt x="1230630" y="1957070"/>
                  <a:pt x="1236980" y="1953260"/>
                </a:cubicBezTo>
                <a:cubicBezTo>
                  <a:pt x="1240790" y="1951990"/>
                  <a:pt x="1245870" y="1951990"/>
                  <a:pt x="1247140" y="1949450"/>
                </a:cubicBezTo>
                <a:cubicBezTo>
                  <a:pt x="1250950" y="1941830"/>
                  <a:pt x="1257300" y="1938020"/>
                  <a:pt x="1263650" y="1932940"/>
                </a:cubicBezTo>
                <a:cubicBezTo>
                  <a:pt x="1267460" y="1929130"/>
                  <a:pt x="1271270" y="1924050"/>
                  <a:pt x="1275080" y="1922780"/>
                </a:cubicBezTo>
                <a:cubicBezTo>
                  <a:pt x="1283970" y="1920240"/>
                  <a:pt x="1290320" y="1912620"/>
                  <a:pt x="1297940" y="1907540"/>
                </a:cubicBezTo>
                <a:cubicBezTo>
                  <a:pt x="1304290" y="1903730"/>
                  <a:pt x="1308100" y="1896110"/>
                  <a:pt x="1314450" y="1894840"/>
                </a:cubicBezTo>
                <a:cubicBezTo>
                  <a:pt x="1324610" y="1892300"/>
                  <a:pt x="1332230" y="1885950"/>
                  <a:pt x="1341120" y="1879600"/>
                </a:cubicBezTo>
                <a:cubicBezTo>
                  <a:pt x="1346200" y="1875790"/>
                  <a:pt x="1352550" y="1873250"/>
                  <a:pt x="1358900" y="1874520"/>
                </a:cubicBezTo>
                <a:cubicBezTo>
                  <a:pt x="1362710" y="1875790"/>
                  <a:pt x="1367790" y="1874520"/>
                  <a:pt x="1370330" y="1873250"/>
                </a:cubicBezTo>
                <a:cubicBezTo>
                  <a:pt x="1375410" y="1870710"/>
                  <a:pt x="1380490" y="1866900"/>
                  <a:pt x="1385570" y="1864360"/>
                </a:cubicBezTo>
                <a:cubicBezTo>
                  <a:pt x="1389380" y="1861820"/>
                  <a:pt x="1393190" y="1859280"/>
                  <a:pt x="1397000" y="1859280"/>
                </a:cubicBezTo>
                <a:cubicBezTo>
                  <a:pt x="1409700" y="1858010"/>
                  <a:pt x="1419860" y="1855470"/>
                  <a:pt x="1426210" y="1842770"/>
                </a:cubicBezTo>
                <a:cubicBezTo>
                  <a:pt x="1428750" y="1837690"/>
                  <a:pt x="1441450" y="1831340"/>
                  <a:pt x="1446530" y="1833880"/>
                </a:cubicBezTo>
                <a:cubicBezTo>
                  <a:pt x="1455420" y="1837690"/>
                  <a:pt x="1461770" y="1835150"/>
                  <a:pt x="1466850" y="1827530"/>
                </a:cubicBezTo>
                <a:cubicBezTo>
                  <a:pt x="1470660" y="1823720"/>
                  <a:pt x="1475740" y="1824990"/>
                  <a:pt x="1479550" y="1827530"/>
                </a:cubicBezTo>
                <a:cubicBezTo>
                  <a:pt x="1482090" y="1830070"/>
                  <a:pt x="1484630" y="1831340"/>
                  <a:pt x="1487170" y="1831340"/>
                </a:cubicBezTo>
                <a:cubicBezTo>
                  <a:pt x="1496060" y="1832610"/>
                  <a:pt x="1506220" y="1831340"/>
                  <a:pt x="1515110" y="1832610"/>
                </a:cubicBezTo>
                <a:cubicBezTo>
                  <a:pt x="1522730" y="1833880"/>
                  <a:pt x="1530350" y="1831340"/>
                  <a:pt x="1535430" y="1826260"/>
                </a:cubicBezTo>
                <a:cubicBezTo>
                  <a:pt x="1540510" y="1821180"/>
                  <a:pt x="1544320" y="1821180"/>
                  <a:pt x="1551940" y="1823720"/>
                </a:cubicBezTo>
                <a:cubicBezTo>
                  <a:pt x="1558290" y="1826260"/>
                  <a:pt x="1563370" y="1832610"/>
                  <a:pt x="1572260" y="1831340"/>
                </a:cubicBezTo>
                <a:cubicBezTo>
                  <a:pt x="1579880" y="1830070"/>
                  <a:pt x="1588770" y="1833880"/>
                  <a:pt x="1597660" y="1830070"/>
                </a:cubicBezTo>
                <a:lnTo>
                  <a:pt x="1602740" y="1830070"/>
                </a:lnTo>
                <a:cubicBezTo>
                  <a:pt x="1610360" y="1832610"/>
                  <a:pt x="1617980" y="1833880"/>
                  <a:pt x="1624330" y="1840230"/>
                </a:cubicBezTo>
                <a:cubicBezTo>
                  <a:pt x="1631950" y="1846580"/>
                  <a:pt x="1633220" y="1799590"/>
                  <a:pt x="1640840" y="1804670"/>
                </a:cubicBezTo>
                <a:cubicBezTo>
                  <a:pt x="1652270" y="1812290"/>
                  <a:pt x="1649730" y="1804670"/>
                  <a:pt x="1661160" y="1811020"/>
                </a:cubicBezTo>
                <a:cubicBezTo>
                  <a:pt x="1670050" y="1814830"/>
                  <a:pt x="1666240" y="1800860"/>
                  <a:pt x="1676400" y="1803400"/>
                </a:cubicBezTo>
                <a:cubicBezTo>
                  <a:pt x="1677670" y="1803400"/>
                  <a:pt x="1692910" y="1813560"/>
                  <a:pt x="1692910" y="1812290"/>
                </a:cubicBezTo>
                <a:cubicBezTo>
                  <a:pt x="1699260" y="1808480"/>
                  <a:pt x="1705610" y="1770380"/>
                  <a:pt x="1711960" y="1771650"/>
                </a:cubicBezTo>
                <a:cubicBezTo>
                  <a:pt x="1724660" y="1775460"/>
                  <a:pt x="1736090" y="1772920"/>
                  <a:pt x="1747520" y="1767840"/>
                </a:cubicBezTo>
                <a:cubicBezTo>
                  <a:pt x="1753870" y="1765300"/>
                  <a:pt x="1764030" y="1756410"/>
                  <a:pt x="1769110" y="1760220"/>
                </a:cubicBezTo>
                <a:cubicBezTo>
                  <a:pt x="1778000" y="1766570"/>
                  <a:pt x="1786890" y="1769110"/>
                  <a:pt x="1797050" y="1770380"/>
                </a:cubicBezTo>
                <a:cubicBezTo>
                  <a:pt x="1798320" y="1770380"/>
                  <a:pt x="1799590" y="1771650"/>
                  <a:pt x="1800860" y="1772920"/>
                </a:cubicBezTo>
                <a:cubicBezTo>
                  <a:pt x="1804670" y="1778000"/>
                  <a:pt x="1822450" y="1764030"/>
                  <a:pt x="1826260" y="1769110"/>
                </a:cubicBezTo>
                <a:cubicBezTo>
                  <a:pt x="1831340" y="1776730"/>
                  <a:pt x="1836420" y="1784350"/>
                  <a:pt x="1841500" y="1790700"/>
                </a:cubicBezTo>
                <a:cubicBezTo>
                  <a:pt x="1844040" y="1793240"/>
                  <a:pt x="1847850" y="1794510"/>
                  <a:pt x="1849120" y="1797050"/>
                </a:cubicBezTo>
                <a:cubicBezTo>
                  <a:pt x="1850390" y="1803400"/>
                  <a:pt x="1852930" y="1805940"/>
                  <a:pt x="1859280" y="1805940"/>
                </a:cubicBezTo>
                <a:cubicBezTo>
                  <a:pt x="1863090" y="1805940"/>
                  <a:pt x="1866900" y="1807210"/>
                  <a:pt x="1869440" y="1809750"/>
                </a:cubicBezTo>
                <a:cubicBezTo>
                  <a:pt x="1875790" y="1813560"/>
                  <a:pt x="1880870" y="1817370"/>
                  <a:pt x="1885950" y="1821180"/>
                </a:cubicBezTo>
                <a:cubicBezTo>
                  <a:pt x="1892300" y="1824990"/>
                  <a:pt x="1898650" y="1828800"/>
                  <a:pt x="1901190" y="1835150"/>
                </a:cubicBezTo>
                <a:cubicBezTo>
                  <a:pt x="1902460" y="1837690"/>
                  <a:pt x="1903730" y="1838960"/>
                  <a:pt x="1905000" y="1840230"/>
                </a:cubicBezTo>
                <a:cubicBezTo>
                  <a:pt x="1910080" y="1845310"/>
                  <a:pt x="1915160" y="1849120"/>
                  <a:pt x="1920240" y="1854200"/>
                </a:cubicBezTo>
                <a:cubicBezTo>
                  <a:pt x="1927860" y="1860550"/>
                  <a:pt x="1934210" y="1868170"/>
                  <a:pt x="1941830" y="1874520"/>
                </a:cubicBezTo>
                <a:cubicBezTo>
                  <a:pt x="1944370" y="1875790"/>
                  <a:pt x="1946910" y="1878330"/>
                  <a:pt x="1949450" y="1879600"/>
                </a:cubicBezTo>
                <a:cubicBezTo>
                  <a:pt x="1954530" y="1882140"/>
                  <a:pt x="1959610" y="1884680"/>
                  <a:pt x="1963420" y="1888490"/>
                </a:cubicBezTo>
                <a:cubicBezTo>
                  <a:pt x="1967230" y="1892300"/>
                  <a:pt x="1985010" y="1869440"/>
                  <a:pt x="1987550" y="1874520"/>
                </a:cubicBezTo>
                <a:cubicBezTo>
                  <a:pt x="1987550" y="1875790"/>
                  <a:pt x="1988820" y="1875790"/>
                  <a:pt x="1990090" y="1875790"/>
                </a:cubicBezTo>
                <a:cubicBezTo>
                  <a:pt x="1997710" y="1882140"/>
                  <a:pt x="2005330" y="1879600"/>
                  <a:pt x="2012950" y="1877060"/>
                </a:cubicBezTo>
                <a:cubicBezTo>
                  <a:pt x="2015490" y="1875790"/>
                  <a:pt x="2018030" y="1874520"/>
                  <a:pt x="2019300" y="1875790"/>
                </a:cubicBezTo>
                <a:cubicBezTo>
                  <a:pt x="2028190" y="1879600"/>
                  <a:pt x="2034540" y="1888490"/>
                  <a:pt x="2045970" y="1889760"/>
                </a:cubicBezTo>
                <a:cubicBezTo>
                  <a:pt x="2045970" y="1889760"/>
                  <a:pt x="2047240" y="1889760"/>
                  <a:pt x="2047240" y="1891030"/>
                </a:cubicBezTo>
                <a:cubicBezTo>
                  <a:pt x="2049780" y="1898650"/>
                  <a:pt x="2057400" y="1898650"/>
                  <a:pt x="2063750" y="1899920"/>
                </a:cubicBezTo>
                <a:cubicBezTo>
                  <a:pt x="2067560" y="1899920"/>
                  <a:pt x="2071370" y="1901190"/>
                  <a:pt x="2073910" y="1902460"/>
                </a:cubicBezTo>
                <a:cubicBezTo>
                  <a:pt x="2081530" y="1906270"/>
                  <a:pt x="2089150" y="1911350"/>
                  <a:pt x="2098040" y="1913890"/>
                </a:cubicBezTo>
                <a:cubicBezTo>
                  <a:pt x="2109470" y="1917700"/>
                  <a:pt x="2120900" y="1920240"/>
                  <a:pt x="2129790" y="1926590"/>
                </a:cubicBezTo>
                <a:cubicBezTo>
                  <a:pt x="2131060" y="1926590"/>
                  <a:pt x="2132330" y="1926590"/>
                  <a:pt x="2132330" y="1927860"/>
                </a:cubicBezTo>
                <a:cubicBezTo>
                  <a:pt x="2136140" y="1930400"/>
                  <a:pt x="2142490" y="1931670"/>
                  <a:pt x="2145030" y="1935480"/>
                </a:cubicBezTo>
                <a:cubicBezTo>
                  <a:pt x="2148840" y="1943100"/>
                  <a:pt x="2159000" y="1941830"/>
                  <a:pt x="2164080" y="1948180"/>
                </a:cubicBezTo>
                <a:lnTo>
                  <a:pt x="2165350" y="1948180"/>
                </a:lnTo>
                <a:cubicBezTo>
                  <a:pt x="2170430" y="1948180"/>
                  <a:pt x="2175510" y="1949450"/>
                  <a:pt x="2181860" y="1949450"/>
                </a:cubicBezTo>
                <a:cubicBezTo>
                  <a:pt x="2184400" y="1948180"/>
                  <a:pt x="2188210" y="1945640"/>
                  <a:pt x="2190750" y="1945640"/>
                </a:cubicBezTo>
                <a:cubicBezTo>
                  <a:pt x="2202180" y="1949450"/>
                  <a:pt x="2213610" y="1949450"/>
                  <a:pt x="2221230" y="1939290"/>
                </a:cubicBezTo>
                <a:cubicBezTo>
                  <a:pt x="2222500" y="1938020"/>
                  <a:pt x="2225040" y="1938020"/>
                  <a:pt x="2227580" y="1938020"/>
                </a:cubicBezTo>
                <a:lnTo>
                  <a:pt x="2237740" y="1938020"/>
                </a:lnTo>
                <a:cubicBezTo>
                  <a:pt x="2249170" y="1935480"/>
                  <a:pt x="2259330" y="1932940"/>
                  <a:pt x="2270760" y="1931670"/>
                </a:cubicBezTo>
                <a:cubicBezTo>
                  <a:pt x="2275840" y="1930400"/>
                  <a:pt x="2282190" y="1932940"/>
                  <a:pt x="2287270" y="1934210"/>
                </a:cubicBezTo>
                <a:cubicBezTo>
                  <a:pt x="2292350" y="1935480"/>
                  <a:pt x="2297430" y="1935480"/>
                  <a:pt x="2302510" y="1935480"/>
                </a:cubicBezTo>
                <a:cubicBezTo>
                  <a:pt x="2308860" y="1935480"/>
                  <a:pt x="2313940" y="1932940"/>
                  <a:pt x="2320290" y="1932940"/>
                </a:cubicBezTo>
                <a:cubicBezTo>
                  <a:pt x="2325370" y="1931670"/>
                  <a:pt x="2331720" y="1931670"/>
                  <a:pt x="2336800" y="1930400"/>
                </a:cubicBezTo>
                <a:cubicBezTo>
                  <a:pt x="2348230" y="1927860"/>
                  <a:pt x="2358390" y="1925320"/>
                  <a:pt x="2369820" y="1924050"/>
                </a:cubicBezTo>
                <a:cubicBezTo>
                  <a:pt x="2377440" y="1880870"/>
                  <a:pt x="2376170" y="1830070"/>
                  <a:pt x="2376170" y="177800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c08aab1bd7_0_26"/>
          <p:cNvSpPr txBox="1"/>
          <p:nvPr/>
        </p:nvSpPr>
        <p:spPr>
          <a:xfrm>
            <a:off x="1911525" y="1030500"/>
            <a:ext cx="109878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5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10" dirty="0" err="1">
                <a:latin typeface="Abhaya Libre"/>
                <a:ea typeface="Abhaya Libre"/>
                <a:cs typeface="Abhaya Libre"/>
                <a:sym typeface="Abhaya Libre"/>
              </a:rPr>
              <a:t>Šta</a:t>
            </a:r>
            <a:r>
              <a:rPr lang="en-US" sz="6410" dirty="0">
                <a:latin typeface="Abhaya Libre"/>
                <a:ea typeface="Abhaya Libre"/>
                <a:cs typeface="Abhaya Libre"/>
                <a:sym typeface="Abhaya Libre"/>
              </a:rPr>
              <a:t> je </a:t>
            </a:r>
            <a:r>
              <a:rPr lang="en-US" sz="6410" dirty="0" err="1">
                <a:latin typeface="Abhaya Libre"/>
                <a:ea typeface="Abhaya Libre"/>
                <a:cs typeface="Abhaya Libre"/>
                <a:sym typeface="Abhaya Libre"/>
              </a:rPr>
              <a:t>nula</a:t>
            </a:r>
            <a:r>
              <a:rPr lang="en-US" sz="641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6410" dirty="0" err="1">
                <a:latin typeface="Abhaya Libre"/>
                <a:ea typeface="Abhaya Libre"/>
                <a:cs typeface="Abhaya Libre"/>
                <a:sym typeface="Abhaya Libre"/>
              </a:rPr>
              <a:t>otpada</a:t>
            </a:r>
            <a:r>
              <a:rPr lang="en-US" sz="6410" dirty="0">
                <a:latin typeface="Abhaya Libre"/>
                <a:ea typeface="Abhaya Libre"/>
                <a:cs typeface="Abhaya Libre"/>
                <a:sym typeface="Abhaya Libre"/>
              </a:rPr>
              <a:t>...</a:t>
            </a:r>
            <a:r>
              <a:rPr lang="en-US" sz="6410" dirty="0" err="1">
                <a:latin typeface="Abhaya Libre"/>
                <a:ea typeface="Abhaya Libre"/>
                <a:cs typeface="Abhaya Libre"/>
                <a:sym typeface="Abhaya Libre"/>
              </a:rPr>
              <a:t>zaista</a:t>
            </a:r>
            <a:r>
              <a:rPr lang="en-US" sz="6410" dirty="0">
                <a:latin typeface="Abhaya Libre"/>
                <a:ea typeface="Abhaya Libre"/>
                <a:cs typeface="Abhaya Libre"/>
                <a:sym typeface="Abhaya Libre"/>
              </a:rPr>
              <a:t>?</a:t>
            </a:r>
            <a:endParaRPr dirty="0"/>
          </a:p>
        </p:txBody>
      </p:sp>
      <p:sp>
        <p:nvSpPr>
          <p:cNvPr id="220" name="Google Shape;220;g1c08aab1bd7_0_26"/>
          <p:cNvSpPr txBox="1"/>
          <p:nvPr/>
        </p:nvSpPr>
        <p:spPr>
          <a:xfrm>
            <a:off x="1911525" y="2943225"/>
            <a:ext cx="6928800" cy="3619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Definicija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izraza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nula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otpada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prema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u="sng" dirty="0">
                <a:solidFill>
                  <a:schemeClr val="hlink"/>
                </a:solidFill>
                <a:latin typeface="Abhaya Libre"/>
                <a:ea typeface="Abhaya Libre"/>
                <a:cs typeface="Abhaya Libre"/>
                <a:sym typeface="Abhaya Libre"/>
                <a:hlinkClick r:id="rId3"/>
              </a:rPr>
              <a:t>Zero Waste International Alliance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(ZWIA) je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kao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što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sledi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:</a:t>
            </a:r>
            <a:endParaRPr sz="2400" dirty="0"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„Nula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otpada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: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Očuvanje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svih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resursa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putem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odgovorne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proizvodnje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potrošnje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ponovne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upotrebe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oporavka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proizvoda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ambalaže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materijala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bez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sagorevanja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bez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ispuštanja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u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zemlju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vodu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ili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vazduh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koji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ugrožavaju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životnu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sredinu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ili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zdravlje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latin typeface="Abhaya Libre"/>
                <a:ea typeface="Abhaya Libre"/>
                <a:cs typeface="Abhaya Libre"/>
                <a:sym typeface="Abhaya Libre"/>
              </a:rPr>
              <a:t>ljudi</a:t>
            </a:r>
            <a:r>
              <a:rPr lang="en-US" sz="2400" dirty="0">
                <a:latin typeface="Abhaya Libre"/>
                <a:ea typeface="Abhaya Libre"/>
                <a:cs typeface="Abhaya Libre"/>
                <a:sym typeface="Abhaya Libre"/>
              </a:rPr>
              <a:t>.“</a:t>
            </a:r>
            <a:endParaRPr sz="2400" dirty="0"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221" name="Google Shape;221;g1c08aab1bd7_0_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196164">
            <a:off x="-6459783" y="7449207"/>
            <a:ext cx="11622267" cy="1238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g1c08aab1bd7_0_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836636">
            <a:off x="0" y="-2006961"/>
            <a:ext cx="3334026" cy="3588482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g1c08aab1bd7_0_26"/>
          <p:cNvSpPr txBox="1"/>
          <p:nvPr/>
        </p:nvSpPr>
        <p:spPr>
          <a:xfrm>
            <a:off x="1911525" y="1869290"/>
            <a:ext cx="8280600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dirty="0" err="1">
                <a:latin typeface="Abhaya Libre"/>
                <a:ea typeface="Abhaya Libre"/>
                <a:cs typeface="Abhaya Libre"/>
                <a:sym typeface="Abhaya Libre"/>
              </a:rPr>
              <a:t>Definicija</a:t>
            </a:r>
            <a:r>
              <a:rPr lang="en-US" sz="3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3900" dirty="0" err="1"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39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3900" dirty="0" err="1">
                <a:latin typeface="Abhaya Libre"/>
                <a:ea typeface="Abhaya Libre"/>
                <a:cs typeface="Abhaya Libre"/>
                <a:sym typeface="Abhaya Libre"/>
              </a:rPr>
              <a:t>principi</a:t>
            </a:r>
            <a:endParaRPr dirty="0"/>
          </a:p>
        </p:txBody>
      </p:sp>
      <p:pic>
        <p:nvPicPr>
          <p:cNvPr id="224" name="Google Shape;224;g1c08aab1bd7_0_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418708" y="0"/>
            <a:ext cx="1869291" cy="1869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g1c08aab1bd7_0_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560120" y="764547"/>
            <a:ext cx="2858579" cy="6003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g1c08aab1bd7_0_26"/>
          <p:cNvSpPr txBox="1"/>
          <p:nvPr/>
        </p:nvSpPr>
        <p:spPr>
          <a:xfrm>
            <a:off x="9449375" y="2943225"/>
            <a:ext cx="7903500" cy="5687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U </a:t>
            </a:r>
            <a:r>
              <a:rPr lang="en-US" sz="2400" dirty="0" err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suštini</a:t>
            </a:r>
            <a:r>
              <a:rPr lang="en-US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nulti</a:t>
            </a:r>
            <a:r>
              <a:rPr lang="en-US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otpad</a:t>
            </a:r>
            <a:r>
              <a:rPr lang="en-US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ima</a:t>
            </a:r>
            <a:r>
              <a:rPr lang="en-US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za </a:t>
            </a:r>
            <a:r>
              <a:rPr lang="en-US" sz="2400" dirty="0" err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cilj</a:t>
            </a:r>
            <a:r>
              <a:rPr lang="en-US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naš</a:t>
            </a:r>
            <a:r>
              <a:rPr lang="en-US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„</a:t>
            </a:r>
            <a:r>
              <a:rPr lang="en-US" sz="2400" dirty="0" err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uzmi</a:t>
            </a:r>
            <a:r>
              <a:rPr lang="en-US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napravi</a:t>
            </a:r>
            <a:r>
              <a:rPr lang="en-US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baci</a:t>
            </a:r>
            <a:r>
              <a:rPr lang="en-US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“ </a:t>
            </a:r>
            <a:r>
              <a:rPr lang="en-US" sz="2400" dirty="0" err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pristup</a:t>
            </a:r>
            <a:r>
              <a:rPr lang="en-US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proizvodnji</a:t>
            </a:r>
            <a:r>
              <a:rPr lang="en-US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potrošnji</a:t>
            </a:r>
            <a:r>
              <a:rPr lang="en-US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podstičući</a:t>
            </a:r>
            <a:r>
              <a:rPr lang="en-US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kružni</a:t>
            </a:r>
            <a:r>
              <a:rPr lang="en-US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pristup</a:t>
            </a:r>
            <a:r>
              <a:rPr lang="en-US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načinu</a:t>
            </a:r>
            <a:r>
              <a:rPr lang="en-US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na</a:t>
            </a:r>
            <a:r>
              <a:rPr lang="en-US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koji </a:t>
            </a:r>
            <a:r>
              <a:rPr lang="en-US" sz="2400" dirty="0" err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koristimo</a:t>
            </a:r>
            <a:r>
              <a:rPr lang="en-US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resurse</a:t>
            </a:r>
            <a:r>
              <a:rPr lang="en-US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. Na </a:t>
            </a:r>
            <a:r>
              <a:rPr lang="en-US" sz="2400" dirty="0" err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svom</a:t>
            </a:r>
            <a:r>
              <a:rPr lang="en-US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najosnovnijem</a:t>
            </a:r>
            <a:r>
              <a:rPr lang="en-US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nivou</a:t>
            </a:r>
            <a:r>
              <a:rPr lang="en-US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, to </a:t>
            </a:r>
            <a:r>
              <a:rPr lang="en-US" sz="2400" dirty="0" err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znači</a:t>
            </a:r>
            <a:r>
              <a:rPr lang="en-US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da je </a:t>
            </a:r>
            <a:r>
              <a:rPr lang="en-US" sz="2400" dirty="0" err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cilj</a:t>
            </a:r>
            <a:r>
              <a:rPr lang="en-US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nultog</a:t>
            </a:r>
            <a:r>
              <a:rPr lang="en-US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otpada</a:t>
            </a:r>
            <a:r>
              <a:rPr lang="en-US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da </a:t>
            </a:r>
            <a:r>
              <a:rPr lang="en-US" sz="2400" dirty="0" err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privreda</a:t>
            </a:r>
            <a:r>
              <a:rPr lang="en-US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ide ka </a:t>
            </a:r>
            <a:r>
              <a:rPr lang="en-US" sz="2400" dirty="0" err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cilju</a:t>
            </a:r>
            <a:r>
              <a:rPr lang="en-US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da se </a:t>
            </a:r>
            <a:r>
              <a:rPr lang="en-US" sz="2400" dirty="0" err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otpad</a:t>
            </a:r>
            <a:r>
              <a:rPr lang="en-US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ne </a:t>
            </a:r>
            <a:r>
              <a:rPr lang="en-US" sz="2400" dirty="0" err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šalje</a:t>
            </a:r>
            <a:r>
              <a:rPr lang="en-US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na</a:t>
            </a:r>
            <a:r>
              <a:rPr lang="en-US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deponije</a:t>
            </a:r>
            <a:r>
              <a:rPr lang="en-US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spalionice</a:t>
            </a:r>
            <a:r>
              <a:rPr lang="en-US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okean</a:t>
            </a:r>
            <a:r>
              <a:rPr lang="en-US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.</a:t>
            </a:r>
            <a:endParaRPr sz="2400" dirty="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0" lvl="0" indent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Princip </a:t>
            </a:r>
            <a:r>
              <a:rPr lang="en-US" sz="2400" dirty="0" err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nultog</a:t>
            </a:r>
            <a:r>
              <a:rPr lang="en-US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otpada</a:t>
            </a:r>
            <a:r>
              <a:rPr lang="en-US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uključuje</a:t>
            </a:r>
            <a:r>
              <a:rPr lang="en-US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tri </a:t>
            </a:r>
            <a:r>
              <a:rPr lang="en-US" sz="2400" dirty="0" err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osnovne</a:t>
            </a:r>
            <a:r>
              <a:rPr lang="en-US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obaveze</a:t>
            </a:r>
            <a:r>
              <a:rPr lang="en-US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koje</a:t>
            </a:r>
            <a:r>
              <a:rPr lang="en-US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su</a:t>
            </a:r>
            <a:r>
              <a:rPr lang="en-US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usmerene</a:t>
            </a:r>
            <a:r>
              <a:rPr lang="en-US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na</a:t>
            </a:r>
            <a:r>
              <a:rPr lang="en-US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različite</a:t>
            </a:r>
            <a:r>
              <a:rPr lang="en-US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delove</a:t>
            </a:r>
            <a:r>
              <a:rPr lang="en-US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društva</a:t>
            </a:r>
            <a:r>
              <a:rPr lang="en-US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:</a:t>
            </a:r>
            <a:endParaRPr sz="2400" dirty="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0" lvl="0" indent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dirty="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227" name="Google Shape;227;g1c08aab1bd7_0_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16038" y="6432550"/>
            <a:ext cx="12762935" cy="4786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836636">
            <a:off x="0" y="-2006961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18708" y="0"/>
            <a:ext cx="1869292" cy="1869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70030" y="9245916"/>
            <a:ext cx="3710720" cy="77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9614497">
            <a:off x="17215841" y="8047725"/>
            <a:ext cx="4352147" cy="4346443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1"/>
          <p:cNvSpPr txBox="1"/>
          <p:nvPr/>
        </p:nvSpPr>
        <p:spPr>
          <a:xfrm>
            <a:off x="4688573" y="268277"/>
            <a:ext cx="8280600" cy="1676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5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10" dirty="0">
                <a:latin typeface="Abhaya Libre"/>
                <a:ea typeface="Abhaya Libre"/>
                <a:cs typeface="Abhaya Libre"/>
                <a:sym typeface="Abhaya Libre"/>
              </a:rPr>
              <a:t>5 R koji se </a:t>
            </a:r>
            <a:r>
              <a:rPr lang="en-US" sz="6410" dirty="0" err="1">
                <a:latin typeface="Abhaya Libre"/>
                <a:ea typeface="Abhaya Libre"/>
                <a:cs typeface="Abhaya Libre"/>
                <a:sym typeface="Abhaya Libre"/>
              </a:rPr>
              <a:t>odnosi</a:t>
            </a:r>
            <a:r>
              <a:rPr lang="en-US" sz="641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6410" dirty="0" err="1">
                <a:latin typeface="Abhaya Libre"/>
                <a:ea typeface="Abhaya Libre"/>
                <a:cs typeface="Abhaya Libre"/>
                <a:sym typeface="Abhaya Libre"/>
              </a:rPr>
              <a:t>na</a:t>
            </a:r>
            <a:r>
              <a:rPr lang="en-US" sz="6410" dirty="0">
                <a:latin typeface="Abhaya Libre"/>
                <a:ea typeface="Abhaya Libre"/>
                <a:cs typeface="Abhaya Libre"/>
                <a:sym typeface="Abhaya Libre"/>
              </a:rPr>
              <a:t> Nula </a:t>
            </a:r>
            <a:r>
              <a:rPr lang="en-US" sz="6410" dirty="0" err="1">
                <a:latin typeface="Abhaya Libre"/>
                <a:ea typeface="Abhaya Libre"/>
                <a:cs typeface="Abhaya Libre"/>
                <a:sym typeface="Abhaya Libre"/>
              </a:rPr>
              <a:t>otpada</a:t>
            </a:r>
            <a:endParaRPr dirty="0"/>
          </a:p>
        </p:txBody>
      </p:sp>
      <p:pic>
        <p:nvPicPr>
          <p:cNvPr id="238" name="Google Shape;238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61925" y="1865088"/>
            <a:ext cx="4876800" cy="7315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9" name="Google Shape;239;p11"/>
          <p:cNvGrpSpPr/>
          <p:nvPr/>
        </p:nvGrpSpPr>
        <p:grpSpPr>
          <a:xfrm>
            <a:off x="7464888" y="1869300"/>
            <a:ext cx="9368586" cy="7121944"/>
            <a:chOff x="-1798639" y="189948"/>
            <a:chExt cx="12491448" cy="9495926"/>
          </a:xfrm>
        </p:grpSpPr>
        <p:sp>
          <p:nvSpPr>
            <p:cNvPr id="240" name="Google Shape;240;p11"/>
            <p:cNvSpPr txBox="1"/>
            <p:nvPr/>
          </p:nvSpPr>
          <p:spPr>
            <a:xfrm>
              <a:off x="2633609" y="7617615"/>
              <a:ext cx="8059200" cy="2068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Pored toga,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stvara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održivo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okruženje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tako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što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štedi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oskudne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prirodne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resurse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za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buduće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generacije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.</a:t>
              </a:r>
              <a:endParaRPr dirty="0"/>
            </a:p>
          </p:txBody>
        </p:sp>
        <p:sp>
          <p:nvSpPr>
            <p:cNvPr id="241" name="Google Shape;241;p11"/>
            <p:cNvSpPr txBox="1"/>
            <p:nvPr/>
          </p:nvSpPr>
          <p:spPr>
            <a:xfrm>
              <a:off x="-1798639" y="189948"/>
              <a:ext cx="12491100" cy="75836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2400" dirty="0">
                  <a:latin typeface="Abhaya Libre"/>
                  <a:ea typeface="Abhaya Libre"/>
                  <a:cs typeface="Abhaya Libre"/>
                  <a:sym typeface="Abhaya Libre"/>
                </a:rPr>
                <a:t>Svi smo verovatno čuli za tu frazu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“reduce, reuse, recycle.” (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smanjiti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ponovo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koristiti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reciklirati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) Ali da li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ste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čuli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za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druga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dva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“R”? Pet R: Refuse, Reduce, Reuse, Recycle, Rot. (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Odbacite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smanjite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ponovo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upotrebite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reciklirajte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kompostirajte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) Pet R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vodeći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principi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za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smanjenje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otpada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koji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proizvodimo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prate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određeni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redosled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.</a:t>
              </a:r>
              <a:endParaRPr sz="2400" dirty="0">
                <a:latin typeface="Abhaya Libre"/>
                <a:ea typeface="Abhaya Libre"/>
                <a:cs typeface="Abhaya Libre"/>
                <a:sym typeface="Abhaya Libre"/>
              </a:endParaRPr>
            </a:p>
            <a:p>
              <a:pPr marL="0" marR="0" lvl="0" indent="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Abhaya Libre"/>
                <a:ea typeface="Abhaya Libre"/>
                <a:cs typeface="Abhaya Libre"/>
                <a:sym typeface="Abhaya Libre"/>
              </a:endParaRPr>
            </a:p>
            <a:p>
              <a:pPr marL="0" marR="0" lvl="0" indent="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2400" dirty="0">
                  <a:latin typeface="Abhaya Libre"/>
                  <a:ea typeface="Abhaya Libre"/>
                  <a:cs typeface="Abhaya Libre"/>
                  <a:sym typeface="Abhaya Libre"/>
                </a:rPr>
                <a:t>Zašto je 5 R u upravljanju otpadom važno?</a:t>
              </a:r>
            </a:p>
            <a:p>
              <a:pPr marL="0" marR="0" lvl="0" indent="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Kao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što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je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pomenuto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u 5R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nula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otpada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ponovnom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upotrebom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recikliranjem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stvari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možemo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smanjiti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teret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koji se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stavlja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siromašnije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zemlje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koje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trpe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posledice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naših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navika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kupovine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odbacivanja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.</a:t>
              </a:r>
              <a:endParaRPr sz="2400" dirty="0">
                <a:latin typeface="Abhaya Libre"/>
                <a:ea typeface="Abhaya Libre"/>
                <a:cs typeface="Abhaya Libre"/>
                <a:sym typeface="Abhaya Libre"/>
              </a:endParaRPr>
            </a:p>
            <a:p>
              <a:pPr marL="0" marR="0" lvl="0" indent="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Abhaya Libre"/>
                <a:ea typeface="Abhaya Libre"/>
                <a:cs typeface="Abhaya Libre"/>
                <a:sym typeface="Abhaya Libre"/>
              </a:endParaRPr>
            </a:p>
          </p:txBody>
        </p:sp>
        <p:pic>
          <p:nvPicPr>
            <p:cNvPr id="242" name="Google Shape;242;p1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347877" y="7156400"/>
              <a:ext cx="2301524" cy="23101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" name="Google Shape;243;p1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590973" y="2803612"/>
              <a:ext cx="1982910" cy="1871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8E4FC9B1-99DA-8605-245E-BD13A73335E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961609" y="5651968"/>
            <a:ext cx="6076933" cy="3382826"/>
          </a:xfrm>
          <a:prstGeom prst="rect">
            <a:avLst/>
          </a:prstGeom>
        </p:spPr>
      </p:pic>
      <p:pic>
        <p:nvPicPr>
          <p:cNvPr id="248" name="Google Shape;248;g1c08aab1bd7_0_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196164">
            <a:off x="-5974143" y="8370333"/>
            <a:ext cx="10675281" cy="11378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g1c08aab1bd7_0_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836636">
            <a:off x="0" y="-2006961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g1c08aab1bd7_0_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418708" y="0"/>
            <a:ext cx="1869291" cy="1869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g1c08aab1bd7_0_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00605" y="9151841"/>
            <a:ext cx="3710719" cy="779251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g1c08aab1bd7_0_2"/>
          <p:cNvSpPr txBox="1"/>
          <p:nvPr/>
        </p:nvSpPr>
        <p:spPr>
          <a:xfrm>
            <a:off x="4673499" y="743344"/>
            <a:ext cx="82806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5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10" dirty="0" err="1">
                <a:latin typeface="Abhaya Libre"/>
                <a:ea typeface="Abhaya Libre"/>
                <a:cs typeface="Abhaya Libre"/>
                <a:sym typeface="Abhaya Libre"/>
              </a:rPr>
              <a:t>Istorija</a:t>
            </a:r>
            <a:r>
              <a:rPr lang="en-US" sz="641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6410" dirty="0" err="1">
                <a:latin typeface="Abhaya Libre"/>
                <a:ea typeface="Abhaya Libre"/>
                <a:cs typeface="Abhaya Libre"/>
                <a:sym typeface="Abhaya Libre"/>
              </a:rPr>
              <a:t>nula</a:t>
            </a:r>
            <a:r>
              <a:rPr lang="en-US" sz="641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6410" dirty="0" err="1">
                <a:latin typeface="Abhaya Libre"/>
                <a:ea typeface="Abhaya Libre"/>
                <a:cs typeface="Abhaya Libre"/>
                <a:sym typeface="Abhaya Libre"/>
              </a:rPr>
              <a:t>otpada</a:t>
            </a:r>
            <a:endParaRPr dirty="0"/>
          </a:p>
        </p:txBody>
      </p:sp>
      <p:pic>
        <p:nvPicPr>
          <p:cNvPr id="253" name="Google Shape;253;g1c08aab1bd7_0_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9614497">
            <a:off x="17215841" y="8047725"/>
            <a:ext cx="4352147" cy="43464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4" name="Google Shape;254;g1c08aab1bd7_0_2"/>
          <p:cNvGrpSpPr/>
          <p:nvPr/>
        </p:nvGrpSpPr>
        <p:grpSpPr>
          <a:xfrm>
            <a:off x="3287923" y="1895475"/>
            <a:ext cx="7227677" cy="5919464"/>
            <a:chOff x="3044417" y="615317"/>
            <a:chExt cx="9636902" cy="7892620"/>
          </a:xfrm>
        </p:grpSpPr>
        <p:sp>
          <p:nvSpPr>
            <p:cNvPr id="255" name="Google Shape;255;g1c08aab1bd7_0_2"/>
            <p:cNvSpPr txBox="1"/>
            <p:nvPr/>
          </p:nvSpPr>
          <p:spPr>
            <a:xfrm>
              <a:off x="3044417" y="615317"/>
              <a:ext cx="9636902" cy="27576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Koncept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nultog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otpada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nije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nov.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U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stvari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bilo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koja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drevna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ili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predmoderna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civilizacija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pleme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ili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selo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bi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odmah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prepoznali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koncept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nultog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otpada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ili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bolje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rečeno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pitali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bi se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kada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naše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rasipničke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prakse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postale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norma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.</a:t>
              </a:r>
              <a:endParaRPr dirty="0"/>
            </a:p>
          </p:txBody>
        </p:sp>
        <p:sp>
          <p:nvSpPr>
            <p:cNvPr id="256" name="Google Shape;256;g1c08aab1bd7_0_2"/>
            <p:cNvSpPr txBox="1"/>
            <p:nvPr/>
          </p:nvSpPr>
          <p:spPr>
            <a:xfrm>
              <a:off x="3165617" y="4371419"/>
              <a:ext cx="9394499" cy="41365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Priča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o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nultom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otpadu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zaista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počinje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1980-ih,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ubrzavajući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se u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proteklih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40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godina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da bi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postala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ono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što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je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danas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.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Pogledajte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našu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skraćenu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vremensku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liniju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za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nulti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otpad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koji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potiče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iz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odličnog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rešenja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za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nulti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otpad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: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Uklanjanje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otpada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sa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planete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,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Jedna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po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jedna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zajednica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autora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 Pola </a:t>
              </a:r>
              <a:r>
                <a:rPr lang="en-US" sz="2400" dirty="0" err="1">
                  <a:latin typeface="Abhaya Libre"/>
                  <a:ea typeface="Abhaya Libre"/>
                  <a:cs typeface="Abhaya Libre"/>
                  <a:sym typeface="Abhaya Libre"/>
                </a:rPr>
                <a:t>Koneta</a:t>
              </a:r>
              <a:r>
                <a:rPr lang="en-US" sz="2400" dirty="0">
                  <a:latin typeface="Abhaya Libre"/>
                  <a:ea typeface="Abhaya Libre"/>
                  <a:cs typeface="Abhaya Libre"/>
                  <a:sym typeface="Abhaya Libre"/>
                </a:rPr>
                <a:t>.</a:t>
              </a:r>
              <a:endParaRPr dirty="0"/>
            </a:p>
          </p:txBody>
        </p:sp>
      </p:grpSp>
      <p:pic>
        <p:nvPicPr>
          <p:cNvPr id="260" name="Google Shape;260;g1c08aab1bd7_0_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528814" y="1869291"/>
            <a:ext cx="2315179" cy="2083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1473</TotalTime>
  <Words>3676</Words>
  <Application>Microsoft Office PowerPoint</Application>
  <PresentationFormat>Custom</PresentationFormat>
  <Paragraphs>174</Paragraphs>
  <Slides>44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Abhaya Libre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Milana Popovic</cp:lastModifiedBy>
  <cp:revision>28</cp:revision>
  <dcterms:created xsi:type="dcterms:W3CDTF">2006-08-16T00:00:00Z</dcterms:created>
  <dcterms:modified xsi:type="dcterms:W3CDTF">2023-05-18T08:56:29Z</dcterms:modified>
</cp:coreProperties>
</file>