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309" r:id="rId8"/>
    <p:sldId id="262" r:id="rId9"/>
    <p:sldId id="282" r:id="rId10"/>
    <p:sldId id="263" r:id="rId11"/>
    <p:sldId id="283" r:id="rId12"/>
    <p:sldId id="308" r:id="rId13"/>
    <p:sldId id="286" r:id="rId14"/>
    <p:sldId id="287" r:id="rId15"/>
    <p:sldId id="288" r:id="rId16"/>
    <p:sldId id="289" r:id="rId17"/>
    <p:sldId id="310" r:id="rId18"/>
    <p:sldId id="275" r:id="rId19"/>
    <p:sldId id="291" r:id="rId20"/>
    <p:sldId id="306" r:id="rId21"/>
    <p:sldId id="265" r:id="rId22"/>
    <p:sldId id="266" r:id="rId23"/>
    <p:sldId id="267" r:id="rId24"/>
    <p:sldId id="268" r:id="rId25"/>
    <p:sldId id="292" r:id="rId26"/>
    <p:sldId id="273" r:id="rId27"/>
    <p:sldId id="295" r:id="rId28"/>
    <p:sldId id="296" r:id="rId29"/>
    <p:sldId id="305" r:id="rId30"/>
    <p:sldId id="297" r:id="rId31"/>
    <p:sldId id="298" r:id="rId32"/>
    <p:sldId id="307" r:id="rId33"/>
    <p:sldId id="299" r:id="rId34"/>
    <p:sldId id="300" r:id="rId35"/>
    <p:sldId id="301" r:id="rId36"/>
    <p:sldId id="302" r:id="rId37"/>
    <p:sldId id="303" r:id="rId38"/>
    <p:sldId id="304" r:id="rId39"/>
    <p:sldId id="270" r:id="rId40"/>
    <p:sldId id="271" r:id="rId41"/>
  </p:sldIdLst>
  <p:sldSz cx="18288000" cy="10287000"/>
  <p:notesSz cx="6858000" cy="9144000"/>
  <p:embeddedFontLst>
    <p:embeddedFont>
      <p:font typeface="Abhaya Libre" panose="020B0604020202020204" charset="0"/>
      <p:regular r:id="rId43"/>
      <p:bold r:id="rId44"/>
    </p:embeddedFont>
    <p:embeddedFont>
      <p:font typeface="Abhaya Libre Regular" panose="020B0604020202020204" charset="0"/>
      <p:regular r:id="rId45"/>
    </p:embeddedFont>
    <p:embeddedFont>
      <p:font typeface="Abhaya Libre Regular Bold" panose="020B0604020202020204" charset="0"/>
      <p:regular r:id="rId46"/>
    </p:embeddedFont>
    <p:embeddedFont>
      <p:font typeface="Abhaya Libre Regular Bold Italics" panose="020B0604020202020204" charset="0"/>
      <p:regular r:id="rId47"/>
    </p:embeddedFont>
    <p:embeddedFont>
      <p:font typeface="Baguet Script" panose="00000500000000000000" pitchFamily="2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B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CC64EE-4E56-4C39-96A5-49E52EBA8F9A}" v="105" dt="2023-04-25T11:32:08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005" autoAdjust="0"/>
  </p:normalViewPr>
  <p:slideViewPr>
    <p:cSldViewPr>
      <p:cViewPr varScale="1">
        <p:scale>
          <a:sx n="71" d="100"/>
          <a:sy n="71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na.popovic@rdabacka.onmicrosoft.com" userId="a4696a48-c66e-4a87-a858-dd49e22f7708" providerId="ADAL" clId="{CECC64EE-4E56-4C39-96A5-49E52EBA8F9A}"/>
    <pc:docChg chg="undo redo custSel modSld">
      <pc:chgData name="milana.popovic@rdabacka.onmicrosoft.com" userId="a4696a48-c66e-4a87-a858-dd49e22f7708" providerId="ADAL" clId="{CECC64EE-4E56-4C39-96A5-49E52EBA8F9A}" dt="2023-04-27T06:23:38.619" v="2151" actId="20577"/>
      <pc:docMkLst>
        <pc:docMk/>
      </pc:docMkLst>
      <pc:sldChg chg="modSp mod">
        <pc:chgData name="milana.popovic@rdabacka.onmicrosoft.com" userId="a4696a48-c66e-4a87-a858-dd49e22f7708" providerId="ADAL" clId="{CECC64EE-4E56-4C39-96A5-49E52EBA8F9A}" dt="2023-04-27T06:23:38.619" v="2151" actId="20577"/>
        <pc:sldMkLst>
          <pc:docMk/>
          <pc:sldMk cId="0" sldId="256"/>
        </pc:sldMkLst>
        <pc:spChg chg="mod">
          <ac:chgData name="milana.popovic@rdabacka.onmicrosoft.com" userId="a4696a48-c66e-4a87-a858-dd49e22f7708" providerId="ADAL" clId="{CECC64EE-4E56-4C39-96A5-49E52EBA8F9A}" dt="2023-04-27T06:23:38.619" v="2151" actId="20577"/>
          <ac:spMkLst>
            <pc:docMk/>
            <pc:sldMk cId="0" sldId="256"/>
            <ac:spMk id="9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7:01:15.567" v="26" actId="1076"/>
        <pc:sldMkLst>
          <pc:docMk/>
          <pc:sldMk cId="0" sldId="257"/>
        </pc:sldMkLst>
        <pc:spChg chg="mod">
          <ac:chgData name="milana.popovic@rdabacka.onmicrosoft.com" userId="a4696a48-c66e-4a87-a858-dd49e22f7708" providerId="ADAL" clId="{CECC64EE-4E56-4C39-96A5-49E52EBA8F9A}" dt="2023-04-19T07:01:15.567" v="26" actId="1076"/>
          <ac:spMkLst>
            <pc:docMk/>
            <pc:sldMk cId="0" sldId="257"/>
            <ac:spMk id="16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7:16:22.471" v="147" actId="20577"/>
        <pc:sldMkLst>
          <pc:docMk/>
          <pc:sldMk cId="0" sldId="258"/>
        </pc:sldMkLst>
        <pc:spChg chg="mod">
          <ac:chgData name="milana.popovic@rdabacka.onmicrosoft.com" userId="a4696a48-c66e-4a87-a858-dd49e22f7708" providerId="ADAL" clId="{CECC64EE-4E56-4C39-96A5-49E52EBA8F9A}" dt="2023-04-19T07:16:22.471" v="147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04:37.899" v="51" actId="20577"/>
          <ac:spMkLst>
            <pc:docMk/>
            <pc:sldMk cId="0" sldId="258"/>
            <ac:spMk id="3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7:06:15.381" v="64"/>
        <pc:sldMkLst>
          <pc:docMk/>
          <pc:sldMk cId="0" sldId="259"/>
        </pc:sldMkLst>
        <pc:spChg chg="mod">
          <ac:chgData name="milana.popovic@rdabacka.onmicrosoft.com" userId="a4696a48-c66e-4a87-a858-dd49e22f7708" providerId="ADAL" clId="{CECC64EE-4E56-4C39-96A5-49E52EBA8F9A}" dt="2023-04-19T07:06:15.381" v="64"/>
          <ac:spMkLst>
            <pc:docMk/>
            <pc:sldMk cId="0" sldId="259"/>
            <ac:spMk id="44" creationId="{00000000-0000-0000-0000-000000000000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19T07:15:54.581" v="129" actId="20577"/>
        <pc:sldMkLst>
          <pc:docMk/>
          <pc:sldMk cId="0" sldId="260"/>
        </pc:sldMkLst>
        <pc:spChg chg="mod">
          <ac:chgData name="milana.popovic@rdabacka.onmicrosoft.com" userId="a4696a48-c66e-4a87-a858-dd49e22f7708" providerId="ADAL" clId="{CECC64EE-4E56-4C39-96A5-49E52EBA8F9A}" dt="2023-04-19T07:09:08.668" v="85"/>
          <ac:spMkLst>
            <pc:docMk/>
            <pc:sldMk cId="0" sldId="260"/>
            <ac:spMk id="2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11:58.365" v="89"/>
          <ac:spMkLst>
            <pc:docMk/>
            <pc:sldMk cId="0" sldId="260"/>
            <ac:spMk id="3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13:34.185" v="96"/>
          <ac:spMkLst>
            <pc:docMk/>
            <pc:sldMk cId="0" sldId="260"/>
            <ac:spMk id="4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09:45.099" v="87"/>
          <ac:spMkLst>
            <pc:docMk/>
            <pc:sldMk cId="0" sldId="260"/>
            <ac:spMk id="5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12:44.642" v="94" actId="14100"/>
          <ac:spMkLst>
            <pc:docMk/>
            <pc:sldMk cId="0" sldId="260"/>
            <ac:spMk id="6" creationId="{00000000-0000-0000-0000-000000000000}"/>
          </ac:spMkLst>
        </pc:spChg>
        <pc:spChg chg="add del mod">
          <ac:chgData name="milana.popovic@rdabacka.onmicrosoft.com" userId="a4696a48-c66e-4a87-a858-dd49e22f7708" providerId="ADAL" clId="{CECC64EE-4E56-4C39-96A5-49E52EBA8F9A}" dt="2023-04-19T07:15:54.581" v="129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08:17.310" v="83" actId="20577"/>
          <ac:spMkLst>
            <pc:docMk/>
            <pc:sldMk cId="0" sldId="260"/>
            <ac:spMk id="15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15:39.201" v="104" actId="20577"/>
          <ac:spMkLst>
            <pc:docMk/>
            <pc:sldMk cId="0" sldId="260"/>
            <ac:spMk id="21" creationId="{00000000-0000-0000-0000-000000000000}"/>
          </ac:spMkLst>
        </pc:spChg>
        <pc:spChg chg="add del">
          <ac:chgData name="milana.popovic@rdabacka.onmicrosoft.com" userId="a4696a48-c66e-4a87-a858-dd49e22f7708" providerId="ADAL" clId="{CECC64EE-4E56-4C39-96A5-49E52EBA8F9A}" dt="2023-04-19T07:08:08.174" v="66"/>
          <ac:spMkLst>
            <pc:docMk/>
            <pc:sldMk cId="0" sldId="260"/>
            <ac:spMk id="24" creationId="{0425F301-7EBE-4327-C3F2-0987C366F4F7}"/>
          </ac:spMkLst>
        </pc:spChg>
        <pc:picChg chg="mod">
          <ac:chgData name="milana.popovic@rdabacka.onmicrosoft.com" userId="a4696a48-c66e-4a87-a858-dd49e22f7708" providerId="ADAL" clId="{CECC64EE-4E56-4C39-96A5-49E52EBA8F9A}" dt="2023-04-19T07:15:40.836" v="105" actId="1076"/>
          <ac:picMkLst>
            <pc:docMk/>
            <pc:sldMk cId="0" sldId="260"/>
            <ac:picMk id="8" creationId="{00000000-0000-0000-0000-000000000000}"/>
          </ac:picMkLst>
        </pc:picChg>
      </pc:sldChg>
      <pc:sldChg chg="modSp mod">
        <pc:chgData name="milana.popovic@rdabacka.onmicrosoft.com" userId="a4696a48-c66e-4a87-a858-dd49e22f7708" providerId="ADAL" clId="{CECC64EE-4E56-4C39-96A5-49E52EBA8F9A}" dt="2023-04-19T07:18:02.286" v="168" actId="20577"/>
        <pc:sldMkLst>
          <pc:docMk/>
          <pc:sldMk cId="0" sldId="261"/>
        </pc:sldMkLst>
        <pc:spChg chg="mod">
          <ac:chgData name="milana.popovic@rdabacka.onmicrosoft.com" userId="a4696a48-c66e-4a87-a858-dd49e22f7708" providerId="ADAL" clId="{CECC64EE-4E56-4C39-96A5-49E52EBA8F9A}" dt="2023-04-19T07:16:45.091" v="163" actId="20577"/>
          <ac:spMkLst>
            <pc:docMk/>
            <pc:sldMk cId="0" sldId="261"/>
            <ac:spMk id="4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18:02.286" v="168" actId="20577"/>
          <ac:spMkLst>
            <pc:docMk/>
            <pc:sldMk cId="0" sldId="261"/>
            <ac:spMk id="5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17:20.310" v="165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7:21:54.139" v="281" actId="20577"/>
        <pc:sldMkLst>
          <pc:docMk/>
          <pc:sldMk cId="0" sldId="262"/>
        </pc:sldMkLst>
        <pc:spChg chg="mod">
          <ac:chgData name="milana.popovic@rdabacka.onmicrosoft.com" userId="a4696a48-c66e-4a87-a858-dd49e22f7708" providerId="ADAL" clId="{CECC64EE-4E56-4C39-96A5-49E52EBA8F9A}" dt="2023-04-19T07:21:54.139" v="281" actId="20577"/>
          <ac:spMkLst>
            <pc:docMk/>
            <pc:sldMk cId="0" sldId="262"/>
            <ac:spMk id="15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19:19.054" v="256" actId="20577"/>
          <ac:spMkLst>
            <pc:docMk/>
            <pc:sldMk cId="0" sldId="262"/>
            <ac:spMk id="18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7:37:16.482" v="531" actId="20577"/>
        <pc:sldMkLst>
          <pc:docMk/>
          <pc:sldMk cId="0" sldId="263"/>
        </pc:sldMkLst>
        <pc:spChg chg="mod">
          <ac:chgData name="milana.popovic@rdabacka.onmicrosoft.com" userId="a4696a48-c66e-4a87-a858-dd49e22f7708" providerId="ADAL" clId="{CECC64EE-4E56-4C39-96A5-49E52EBA8F9A}" dt="2023-04-19T07:37:16.482" v="531" actId="20577"/>
          <ac:spMkLst>
            <pc:docMk/>
            <pc:sldMk cId="0" sldId="263"/>
            <ac:spMk id="8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22:46.957" v="283"/>
          <ac:spMkLst>
            <pc:docMk/>
            <pc:sldMk cId="0" sldId="263"/>
            <ac:spMk id="9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23:59.769" v="304" actId="122"/>
          <ac:spMkLst>
            <pc:docMk/>
            <pc:sldMk cId="0" sldId="263"/>
            <ac:spMk id="12" creationId="{773D4233-36C2-AAF5-CFC3-67C6551E7C3E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0T11:06:23.282" v="1569" actId="123"/>
        <pc:sldMkLst>
          <pc:docMk/>
          <pc:sldMk cId="0" sldId="265"/>
        </pc:sldMkLst>
        <pc:spChg chg="mod">
          <ac:chgData name="milana.popovic@rdabacka.onmicrosoft.com" userId="a4696a48-c66e-4a87-a858-dd49e22f7708" providerId="ADAL" clId="{CECC64EE-4E56-4C39-96A5-49E52EBA8F9A}" dt="2023-04-20T08:13:07.206" v="1499"/>
          <ac:spMkLst>
            <pc:docMk/>
            <pc:sldMk cId="0" sldId="265"/>
            <ac:spMk id="9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09:37:19.323" v="1558" actId="20577"/>
          <ac:spMkLst>
            <pc:docMk/>
            <pc:sldMk cId="0" sldId="265"/>
            <ac:spMk id="23" creationId="{848E789C-D337-FDCA-4BC3-E7175891A131}"/>
          </ac:spMkLst>
        </pc:spChg>
        <pc:spChg chg="mod">
          <ac:chgData name="milana.popovic@rdabacka.onmicrosoft.com" userId="a4696a48-c66e-4a87-a858-dd49e22f7708" providerId="ADAL" clId="{CECC64EE-4E56-4C39-96A5-49E52EBA8F9A}" dt="2023-04-20T11:06:23.282" v="1569" actId="123"/>
          <ac:spMkLst>
            <pc:docMk/>
            <pc:sldMk cId="0" sldId="265"/>
            <ac:spMk id="25" creationId="{20EB45CF-61AE-C1E6-271A-846229A39FE8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20T11:22:53.010" v="1608" actId="20577"/>
        <pc:sldMkLst>
          <pc:docMk/>
          <pc:sldMk cId="0" sldId="266"/>
        </pc:sldMkLst>
        <pc:spChg chg="del">
          <ac:chgData name="milana.popovic@rdabacka.onmicrosoft.com" userId="a4696a48-c66e-4a87-a858-dd49e22f7708" providerId="ADAL" clId="{CECC64EE-4E56-4C39-96A5-49E52EBA8F9A}" dt="2023-04-20T11:07:05.880" v="1571" actId="478"/>
          <ac:spMkLst>
            <pc:docMk/>
            <pc:sldMk cId="0" sldId="266"/>
            <ac:spMk id="9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22:53.010" v="1608" actId="20577"/>
          <ac:spMkLst>
            <pc:docMk/>
            <pc:sldMk cId="0" sldId="266"/>
            <ac:spMk id="18" creationId="{C0F251FC-63CF-9A37-7B55-5E7DC51F113B}"/>
          </ac:spMkLst>
        </pc:spChg>
        <pc:picChg chg="add mod">
          <ac:chgData name="milana.popovic@rdabacka.onmicrosoft.com" userId="a4696a48-c66e-4a87-a858-dd49e22f7708" providerId="ADAL" clId="{CECC64EE-4E56-4C39-96A5-49E52EBA8F9A}" dt="2023-04-20T11:07:08.495" v="1572" actId="1076"/>
          <ac:picMkLst>
            <pc:docMk/>
            <pc:sldMk cId="0" sldId="266"/>
            <ac:picMk id="7" creationId="{5E26D7FE-59F2-AD9C-23D7-4C2380D1EE47}"/>
          </ac:picMkLst>
        </pc:picChg>
      </pc:sldChg>
      <pc:sldChg chg="modSp mod">
        <pc:chgData name="milana.popovic@rdabacka.onmicrosoft.com" userId="a4696a48-c66e-4a87-a858-dd49e22f7708" providerId="ADAL" clId="{CECC64EE-4E56-4C39-96A5-49E52EBA8F9A}" dt="2023-04-20T11:31:21.387" v="1668"/>
        <pc:sldMkLst>
          <pc:docMk/>
          <pc:sldMk cId="0" sldId="267"/>
        </pc:sldMkLst>
        <pc:spChg chg="mod">
          <ac:chgData name="milana.popovic@rdabacka.onmicrosoft.com" userId="a4696a48-c66e-4a87-a858-dd49e22f7708" providerId="ADAL" clId="{CECC64EE-4E56-4C39-96A5-49E52EBA8F9A}" dt="2023-04-20T11:23:23.361" v="1610"/>
          <ac:spMkLst>
            <pc:docMk/>
            <pc:sldMk cId="0" sldId="267"/>
            <ac:spMk id="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31:21.387" v="1668"/>
          <ac:spMkLst>
            <pc:docMk/>
            <pc:sldMk cId="0" sldId="267"/>
            <ac:spMk id="10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31:21.387" v="1668"/>
          <ac:spMkLst>
            <pc:docMk/>
            <pc:sldMk cId="0" sldId="267"/>
            <ac:spMk id="11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31:21.387" v="1668"/>
          <ac:spMkLst>
            <pc:docMk/>
            <pc:sldMk cId="0" sldId="267"/>
            <ac:spMk id="12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31:21.387" v="1668"/>
          <ac:spMkLst>
            <pc:docMk/>
            <pc:sldMk cId="0" sldId="267"/>
            <ac:spMk id="13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31:21.387" v="1668"/>
          <ac:spMkLst>
            <pc:docMk/>
            <pc:sldMk cId="0" sldId="267"/>
            <ac:spMk id="16" creationId="{00000000-0000-0000-0000-000000000000}"/>
          </ac:spMkLst>
        </pc:spChg>
        <pc:grpChg chg="mod">
          <ac:chgData name="milana.popovic@rdabacka.onmicrosoft.com" userId="a4696a48-c66e-4a87-a858-dd49e22f7708" providerId="ADAL" clId="{CECC64EE-4E56-4C39-96A5-49E52EBA8F9A}" dt="2023-04-20T11:31:21.387" v="1668"/>
          <ac:grpSpMkLst>
            <pc:docMk/>
            <pc:sldMk cId="0" sldId="267"/>
            <ac:grpSpMk id="9" creationId="{00000000-0000-0000-0000-000000000000}"/>
          </ac:grpSpMkLst>
        </pc:grpChg>
        <pc:picChg chg="mod">
          <ac:chgData name="milana.popovic@rdabacka.onmicrosoft.com" userId="a4696a48-c66e-4a87-a858-dd49e22f7708" providerId="ADAL" clId="{CECC64EE-4E56-4C39-96A5-49E52EBA8F9A}" dt="2023-04-20T11:31:21.387" v="1668"/>
          <ac:picMkLst>
            <pc:docMk/>
            <pc:sldMk cId="0" sldId="267"/>
            <ac:picMk id="14" creationId="{00000000-0000-0000-0000-000000000000}"/>
          </ac:picMkLst>
        </pc:picChg>
      </pc:sldChg>
      <pc:sldChg chg="addSp delSp modSp mod">
        <pc:chgData name="milana.popovic@rdabacka.onmicrosoft.com" userId="a4696a48-c66e-4a87-a858-dd49e22f7708" providerId="ADAL" clId="{CECC64EE-4E56-4C39-96A5-49E52EBA8F9A}" dt="2023-04-20T11:33:58.498" v="1690" actId="12"/>
        <pc:sldMkLst>
          <pc:docMk/>
          <pc:sldMk cId="0" sldId="268"/>
        </pc:sldMkLst>
        <pc:spChg chg="mod">
          <ac:chgData name="milana.popovic@rdabacka.onmicrosoft.com" userId="a4696a48-c66e-4a87-a858-dd49e22f7708" providerId="ADAL" clId="{CECC64EE-4E56-4C39-96A5-49E52EBA8F9A}" dt="2023-04-20T11:31:47.591" v="1669"/>
          <ac:spMkLst>
            <pc:docMk/>
            <pc:sldMk cId="0" sldId="268"/>
            <ac:spMk id="7" creationId="{00000000-0000-0000-0000-000000000000}"/>
          </ac:spMkLst>
        </pc:spChg>
        <pc:spChg chg="add del">
          <ac:chgData name="milana.popovic@rdabacka.onmicrosoft.com" userId="a4696a48-c66e-4a87-a858-dd49e22f7708" providerId="ADAL" clId="{CECC64EE-4E56-4C39-96A5-49E52EBA8F9A}" dt="2023-04-20T11:32:53.679" v="1678"/>
          <ac:spMkLst>
            <pc:docMk/>
            <pc:sldMk cId="0" sldId="268"/>
            <ac:spMk id="8" creationId="{EF395375-B5C6-4F43-5726-4F290330555C}"/>
          </ac:spMkLst>
        </pc:spChg>
        <pc:spChg chg="add del mod">
          <ac:chgData name="milana.popovic@rdabacka.onmicrosoft.com" userId="a4696a48-c66e-4a87-a858-dd49e22f7708" providerId="ADAL" clId="{CECC64EE-4E56-4C39-96A5-49E52EBA8F9A}" dt="2023-04-20T11:32:43.750" v="1673"/>
          <ac:spMkLst>
            <pc:docMk/>
            <pc:sldMk cId="0" sldId="268"/>
            <ac:spMk id="9" creationId="{840AED34-103B-8DDF-7ED1-1E601A997784}"/>
          </ac:spMkLst>
        </pc:spChg>
        <pc:spChg chg="mod">
          <ac:chgData name="milana.popovic@rdabacka.onmicrosoft.com" userId="a4696a48-c66e-4a87-a858-dd49e22f7708" providerId="ADAL" clId="{CECC64EE-4E56-4C39-96A5-49E52EBA8F9A}" dt="2023-04-20T11:33:58.498" v="1690" actId="12"/>
          <ac:spMkLst>
            <pc:docMk/>
            <pc:sldMk cId="0" sldId="268"/>
            <ac:spMk id="16" creationId="{54FF288C-E9D6-268F-9108-E9A67274B84A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5T10:39:27.940" v="1760"/>
        <pc:sldMkLst>
          <pc:docMk/>
          <pc:sldMk cId="0" sldId="273"/>
        </pc:sldMkLst>
        <pc:spChg chg="mod">
          <ac:chgData name="milana.popovic@rdabacka.onmicrosoft.com" userId="a4696a48-c66e-4a87-a858-dd49e22f7708" providerId="ADAL" clId="{CECC64EE-4E56-4C39-96A5-49E52EBA8F9A}" dt="2023-04-25T10:39:27.940" v="1760"/>
          <ac:spMkLst>
            <pc:docMk/>
            <pc:sldMk cId="0" sldId="273"/>
            <ac:spMk id="2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36:30.215" v="1716"/>
          <ac:spMkLst>
            <pc:docMk/>
            <pc:sldMk cId="0" sldId="273"/>
            <ac:spMk id="31" creationId="{00000000-0000-0000-0000-000000000000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20T07:45:52.341" v="1410" actId="20577"/>
        <pc:sldMkLst>
          <pc:docMk/>
          <pc:sldMk cId="0" sldId="275"/>
        </pc:sldMkLst>
        <pc:spChg chg="add mod">
          <ac:chgData name="milana.popovic@rdabacka.onmicrosoft.com" userId="a4696a48-c66e-4a87-a858-dd49e22f7708" providerId="ADAL" clId="{CECC64EE-4E56-4C39-96A5-49E52EBA8F9A}" dt="2023-04-20T07:41:55.422" v="1357" actId="122"/>
          <ac:spMkLst>
            <pc:docMk/>
            <pc:sldMk cId="0" sldId="275"/>
            <ac:spMk id="27" creationId="{2BAE1122-2C0C-BC14-5954-7937A92E098B}"/>
          </ac:spMkLst>
        </pc:spChg>
        <pc:spChg chg="mod">
          <ac:chgData name="milana.popovic@rdabacka.onmicrosoft.com" userId="a4696a48-c66e-4a87-a858-dd49e22f7708" providerId="ADAL" clId="{CECC64EE-4E56-4C39-96A5-49E52EBA8F9A}" dt="2023-04-20T07:45:52.341" v="1410" actId="20577"/>
          <ac:spMkLst>
            <pc:docMk/>
            <pc:sldMk cId="0" sldId="275"/>
            <ac:spMk id="31" creationId="{00000000-0000-0000-0000-000000000000}"/>
          </ac:spMkLst>
        </pc:spChg>
        <pc:picChg chg="del">
          <ac:chgData name="milana.popovic@rdabacka.onmicrosoft.com" userId="a4696a48-c66e-4a87-a858-dd49e22f7708" providerId="ADAL" clId="{CECC64EE-4E56-4C39-96A5-49E52EBA8F9A}" dt="2023-04-20T07:39:21.203" v="1340" actId="478"/>
          <ac:picMkLst>
            <pc:docMk/>
            <pc:sldMk cId="0" sldId="275"/>
            <ac:picMk id="36" creationId="{6311E9AA-8386-3A6C-3E97-82ABF65EB3E6}"/>
          </ac:picMkLst>
        </pc:picChg>
      </pc:sldChg>
      <pc:sldChg chg="modSp mod">
        <pc:chgData name="milana.popovic@rdabacka.onmicrosoft.com" userId="a4696a48-c66e-4a87-a858-dd49e22f7708" providerId="ADAL" clId="{CECC64EE-4E56-4C39-96A5-49E52EBA8F9A}" dt="2023-04-19T07:22:31.617" v="282"/>
        <pc:sldMkLst>
          <pc:docMk/>
          <pc:sldMk cId="2196060223" sldId="282"/>
        </pc:sldMkLst>
        <pc:spChg chg="mod">
          <ac:chgData name="milana.popovic@rdabacka.onmicrosoft.com" userId="a4696a48-c66e-4a87-a858-dd49e22f7708" providerId="ADAL" clId="{CECC64EE-4E56-4C39-96A5-49E52EBA8F9A}" dt="2023-04-19T07:22:31.617" v="282"/>
          <ac:spMkLst>
            <pc:docMk/>
            <pc:sldMk cId="2196060223" sldId="282"/>
            <ac:spMk id="18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7:42:48.754" v="572" actId="20577"/>
        <pc:sldMkLst>
          <pc:docMk/>
          <pc:sldMk cId="1660700724" sldId="283"/>
        </pc:sldMkLst>
        <pc:spChg chg="mod">
          <ac:chgData name="milana.popovic@rdabacka.onmicrosoft.com" userId="a4696a48-c66e-4a87-a858-dd49e22f7708" providerId="ADAL" clId="{CECC64EE-4E56-4C39-96A5-49E52EBA8F9A}" dt="2023-04-19T07:42:48.754" v="572" actId="20577"/>
          <ac:spMkLst>
            <pc:docMk/>
            <pc:sldMk cId="1660700724" sldId="283"/>
            <ac:spMk id="8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38:10.121" v="532"/>
          <ac:spMkLst>
            <pc:docMk/>
            <pc:sldMk cId="1660700724" sldId="283"/>
            <ac:spMk id="9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8:05:03.950" v="761" actId="20577"/>
        <pc:sldMkLst>
          <pc:docMk/>
          <pc:sldMk cId="1883292698" sldId="286"/>
        </pc:sldMkLst>
        <pc:spChg chg="mod">
          <ac:chgData name="milana.popovic@rdabacka.onmicrosoft.com" userId="a4696a48-c66e-4a87-a858-dd49e22f7708" providerId="ADAL" clId="{CECC64EE-4E56-4C39-96A5-49E52EBA8F9A}" dt="2023-04-19T08:05:03.950" v="761" actId="20577"/>
          <ac:spMkLst>
            <pc:docMk/>
            <pc:sldMk cId="1883292698" sldId="286"/>
            <ac:spMk id="8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7:43:56.635" v="580"/>
          <ac:spMkLst>
            <pc:docMk/>
            <pc:sldMk cId="1883292698" sldId="286"/>
            <ac:spMk id="9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08:28:19.994" v="1023" actId="20577"/>
        <pc:sldMkLst>
          <pc:docMk/>
          <pc:sldMk cId="3519900511" sldId="287"/>
        </pc:sldMkLst>
        <pc:spChg chg="mod">
          <ac:chgData name="milana.popovic@rdabacka.onmicrosoft.com" userId="a4696a48-c66e-4a87-a858-dd49e22f7708" providerId="ADAL" clId="{CECC64EE-4E56-4C39-96A5-49E52EBA8F9A}" dt="2023-04-19T08:28:19.994" v="1023" actId="20577"/>
          <ac:spMkLst>
            <pc:docMk/>
            <pc:sldMk cId="3519900511" sldId="287"/>
            <ac:spMk id="8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19T08:05:47.376" v="763"/>
          <ac:spMkLst>
            <pc:docMk/>
            <pc:sldMk cId="3519900511" sldId="287"/>
            <ac:spMk id="9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19T10:45:57.774" v="1026" actId="20577"/>
        <pc:sldMkLst>
          <pc:docMk/>
          <pc:sldMk cId="3687200641" sldId="288"/>
        </pc:sldMkLst>
        <pc:spChg chg="mod">
          <ac:chgData name="milana.popovic@rdabacka.onmicrosoft.com" userId="a4696a48-c66e-4a87-a858-dd49e22f7708" providerId="ADAL" clId="{CECC64EE-4E56-4C39-96A5-49E52EBA8F9A}" dt="2023-04-19T10:45:57.774" v="1026" actId="20577"/>
          <ac:spMkLst>
            <pc:docMk/>
            <pc:sldMk cId="3687200641" sldId="288"/>
            <ac:spMk id="7" creationId="{18AE928D-6A18-C3E8-57C5-F654285D24CA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0T07:38:29.441" v="1337" actId="20577"/>
        <pc:sldMkLst>
          <pc:docMk/>
          <pc:sldMk cId="2124712199" sldId="289"/>
        </pc:sldMkLst>
        <pc:spChg chg="mod">
          <ac:chgData name="milana.popovic@rdabacka.onmicrosoft.com" userId="a4696a48-c66e-4a87-a858-dd49e22f7708" providerId="ADAL" clId="{CECC64EE-4E56-4C39-96A5-49E52EBA8F9A}" dt="2023-04-20T07:38:29.441" v="1337" actId="20577"/>
          <ac:spMkLst>
            <pc:docMk/>
            <pc:sldMk cId="2124712199" sldId="289"/>
            <ac:spMk id="8" creationId="{00000000-0000-0000-0000-000000000000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20T07:48:54.297" v="1454" actId="20577"/>
        <pc:sldMkLst>
          <pc:docMk/>
          <pc:sldMk cId="3791525665" sldId="291"/>
        </pc:sldMkLst>
        <pc:spChg chg="mod">
          <ac:chgData name="milana.popovic@rdabacka.onmicrosoft.com" userId="a4696a48-c66e-4a87-a858-dd49e22f7708" providerId="ADAL" clId="{CECC64EE-4E56-4C39-96A5-49E52EBA8F9A}" dt="2023-04-20T07:48:54.297" v="1454" actId="20577"/>
          <ac:spMkLst>
            <pc:docMk/>
            <pc:sldMk cId="3791525665" sldId="291"/>
            <ac:spMk id="31" creationId="{00000000-0000-0000-0000-000000000000}"/>
          </ac:spMkLst>
        </pc:spChg>
        <pc:picChg chg="add mod">
          <ac:chgData name="milana.popovic@rdabacka.onmicrosoft.com" userId="a4696a48-c66e-4a87-a858-dd49e22f7708" providerId="ADAL" clId="{CECC64EE-4E56-4C39-96A5-49E52EBA8F9A}" dt="2023-04-20T07:46:32.239" v="1413" actId="1076"/>
          <ac:picMkLst>
            <pc:docMk/>
            <pc:sldMk cId="3791525665" sldId="291"/>
            <ac:picMk id="28" creationId="{CCE414C2-8EB8-4F1C-A7B4-B6C0C0415FBE}"/>
          </ac:picMkLst>
        </pc:picChg>
        <pc:picChg chg="del">
          <ac:chgData name="milana.popovic@rdabacka.onmicrosoft.com" userId="a4696a48-c66e-4a87-a858-dd49e22f7708" providerId="ADAL" clId="{CECC64EE-4E56-4C39-96A5-49E52EBA8F9A}" dt="2023-04-20T07:46:28.964" v="1412" actId="478"/>
          <ac:picMkLst>
            <pc:docMk/>
            <pc:sldMk cId="3791525665" sldId="291"/>
            <ac:picMk id="36" creationId="{6311E9AA-8386-3A6C-3E97-82ABF65EB3E6}"/>
          </ac:picMkLst>
        </pc:picChg>
      </pc:sldChg>
      <pc:sldChg chg="modSp mod">
        <pc:chgData name="milana.popovic@rdabacka.onmicrosoft.com" userId="a4696a48-c66e-4a87-a858-dd49e22f7708" providerId="ADAL" clId="{CECC64EE-4E56-4C39-96A5-49E52EBA8F9A}" dt="2023-04-20T11:35:55.578" v="1714" actId="20577"/>
        <pc:sldMkLst>
          <pc:docMk/>
          <pc:sldMk cId="1366102035" sldId="292"/>
        </pc:sldMkLst>
        <pc:spChg chg="mod">
          <ac:chgData name="milana.popovic@rdabacka.onmicrosoft.com" userId="a4696a48-c66e-4a87-a858-dd49e22f7708" providerId="ADAL" clId="{CECC64EE-4E56-4C39-96A5-49E52EBA8F9A}" dt="2023-04-20T11:32:48.616" v="1676"/>
          <ac:spMkLst>
            <pc:docMk/>
            <pc:sldMk cId="1366102035" sldId="292"/>
            <ac:spMk id="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11:35:55.578" v="1714" actId="20577"/>
          <ac:spMkLst>
            <pc:docMk/>
            <pc:sldMk cId="1366102035" sldId="292"/>
            <ac:spMk id="16" creationId="{54FF288C-E9D6-268F-9108-E9A67274B84A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5T10:45:46.334" v="1796" actId="20577"/>
        <pc:sldMkLst>
          <pc:docMk/>
          <pc:sldMk cId="3244199300" sldId="295"/>
        </pc:sldMkLst>
        <pc:spChg chg="mod">
          <ac:chgData name="milana.popovic@rdabacka.onmicrosoft.com" userId="a4696a48-c66e-4a87-a858-dd49e22f7708" providerId="ADAL" clId="{CECC64EE-4E56-4C39-96A5-49E52EBA8F9A}" dt="2023-04-25T10:45:46.334" v="1796" actId="20577"/>
          <ac:spMkLst>
            <pc:docMk/>
            <pc:sldMk cId="3244199300" sldId="295"/>
            <ac:spMk id="2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5T10:40:11.481" v="1761"/>
          <ac:spMkLst>
            <pc:docMk/>
            <pc:sldMk cId="3244199300" sldId="295"/>
            <ac:spMk id="31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5T10:57:01.621" v="1911" actId="20577"/>
        <pc:sldMkLst>
          <pc:docMk/>
          <pc:sldMk cId="171734897" sldId="296"/>
        </pc:sldMkLst>
        <pc:spChg chg="mod">
          <ac:chgData name="milana.popovic@rdabacka.onmicrosoft.com" userId="a4696a48-c66e-4a87-a858-dd49e22f7708" providerId="ADAL" clId="{CECC64EE-4E56-4C39-96A5-49E52EBA8F9A}" dt="2023-04-25T10:57:01.621" v="1911" actId="20577"/>
          <ac:spMkLst>
            <pc:docMk/>
            <pc:sldMk cId="171734897" sldId="296"/>
            <ac:spMk id="2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5T10:47:22.065" v="1804" actId="20577"/>
          <ac:spMkLst>
            <pc:docMk/>
            <pc:sldMk cId="171734897" sldId="296"/>
            <ac:spMk id="31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5T11:27:08.321" v="1981" actId="20577"/>
        <pc:sldMkLst>
          <pc:docMk/>
          <pc:sldMk cId="1351339453" sldId="297"/>
        </pc:sldMkLst>
        <pc:spChg chg="mod">
          <ac:chgData name="milana.popovic@rdabacka.onmicrosoft.com" userId="a4696a48-c66e-4a87-a858-dd49e22f7708" providerId="ADAL" clId="{CECC64EE-4E56-4C39-96A5-49E52EBA8F9A}" dt="2023-04-25T11:06:31.930" v="1953" actId="20577"/>
          <ac:spMkLst>
            <pc:docMk/>
            <pc:sldMk cId="1351339453" sldId="297"/>
            <ac:spMk id="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5T11:27:08.321" v="1981" actId="20577"/>
          <ac:spMkLst>
            <pc:docMk/>
            <pc:sldMk cId="1351339453" sldId="297"/>
            <ac:spMk id="16" creationId="{54FF288C-E9D6-268F-9108-E9A67274B84A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25T11:30:32.233" v="2037"/>
        <pc:sldMkLst>
          <pc:docMk/>
          <pc:sldMk cId="2838025898" sldId="298"/>
        </pc:sldMkLst>
        <pc:spChg chg="mod">
          <ac:chgData name="milana.popovic@rdabacka.onmicrosoft.com" userId="a4696a48-c66e-4a87-a858-dd49e22f7708" providerId="ADAL" clId="{CECC64EE-4E56-4C39-96A5-49E52EBA8F9A}" dt="2023-04-25T11:27:20.650" v="1996" actId="20577"/>
          <ac:spMkLst>
            <pc:docMk/>
            <pc:sldMk cId="2838025898" sldId="298"/>
            <ac:spMk id="7" creationId="{00000000-0000-0000-0000-000000000000}"/>
          </ac:spMkLst>
        </pc:spChg>
        <pc:spChg chg="add del">
          <ac:chgData name="milana.popovic@rdabacka.onmicrosoft.com" userId="a4696a48-c66e-4a87-a858-dd49e22f7708" providerId="ADAL" clId="{CECC64EE-4E56-4C39-96A5-49E52EBA8F9A}" dt="2023-04-25T11:27:06.626" v="1979"/>
          <ac:spMkLst>
            <pc:docMk/>
            <pc:sldMk cId="2838025898" sldId="298"/>
            <ac:spMk id="8" creationId="{0C10CACC-5412-AF45-E882-3CCCB76E6D99}"/>
          </ac:spMkLst>
        </pc:spChg>
        <pc:spChg chg="mod">
          <ac:chgData name="milana.popovic@rdabacka.onmicrosoft.com" userId="a4696a48-c66e-4a87-a858-dd49e22f7708" providerId="ADAL" clId="{CECC64EE-4E56-4C39-96A5-49E52EBA8F9A}" dt="2023-04-25T11:30:32.233" v="2037"/>
          <ac:spMkLst>
            <pc:docMk/>
            <pc:sldMk cId="2838025898" sldId="298"/>
            <ac:spMk id="12" creationId="{73C0D339-32AE-0DEC-88A1-CE34DC638DC1}"/>
          </ac:spMkLst>
        </pc:spChg>
        <pc:spChg chg="mod">
          <ac:chgData name="milana.popovic@rdabacka.onmicrosoft.com" userId="a4696a48-c66e-4a87-a858-dd49e22f7708" providerId="ADAL" clId="{CECC64EE-4E56-4C39-96A5-49E52EBA8F9A}" dt="2023-04-25T11:28:58.220" v="2016" actId="122"/>
          <ac:spMkLst>
            <pc:docMk/>
            <pc:sldMk cId="2838025898" sldId="298"/>
            <ac:spMk id="13" creationId="{1E19DE39-A406-BF8B-30B3-33A303EEF570}"/>
          </ac:spMkLst>
        </pc:spChg>
        <pc:spChg chg="mod">
          <ac:chgData name="milana.popovic@rdabacka.onmicrosoft.com" userId="a4696a48-c66e-4a87-a858-dd49e22f7708" providerId="ADAL" clId="{CECC64EE-4E56-4C39-96A5-49E52EBA8F9A}" dt="2023-04-25T11:29:29.812" v="2031" actId="20577"/>
          <ac:spMkLst>
            <pc:docMk/>
            <pc:sldMk cId="2838025898" sldId="298"/>
            <ac:spMk id="14" creationId="{D707F881-E343-ABA6-778B-1966583C653E}"/>
          </ac:spMkLst>
        </pc:spChg>
        <pc:spChg chg="mod">
          <ac:chgData name="milana.popovic@rdabacka.onmicrosoft.com" userId="a4696a48-c66e-4a87-a858-dd49e22f7708" providerId="ADAL" clId="{CECC64EE-4E56-4C39-96A5-49E52EBA8F9A}" dt="2023-04-25T11:29:55.696" v="2035" actId="14100"/>
          <ac:spMkLst>
            <pc:docMk/>
            <pc:sldMk cId="2838025898" sldId="298"/>
            <ac:spMk id="15" creationId="{D649633F-7487-D8A4-C2AB-E4AB353D9069}"/>
          </ac:spMkLst>
        </pc:spChg>
        <pc:spChg chg="mod">
          <ac:chgData name="milana.popovic@rdabacka.onmicrosoft.com" userId="a4696a48-c66e-4a87-a858-dd49e22f7708" providerId="ADAL" clId="{CECC64EE-4E56-4C39-96A5-49E52EBA8F9A}" dt="2023-04-25T11:27:59.949" v="2000"/>
          <ac:spMkLst>
            <pc:docMk/>
            <pc:sldMk cId="2838025898" sldId="298"/>
            <ac:spMk id="16" creationId="{54FF288C-E9D6-268F-9108-E9A67274B84A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5T11:32:08.089" v="2087"/>
        <pc:sldMkLst>
          <pc:docMk/>
          <pc:sldMk cId="1679631154" sldId="299"/>
        </pc:sldMkLst>
        <pc:spChg chg="mod">
          <ac:chgData name="milana.popovic@rdabacka.onmicrosoft.com" userId="a4696a48-c66e-4a87-a858-dd49e22f7708" providerId="ADAL" clId="{CECC64EE-4E56-4C39-96A5-49E52EBA8F9A}" dt="2023-04-25T11:32:08.089" v="2087"/>
          <ac:spMkLst>
            <pc:docMk/>
            <pc:sldMk cId="1679631154" sldId="299"/>
            <ac:spMk id="9" creationId="{00000000-0000-0000-0000-000000000000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25T11:06:07.361" v="1942" actId="20577"/>
        <pc:sldMkLst>
          <pc:docMk/>
          <pc:sldMk cId="1438757098" sldId="305"/>
        </pc:sldMkLst>
        <pc:spChg chg="add del">
          <ac:chgData name="milana.popovic@rdabacka.onmicrosoft.com" userId="a4696a48-c66e-4a87-a858-dd49e22f7708" providerId="ADAL" clId="{CECC64EE-4E56-4C39-96A5-49E52EBA8F9A}" dt="2023-04-25T11:05:20.521" v="1930"/>
          <ac:spMkLst>
            <pc:docMk/>
            <pc:sldMk cId="1438757098" sldId="305"/>
            <ac:spMk id="21" creationId="{8C683C84-9DBC-8E8F-4EB6-CBEFBC43A05B}"/>
          </ac:spMkLst>
        </pc:spChg>
        <pc:spChg chg="mod">
          <ac:chgData name="milana.popovic@rdabacka.onmicrosoft.com" userId="a4696a48-c66e-4a87-a858-dd49e22f7708" providerId="ADAL" clId="{CECC64EE-4E56-4C39-96A5-49E52EBA8F9A}" dt="2023-04-25T11:06:07.361" v="1942" actId="20577"/>
          <ac:spMkLst>
            <pc:docMk/>
            <pc:sldMk cId="1438757098" sldId="305"/>
            <ac:spMk id="27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5T10:57:41.808" v="1913"/>
          <ac:spMkLst>
            <pc:docMk/>
            <pc:sldMk cId="1438757098" sldId="305"/>
            <ac:spMk id="31" creationId="{00000000-0000-0000-0000-000000000000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20T08:12:42.834" v="1497" actId="1076"/>
        <pc:sldMkLst>
          <pc:docMk/>
          <pc:sldMk cId="2507291614" sldId="306"/>
        </pc:sldMkLst>
        <pc:spChg chg="mod">
          <ac:chgData name="milana.popovic@rdabacka.onmicrosoft.com" userId="a4696a48-c66e-4a87-a858-dd49e22f7708" providerId="ADAL" clId="{CECC64EE-4E56-4C39-96A5-49E52EBA8F9A}" dt="2023-04-20T07:50:00.095" v="1462" actId="20577"/>
          <ac:spMkLst>
            <pc:docMk/>
            <pc:sldMk cId="2507291614" sldId="306"/>
            <ac:spMk id="31" creationId="{00000000-0000-0000-0000-000000000000}"/>
          </ac:spMkLst>
        </pc:spChg>
        <pc:spChg chg="mod">
          <ac:chgData name="milana.popovic@rdabacka.onmicrosoft.com" userId="a4696a48-c66e-4a87-a858-dd49e22f7708" providerId="ADAL" clId="{CECC64EE-4E56-4C39-96A5-49E52EBA8F9A}" dt="2023-04-20T08:12:42.834" v="1497" actId="1076"/>
          <ac:spMkLst>
            <pc:docMk/>
            <pc:sldMk cId="2507291614" sldId="306"/>
            <ac:spMk id="37" creationId="{7C8E4CA9-ABF1-64E8-EA76-42D38D095666}"/>
          </ac:spMkLst>
        </pc:spChg>
        <pc:picChg chg="add mod">
          <ac:chgData name="milana.popovic@rdabacka.onmicrosoft.com" userId="a4696a48-c66e-4a87-a858-dd49e22f7708" providerId="ADAL" clId="{CECC64EE-4E56-4C39-96A5-49E52EBA8F9A}" dt="2023-04-20T07:49:19.594" v="1457" actId="1076"/>
          <ac:picMkLst>
            <pc:docMk/>
            <pc:sldMk cId="2507291614" sldId="306"/>
            <ac:picMk id="3" creationId="{C9539365-DDF3-1AFF-1B5C-BE54266EFB37}"/>
          </ac:picMkLst>
        </pc:picChg>
        <pc:picChg chg="del">
          <ac:chgData name="milana.popovic@rdabacka.onmicrosoft.com" userId="a4696a48-c66e-4a87-a858-dd49e22f7708" providerId="ADAL" clId="{CECC64EE-4E56-4C39-96A5-49E52EBA8F9A}" dt="2023-04-20T07:49:13.604" v="1455" actId="478"/>
          <ac:picMkLst>
            <pc:docMk/>
            <pc:sldMk cId="2507291614" sldId="306"/>
            <ac:picMk id="36" creationId="{6311E9AA-8386-3A6C-3E97-82ABF65EB3E6}"/>
          </ac:picMkLst>
        </pc:picChg>
      </pc:sldChg>
      <pc:sldChg chg="modSp mod">
        <pc:chgData name="milana.popovic@rdabacka.onmicrosoft.com" userId="a4696a48-c66e-4a87-a858-dd49e22f7708" providerId="ADAL" clId="{CECC64EE-4E56-4C39-96A5-49E52EBA8F9A}" dt="2023-04-25T11:31:05.466" v="2085" actId="20577"/>
        <pc:sldMkLst>
          <pc:docMk/>
          <pc:sldMk cId="0" sldId="307"/>
        </pc:sldMkLst>
        <pc:spChg chg="mod">
          <ac:chgData name="milana.popovic@rdabacka.onmicrosoft.com" userId="a4696a48-c66e-4a87-a858-dd49e22f7708" providerId="ADAL" clId="{CECC64EE-4E56-4C39-96A5-49E52EBA8F9A}" dt="2023-04-25T11:31:05.466" v="2085" actId="20577"/>
          <ac:spMkLst>
            <pc:docMk/>
            <pc:sldMk cId="0" sldId="307"/>
            <ac:spMk id="413" creationId="{00000000-0000-0000-0000-000000000000}"/>
          </ac:spMkLst>
        </pc:spChg>
      </pc:sldChg>
      <pc:sldChg chg="addSp delSp modSp mod">
        <pc:chgData name="milana.popovic@rdabacka.onmicrosoft.com" userId="a4696a48-c66e-4a87-a858-dd49e22f7708" providerId="ADAL" clId="{CECC64EE-4E56-4C39-96A5-49E52EBA8F9A}" dt="2023-04-19T07:43:48.292" v="579"/>
        <pc:sldMkLst>
          <pc:docMk/>
          <pc:sldMk cId="0" sldId="308"/>
        </pc:sldMkLst>
        <pc:spChg chg="mod">
          <ac:chgData name="milana.popovic@rdabacka.onmicrosoft.com" userId="a4696a48-c66e-4a87-a858-dd49e22f7708" providerId="ADAL" clId="{CECC64EE-4E56-4C39-96A5-49E52EBA8F9A}" dt="2023-04-19T07:43:48.292" v="579"/>
          <ac:spMkLst>
            <pc:docMk/>
            <pc:sldMk cId="0" sldId="308"/>
            <ac:spMk id="413" creationId="{00000000-0000-0000-0000-000000000000}"/>
          </ac:spMkLst>
        </pc:spChg>
        <pc:picChg chg="add del">
          <ac:chgData name="milana.popovic@rdabacka.onmicrosoft.com" userId="a4696a48-c66e-4a87-a858-dd49e22f7708" providerId="ADAL" clId="{CECC64EE-4E56-4C39-96A5-49E52EBA8F9A}" dt="2023-04-19T07:43:42.459" v="578" actId="22"/>
          <ac:picMkLst>
            <pc:docMk/>
            <pc:sldMk cId="0" sldId="308"/>
            <ac:picMk id="3" creationId="{417681B5-C547-F494-5969-0C9DD2A69B38}"/>
          </ac:picMkLst>
        </pc:picChg>
      </pc:sldChg>
      <pc:sldChg chg="addSp delSp modSp mod">
        <pc:chgData name="milana.popovic@rdabacka.onmicrosoft.com" userId="a4696a48-c66e-4a87-a858-dd49e22f7708" providerId="ADAL" clId="{CECC64EE-4E56-4C39-96A5-49E52EBA8F9A}" dt="2023-04-19T07:18:46.778" v="210" actId="20577"/>
        <pc:sldMkLst>
          <pc:docMk/>
          <pc:sldMk cId="0" sldId="309"/>
        </pc:sldMkLst>
        <pc:spChg chg="add del">
          <ac:chgData name="milana.popovic@rdabacka.onmicrosoft.com" userId="a4696a48-c66e-4a87-a858-dd49e22f7708" providerId="ADAL" clId="{CECC64EE-4E56-4C39-96A5-49E52EBA8F9A}" dt="2023-04-19T07:18:31.209" v="170"/>
          <ac:spMkLst>
            <pc:docMk/>
            <pc:sldMk cId="0" sldId="309"/>
            <ac:spMk id="2" creationId="{0DE675A8-329F-A891-E144-C138DF1D42A1}"/>
          </ac:spMkLst>
        </pc:spChg>
        <pc:spChg chg="mod">
          <ac:chgData name="milana.popovic@rdabacka.onmicrosoft.com" userId="a4696a48-c66e-4a87-a858-dd49e22f7708" providerId="ADAL" clId="{CECC64EE-4E56-4C39-96A5-49E52EBA8F9A}" dt="2023-04-19T07:18:46.778" v="210" actId="20577"/>
          <ac:spMkLst>
            <pc:docMk/>
            <pc:sldMk cId="0" sldId="309"/>
            <ac:spMk id="413" creationId="{00000000-0000-0000-0000-000000000000}"/>
          </ac:spMkLst>
        </pc:spChg>
      </pc:sldChg>
      <pc:sldChg chg="modSp mod">
        <pc:chgData name="milana.popovic@rdabacka.onmicrosoft.com" userId="a4696a48-c66e-4a87-a858-dd49e22f7708" providerId="ADAL" clId="{CECC64EE-4E56-4C39-96A5-49E52EBA8F9A}" dt="2023-04-20T07:38:55.411" v="1339"/>
        <pc:sldMkLst>
          <pc:docMk/>
          <pc:sldMk cId="0" sldId="310"/>
        </pc:sldMkLst>
        <pc:spChg chg="mod">
          <ac:chgData name="milana.popovic@rdabacka.onmicrosoft.com" userId="a4696a48-c66e-4a87-a858-dd49e22f7708" providerId="ADAL" clId="{CECC64EE-4E56-4C39-96A5-49E52EBA8F9A}" dt="2023-04-20T07:38:55.411" v="1339"/>
          <ac:spMkLst>
            <pc:docMk/>
            <pc:sldMk cId="0" sldId="310"/>
            <ac:spMk id="4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82CEC-B7D2-4EE0-AC93-C25D6EB14B7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C622A-8634-4ACC-9D08-359E5C98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4.svg"/><Relationship Id="rId7" Type="http://schemas.openxmlformats.org/officeDocument/2006/relationships/image" Target="../media/image1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0.svg"/><Relationship Id="rId3" Type="http://schemas.openxmlformats.org/officeDocument/2006/relationships/image" Target="../media/image66.svg"/><Relationship Id="rId7" Type="http://schemas.openxmlformats.org/officeDocument/2006/relationships/image" Target="../media/image4.svg"/><Relationship Id="rId12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68.svg"/><Relationship Id="rId10" Type="http://schemas.openxmlformats.org/officeDocument/2006/relationships/image" Target="../media/image11.png"/><Relationship Id="rId4" Type="http://schemas.openxmlformats.org/officeDocument/2006/relationships/image" Target="../media/image67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0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sv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19" Type="http://schemas.openxmlformats.org/officeDocument/2006/relationships/image" Target="../media/image25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85.png"/><Relationship Id="rId7" Type="http://schemas.openxmlformats.org/officeDocument/2006/relationships/image" Target="../media/image76.svg"/><Relationship Id="rId12" Type="http://schemas.openxmlformats.org/officeDocument/2006/relationships/image" Target="../media/image80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sv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19" Type="http://schemas.openxmlformats.org/officeDocument/2006/relationships/image" Target="../media/image25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svg"/><Relationship Id="rId22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2.svg"/><Relationship Id="rId7" Type="http://schemas.openxmlformats.org/officeDocument/2006/relationships/image" Target="../media/image1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0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9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0.svg"/><Relationship Id="rId5" Type="http://schemas.openxmlformats.org/officeDocument/2006/relationships/image" Target="../media/image18.svg"/><Relationship Id="rId15" Type="http://schemas.openxmlformats.org/officeDocument/2006/relationships/image" Target="../media/image91.svg"/><Relationship Id="rId10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2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81.png"/><Relationship Id="rId2" Type="http://schemas.openxmlformats.org/officeDocument/2006/relationships/image" Target="../media/image3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3.svg"/><Relationship Id="rId5" Type="http://schemas.openxmlformats.org/officeDocument/2006/relationships/image" Target="../media/image18.svg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3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8.svg"/><Relationship Id="rId5" Type="http://schemas.openxmlformats.org/officeDocument/2006/relationships/image" Target="../media/image18.svg"/><Relationship Id="rId10" Type="http://schemas.openxmlformats.org/officeDocument/2006/relationships/image" Target="../media/image97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8.svg"/><Relationship Id="rId5" Type="http://schemas.openxmlformats.org/officeDocument/2006/relationships/image" Target="../media/image18.svg"/><Relationship Id="rId10" Type="http://schemas.openxmlformats.org/officeDocument/2006/relationships/image" Target="../media/image77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3.svg"/><Relationship Id="rId5" Type="http://schemas.openxmlformats.org/officeDocument/2006/relationships/image" Target="../media/image18.svg"/><Relationship Id="rId10" Type="http://schemas.openxmlformats.org/officeDocument/2006/relationships/image" Target="../media/image92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8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29.png"/><Relationship Id="rId7" Type="http://schemas.openxmlformats.org/officeDocument/2006/relationships/image" Target="../media/image103.svg"/><Relationship Id="rId12" Type="http://schemas.openxmlformats.org/officeDocument/2006/relationships/image" Target="../media/image107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24" Type="http://schemas.openxmlformats.org/officeDocument/2006/relationships/image" Target="../media/image110.png"/><Relationship Id="rId5" Type="http://schemas.openxmlformats.org/officeDocument/2006/relationships/image" Target="../media/image101.svg"/><Relationship Id="rId15" Type="http://schemas.openxmlformats.org/officeDocument/2006/relationships/image" Target="../media/image83.png"/><Relationship Id="rId23" Type="http://schemas.openxmlformats.org/officeDocument/2006/relationships/image" Target="../media/image12.png"/><Relationship Id="rId10" Type="http://schemas.openxmlformats.org/officeDocument/2006/relationships/image" Target="../media/image105.svg"/><Relationship Id="rId19" Type="http://schemas.openxmlformats.org/officeDocument/2006/relationships/image" Target="../media/image2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Relationship Id="rId22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3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91.svg"/><Relationship Id="rId5" Type="http://schemas.openxmlformats.org/officeDocument/2006/relationships/image" Target="../media/image17.png"/><Relationship Id="rId10" Type="http://schemas.openxmlformats.org/officeDocument/2006/relationships/image" Target="../media/image90.png"/><Relationship Id="rId4" Type="http://schemas.openxmlformats.org/officeDocument/2006/relationships/image" Target="../media/image84.svg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8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29.png"/><Relationship Id="rId7" Type="http://schemas.openxmlformats.org/officeDocument/2006/relationships/image" Target="../media/image103.svg"/><Relationship Id="rId12" Type="http://schemas.openxmlformats.org/officeDocument/2006/relationships/image" Target="../media/image107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24" Type="http://schemas.openxmlformats.org/officeDocument/2006/relationships/image" Target="../media/image110.png"/><Relationship Id="rId5" Type="http://schemas.openxmlformats.org/officeDocument/2006/relationships/image" Target="../media/image101.svg"/><Relationship Id="rId15" Type="http://schemas.openxmlformats.org/officeDocument/2006/relationships/image" Target="../media/image83.png"/><Relationship Id="rId23" Type="http://schemas.openxmlformats.org/officeDocument/2006/relationships/image" Target="../media/image12.png"/><Relationship Id="rId10" Type="http://schemas.openxmlformats.org/officeDocument/2006/relationships/image" Target="../media/image105.svg"/><Relationship Id="rId19" Type="http://schemas.openxmlformats.org/officeDocument/2006/relationships/image" Target="../media/image2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Relationship Id="rId22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8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29.png"/><Relationship Id="rId7" Type="http://schemas.openxmlformats.org/officeDocument/2006/relationships/image" Target="../media/image103.svg"/><Relationship Id="rId12" Type="http://schemas.openxmlformats.org/officeDocument/2006/relationships/image" Target="../media/image107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24" Type="http://schemas.openxmlformats.org/officeDocument/2006/relationships/image" Target="../media/image110.png"/><Relationship Id="rId5" Type="http://schemas.openxmlformats.org/officeDocument/2006/relationships/image" Target="../media/image101.svg"/><Relationship Id="rId15" Type="http://schemas.openxmlformats.org/officeDocument/2006/relationships/image" Target="../media/image83.png"/><Relationship Id="rId23" Type="http://schemas.openxmlformats.org/officeDocument/2006/relationships/image" Target="../media/image12.png"/><Relationship Id="rId10" Type="http://schemas.openxmlformats.org/officeDocument/2006/relationships/image" Target="../media/image105.svg"/><Relationship Id="rId19" Type="http://schemas.openxmlformats.org/officeDocument/2006/relationships/image" Target="../media/image2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Relationship Id="rId22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26.svg"/><Relationship Id="rId12" Type="http://schemas.openxmlformats.org/officeDocument/2006/relationships/image" Target="../media/image14.svg"/><Relationship Id="rId17" Type="http://schemas.openxmlformats.org/officeDocument/2006/relationships/image" Target="../media/image30.sv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3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2.svg"/><Relationship Id="rId5" Type="http://schemas.openxmlformats.org/officeDocument/2006/relationships/image" Target="../media/image18.svg"/><Relationship Id="rId10" Type="http://schemas.openxmlformats.org/officeDocument/2006/relationships/image" Target="../media/image111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4.svg"/><Relationship Id="rId5" Type="http://schemas.openxmlformats.org/officeDocument/2006/relationships/image" Target="../media/image18.svg"/><Relationship Id="rId10" Type="http://schemas.openxmlformats.org/officeDocument/2006/relationships/image" Target="../media/image113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10" Type="http://schemas.openxmlformats.org/officeDocument/2006/relationships/image" Target="../media/image115.jp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6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qLv9KEJID-U&amp;list=PLYK8JpvJRLjiYTxvbc0AlH-nl_JUHul0K&amp;index=4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8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GJEXFGtWAZc&amp;list=PLYK8JpvJRLjiYTxvbc0AlH-nl_JUHul0K&amp;index=4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2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0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fC5unmvFbX0&amp;list=PLYK8JpvJRLjiYTxvbc0AlH-nl_JUHul0K&amp;index=8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3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qtmvpduVPEI&amp;list=PLYK8JpvJRLjiYTxvbc0AlH-nl_JUHul0K&amp;index=10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5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42QeXSnTsYc&amp;list=PLYK8JpvJRLjiYTxvbc0AlH-nl_JUHul0K&amp;index=7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30.svg"/><Relationship Id="rId18" Type="http://schemas.openxmlformats.org/officeDocument/2006/relationships/hyperlink" Target="https://www.ilo.org/wcmsp5/groups/public/---ed_emp/---ifp_skills/documents/publication/wcms_564692.pdfm" TargetMode="External"/><Relationship Id="rId3" Type="http://schemas.openxmlformats.org/officeDocument/2006/relationships/image" Target="../media/image128.svg"/><Relationship Id="rId7" Type="http://schemas.openxmlformats.org/officeDocument/2006/relationships/image" Target="../media/image6.svg"/><Relationship Id="rId12" Type="http://schemas.openxmlformats.org/officeDocument/2006/relationships/image" Target="../media/image29.png"/><Relationship Id="rId17" Type="http://schemas.openxmlformats.org/officeDocument/2006/relationships/hyperlink" Target="https://www.etf.europa.eu/en/news-and-events/press/green-skills-awards-2022-winners-announced" TargetMode="External"/><Relationship Id="rId2" Type="http://schemas.openxmlformats.org/officeDocument/2006/relationships/image" Target="../media/image127.png"/><Relationship Id="rId16" Type="http://schemas.openxmlformats.org/officeDocument/2006/relationships/hyperlink" Target="https://ec.europa.eu/newsroom/empl/items/741088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16.svg"/><Relationship Id="rId15" Type="http://schemas.openxmlformats.org/officeDocument/2006/relationships/hyperlink" Target="https://www.cedefop.europa.eu/en/publications/3057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30.svg"/><Relationship Id="rId14" Type="http://schemas.openxmlformats.org/officeDocument/2006/relationships/hyperlink" Target="https://ec.europa.eu/migrant-integration/sites/default/files/2020-07/SkillsAgenda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svg"/><Relationship Id="rId18" Type="http://schemas.openxmlformats.org/officeDocument/2006/relationships/image" Target="../media/image11.png"/><Relationship Id="rId26" Type="http://schemas.openxmlformats.org/officeDocument/2006/relationships/image" Target="../media/image44.png"/><Relationship Id="rId3" Type="http://schemas.openxmlformats.org/officeDocument/2006/relationships/image" Target="../media/image32.svg"/><Relationship Id="rId21" Type="http://schemas.openxmlformats.org/officeDocument/2006/relationships/image" Target="../media/image39.png"/><Relationship Id="rId7" Type="http://schemas.openxmlformats.org/officeDocument/2006/relationships/image" Target="../media/image34.svg"/><Relationship Id="rId12" Type="http://schemas.openxmlformats.org/officeDocument/2006/relationships/image" Target="../media/image25.png"/><Relationship Id="rId17" Type="http://schemas.openxmlformats.org/officeDocument/2006/relationships/image" Target="../media/image28.svg"/><Relationship Id="rId25" Type="http://schemas.openxmlformats.org/officeDocument/2006/relationships/image" Target="../media/image43.png"/><Relationship Id="rId2" Type="http://schemas.openxmlformats.org/officeDocument/2006/relationships/image" Target="../media/image31.png"/><Relationship Id="rId16" Type="http://schemas.openxmlformats.org/officeDocument/2006/relationships/image" Target="../media/image27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.svg"/><Relationship Id="rId24" Type="http://schemas.openxmlformats.org/officeDocument/2006/relationships/image" Target="../media/image42.pn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23" Type="http://schemas.openxmlformats.org/officeDocument/2006/relationships/image" Target="../media/image41.png"/><Relationship Id="rId10" Type="http://schemas.openxmlformats.org/officeDocument/2006/relationships/image" Target="../media/image5.png"/><Relationship Id="rId19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5.png"/><Relationship Id="rId22" Type="http://schemas.openxmlformats.org/officeDocument/2006/relationships/image" Target="../media/image40.png"/><Relationship Id="rId27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6.svg"/><Relationship Id="rId18" Type="http://schemas.openxmlformats.org/officeDocument/2006/relationships/image" Target="../media/image141.png"/><Relationship Id="rId3" Type="http://schemas.openxmlformats.org/officeDocument/2006/relationships/image" Target="../media/image2.svg"/><Relationship Id="rId21" Type="http://schemas.openxmlformats.org/officeDocument/2006/relationships/image" Target="../media/image144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0.svg"/><Relationship Id="rId2" Type="http://schemas.openxmlformats.org/officeDocument/2006/relationships/image" Target="../media/image1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6.svg"/><Relationship Id="rId5" Type="http://schemas.openxmlformats.org/officeDocument/2006/relationships/image" Target="../media/image132.svg"/><Relationship Id="rId15" Type="http://schemas.openxmlformats.org/officeDocument/2006/relationships/image" Target="../media/image138.svg"/><Relationship Id="rId10" Type="http://schemas.openxmlformats.org/officeDocument/2006/relationships/image" Target="../media/image135.png"/><Relationship Id="rId19" Type="http://schemas.openxmlformats.org/officeDocument/2006/relationships/image" Target="../media/image142.svg"/><Relationship Id="rId4" Type="http://schemas.openxmlformats.org/officeDocument/2006/relationships/image" Target="../media/image131.png"/><Relationship Id="rId9" Type="http://schemas.openxmlformats.org/officeDocument/2006/relationships/image" Target="../media/image134.svg"/><Relationship Id="rId14" Type="http://schemas.openxmlformats.org/officeDocument/2006/relationships/image" Target="../media/image137.png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46.sv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image" Target="../media/image1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5" Type="http://schemas.openxmlformats.org/officeDocument/2006/relationships/image" Target="../media/image50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48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2.svg"/><Relationship Id="rId7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7651" y="8452049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3213" y="715612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45911"/>
            <a:ext cx="9010597" cy="239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Promovisanje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regionalnog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izgradnjom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kapaciteta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stručnog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obrazovanja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odraslih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(SOO</a:t>
            </a:r>
            <a:r>
              <a:rPr lang="en-US" sz="4500">
                <a:solidFill>
                  <a:srgbClr val="000000"/>
                </a:solidFill>
                <a:latin typeface="Abhaya Libre Regular"/>
              </a:rPr>
              <a:t>) 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493210" y="1951640"/>
            <a:ext cx="6853217" cy="6962564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883744" y="3076004"/>
            <a:ext cx="7793656" cy="5651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dogovor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jedan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prioriteta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komisije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2019-2024.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27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država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članica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obavezalo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pretvoriti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klimatski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neutralan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kontinent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do 2050. 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Stvoriće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inovacije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i: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smanjenje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emisija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kreiranje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rešavanje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energetskog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nedostatka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smanjenje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zavisnosti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uvozne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našeg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zdravlja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blagostanja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Uspešno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predviđanje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ozelenjavanje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privrede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često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zainteresovane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pristup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Održivi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pokreće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prekidu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prošlošću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širokom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spektru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sektora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zanimanja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43662" y="2066764"/>
            <a:ext cx="875647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zeleni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dogovor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D4233-36C2-AAF5-CFC3-67C6551E7C3E}"/>
              </a:ext>
            </a:extLst>
          </p:cNvPr>
          <p:cNvSpPr txBox="1"/>
          <p:nvPr/>
        </p:nvSpPr>
        <p:spPr>
          <a:xfrm rot="713152">
            <a:off x="10831317" y="4090344"/>
            <a:ext cx="61842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Prelazak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na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zelenu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ekonomiju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održivi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razvoj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dovode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do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ekonomskog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restrukturiranja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promene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u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zapošljavanju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. Novi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poslovi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novi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poslovni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zadaci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zahtevaju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različite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veštine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3744" y="3076004"/>
            <a:ext cx="14534964" cy="347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objavljivanja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dogovora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2019.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godine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EU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predstavila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skup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politika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podsticanje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pravednoj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inkluzivnoj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tranziciji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politike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duboku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transformaciju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privrede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kroz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potrošnju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Navedeno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obuhvata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dekarbonizaciju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energetskog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sistema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mobilizaciju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klimatski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neutralnu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cirkularnu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angažovanje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resursno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efikasnim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investicijama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građevinarstvu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očuvanje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ekosistema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biodiverziteta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životne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sredine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bez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toksičnosti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donosi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fundamentalne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transformacije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model,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otvaraju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nova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zamenjuju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redefinišu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43662" y="2066764"/>
            <a:ext cx="875647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zeleni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dogovor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651E1A09-1539-B73D-6A52-82ADD4D7A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76" y="5713651"/>
            <a:ext cx="6311900" cy="34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0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Evropska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agenda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veština</a:t>
            </a:r>
            <a:endParaRPr lang="en-US" sz="7300" dirty="0">
              <a:solidFill>
                <a:srgbClr val="04989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03B3B174-C255-A6A8-6279-63C4DBA62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0993" y="2100484"/>
            <a:ext cx="6489495" cy="66219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67013" y="3076542"/>
            <a:ext cx="15337456" cy="5215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agenda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postavlja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ambiciozne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kvantitativne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ciljeve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usavršavanje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postojećih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prekvalifikaciju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postići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narednih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5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godina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Dvanaest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fokusira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udruživanjem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državama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članicama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EU,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kompanijama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socijalnim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partnerima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zajedno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promeni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osnaživanju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upuste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doživotno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korišćenjem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sredstava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došli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javnih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privatnih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digitalna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praćena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demografskim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trendovima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transformiše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način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koji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živimo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radimo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komuniciramo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obezbedimo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napredak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Pandemija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koronavirusa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ubrzala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donela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izazove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karijeri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mnogim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Nakon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krize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mnogi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Evropljani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prekvalifikuju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postojeće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promenjenom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Agenda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relevantnost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EU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ojačala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održivu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konkurentnost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osigurala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socijalnu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pravednost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izgradila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otpornost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To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kroz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12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“.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67013" y="1802176"/>
            <a:ext cx="13953538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Evropska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agenda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8329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74389" y="3538726"/>
            <a:ext cx="15337456" cy="6523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Udruživanje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Mobilisanje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partnera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obučavaju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javnih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privatnih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industrijskim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ekosistemima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ekosistemima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Jačanje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bismo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stekli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onlajn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realnom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vremenu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“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potražnji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regionalni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sektorski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analizu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velikih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podataka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slobodnim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mestima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čineći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široko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dostupnim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Podrška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EU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nacionalnu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stratešku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unapređenje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Radićemo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državama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članicama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modernim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sveobuhvatnim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nacionalnim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udružićemo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snage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nacionalnim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javnim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agencijama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zapošljavanje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bismo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realizovali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Ovo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povezati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strateškim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pristupom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legalnoj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migraciji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orijentisanim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bolje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privlačenje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zadržavanje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talenata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Buduće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stručno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obrazovanje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(VET)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Zauzimanje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pristupa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stručno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obrazovanje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učinili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modernijim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privlačnijim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učenike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fleksibilnijim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prilagođenim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digitalnom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tranziciji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Sprovođenje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inicijative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univerziteta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usavršavanje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naučnika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Izgradnja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dugoročnih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transnacionalnih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saveza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između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visokoškolskih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institucija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širom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osnovnog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skupa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istraživače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67013" y="1802176"/>
            <a:ext cx="13953538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Evropska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agenda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desetak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akcija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51990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>
            <a:extLst>
              <a:ext uri="{FF2B5EF4-FFF2-40B4-BE49-F238E27FC236}">
                <a16:creationId xmlns:a16="http://schemas.microsoft.com/office/drawing/2014/main" id="{974365BA-74FE-58DD-2AE5-13DF4030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49273" y="1439229"/>
            <a:ext cx="4880763" cy="47654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4161D79-D791-EEDC-D387-040D0BD90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4546" y="2910843"/>
            <a:ext cx="2427503" cy="237012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67013" y="3555751"/>
            <a:ext cx="15337456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E928D-6A18-C3E8-57C5-F654285D24CA}"/>
              </a:ext>
            </a:extLst>
          </p:cNvPr>
          <p:cNvSpPr txBox="1"/>
          <p:nvPr/>
        </p:nvSpPr>
        <p:spPr>
          <a:xfrm>
            <a:off x="1667013" y="4358670"/>
            <a:ext cx="15337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6.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Veštine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za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podršku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zelenoj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digitalnoj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tranziciji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Razvijanje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skupa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osnovnih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zelenih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veština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statističko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praćenje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ozelenjavanja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naših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radnih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mesta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unapređenje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digitalnih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veština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kroz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akcioni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plan za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digitalno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obrazovanje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961B0D4F-D4E5-DD34-8363-8C00C4D95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2160" y="1877099"/>
            <a:ext cx="1788559" cy="174628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DD335AE-E892-0008-988F-E74778E18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11139" y="5928330"/>
            <a:ext cx="3920910" cy="3828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AEAF9-6809-8F8A-6519-B99556D0DE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02868" y="1041084"/>
            <a:ext cx="1788559" cy="174628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4E33A82D-9F71-8B74-3EE2-840969496E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87703" y="5755065"/>
            <a:ext cx="1788559" cy="17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00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75272" y="2095500"/>
            <a:ext cx="15337456" cy="6959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7.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Povećanje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STEM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diplomaca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negovanje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preduzetničkih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transverzalnih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Podstičemo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mlade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posebno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oblastima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nauke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inženjerstva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matematike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Takođe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ojačamo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podršku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preduzetnicima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sticanju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transverzalnih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kooperacija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kritičko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mišljenje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8.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život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podržaćemo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odraslih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—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mlade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odrasle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—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pitanjima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medijska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pismenost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finansijska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ekološka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zdravstvena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pismenost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9.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Inicijativa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individualnim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nalozima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Istražićemo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li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prenosivi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provereno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kvalitetni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treninzi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pomoći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stimuliše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doživotno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10.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pristup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mikrokreditima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Kursevi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kraći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ciljaniji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često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onlajn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Kreiraćemo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standarde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koji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trebalo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pomognu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prepoznavanju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rezultata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takvog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kursa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11. Nova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Europass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platforma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potpunosti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obnovljena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Europass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platforma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onlajn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alate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smernice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pisanje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CV-a,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predlaže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prilagođene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učenja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pruža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osobe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dostupna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29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jezika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12Poboljšanje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okvira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koji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omogućava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privuku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Ključni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element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Agende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znatno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povećan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budžet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EU koji bi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udružio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države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članice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privatne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aktere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ulažu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Radićemo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poboljšanju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transparentnosti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ulaganja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istraživaćemo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mehanizme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finansiranja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2471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Zeleni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poslovi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zelene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veštine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84528" y="3196828"/>
            <a:ext cx="1380598" cy="12183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53787" y="8464118"/>
            <a:ext cx="955551" cy="11392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EFEFE"/>
                  </a:solidFill>
                  <a:latin typeface="Abhaya Libre Regular"/>
                </a:rPr>
                <a:t>Green and Digital Transformation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93755" y="4990812"/>
            <a:ext cx="126516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91414" y="1440853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166851" y="6706921"/>
            <a:ext cx="1215952" cy="1147554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3164" y="4267973"/>
            <a:ext cx="8854107" cy="3907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Ujedinjene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definišu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sektore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otpada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zagađenje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svedeno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minimum (UNEP et al., 2008).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Međunarodna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organizacija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(ILO)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uključuje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svaki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sektor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koji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uticaj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životnu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sredinu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niži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proseka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(ILO, 2012).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Statističke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agencije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širom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obično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fokusiraju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sektora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dobara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oblasti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životne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sredine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između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važna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dinamika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ozelenjavanja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“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tržištu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kompleksna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ubudućnosti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Analiza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raščlanjeni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ispitivanje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uklanjanje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dinamike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463027" y="-3163651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140447" y="7189065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BAE1122-2C0C-BC14-5954-7937A92E098B}"/>
              </a:ext>
            </a:extLst>
          </p:cNvPr>
          <p:cNvSpPr txBox="1"/>
          <p:nvPr/>
        </p:nvSpPr>
        <p:spPr>
          <a:xfrm>
            <a:off x="3864626" y="2060782"/>
            <a:ext cx="7595838" cy="209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1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641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410" dirty="0" err="1">
                <a:latin typeface="Abhaya Libre Regular" panose="020B0604020202020204" charset="0"/>
                <a:cs typeface="Abhaya Libre Regular" panose="020B0604020202020204" charset="0"/>
              </a:rPr>
              <a:t>poslovi</a:t>
            </a:r>
            <a:r>
              <a:rPr lang="en-US" sz="641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41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641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41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641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41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endParaRPr lang="en-US" sz="641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84528" y="3196828"/>
            <a:ext cx="1380598" cy="12183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53787" y="8464118"/>
            <a:ext cx="955551" cy="11392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EFEFE"/>
                  </a:solidFill>
                  <a:latin typeface="Abhaya Libre Regular"/>
                </a:rPr>
                <a:t>Green and Digital Transformation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93755" y="4990812"/>
            <a:ext cx="126516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91414" y="1440853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166851" y="6706921"/>
            <a:ext cx="1215952" cy="1147554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515077" y="3956492"/>
            <a:ext cx="8854107" cy="1727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Uspešna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niskim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sadržajem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ugljenika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obezbedi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preusmere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oblasti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smanjene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zaposlenosti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ljudski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kapital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maksimalno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uvećan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463027" y="-3163651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140447" y="7189065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55E544-9B94-921C-2092-6BE144BB13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30718" y="6054384"/>
            <a:ext cx="4032282" cy="33990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E414C2-8EB8-4F1C-A7B4-B6C0C0415F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5796" y="1726278"/>
            <a:ext cx="8443692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2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192876" y="3797556"/>
            <a:ext cx="1516047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Prilagodljivost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prenosive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veštine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koje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omogućavaju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radnicima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da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nauče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primenjuju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nove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(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niskougljične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)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tehnologije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potrebne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procese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kako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bi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njihov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posao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bio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zeleniji</a:t>
            </a:r>
            <a:endParaRPr lang="en-US" sz="48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460886" y="4663524"/>
            <a:ext cx="7775659" cy="18944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27300" y="2400905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46385" y="3458680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88524" y="4585774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888901" y="5774469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967391" y="6952157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93090" y="4317557"/>
            <a:ext cx="11480110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Identifikacija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stvaranje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suštinskog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značaja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prelazak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niskougljeničnu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kapitalizuju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društvene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ekološke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ekonomske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koristi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to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donosi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52805">
            <a:off x="6463027" y="-3163651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5502">
            <a:off x="-3140447" y="7189065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52805">
            <a:off x="15516092" y="7910407"/>
            <a:ext cx="5364129" cy="5364129"/>
          </a:xfrm>
          <a:prstGeom prst="rect">
            <a:avLst/>
          </a:prstGeom>
        </p:spPr>
      </p:pic>
      <p:grpSp>
        <p:nvGrpSpPr>
          <p:cNvPr id="28" name="Group 6">
            <a:extLst>
              <a:ext uri="{FF2B5EF4-FFF2-40B4-BE49-F238E27FC236}">
                <a16:creationId xmlns:a16="http://schemas.microsoft.com/office/drawing/2014/main" id="{B9E556BB-C7E8-FDE5-7843-1A14D7DE2EA3}"/>
              </a:ext>
            </a:extLst>
          </p:cNvPr>
          <p:cNvGrpSpPr>
            <a:grpSpLocks noChangeAspect="1"/>
          </p:cNvGrpSpPr>
          <p:nvPr/>
        </p:nvGrpSpPr>
        <p:grpSpPr>
          <a:xfrm>
            <a:off x="2412629" y="6369950"/>
            <a:ext cx="12046976" cy="2640421"/>
            <a:chOff x="0" y="0"/>
            <a:chExt cx="4828540" cy="4716780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7ED351D3-2AC8-8B73-EC70-DCF7417B5011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8E4CA9-ABF1-64E8-EA76-42D38D095666}"/>
              </a:ext>
            </a:extLst>
          </p:cNvPr>
          <p:cNvSpPr txBox="1"/>
          <p:nvPr/>
        </p:nvSpPr>
        <p:spPr>
          <a:xfrm>
            <a:off x="3198142" y="6431551"/>
            <a:ext cx="110730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Podrška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zelenim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veštinama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je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sastavni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deo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prelaska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na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ekonomiju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sa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niskim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sadržajem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ugljenika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Baguet Script" panose="00000500000000000000" pitchFamily="2" charset="0"/>
              <a:cs typeface="Abhaya Libre Regular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39365-DDF3-1AFF-1B5C-BE54266EFB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764" y="2108299"/>
            <a:ext cx="8443692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91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7400" y="743344"/>
            <a:ext cx="13801527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ESCO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pristup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podršku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zelenoj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tranziciji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7013" y="2205284"/>
            <a:ext cx="1788559" cy="17462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46294" y="6431449"/>
            <a:ext cx="1814035" cy="19040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F0913D-390F-A414-02A4-298839EA927F}"/>
              </a:ext>
            </a:extLst>
          </p:cNvPr>
          <p:cNvSpPr txBox="1"/>
          <p:nvPr/>
        </p:nvSpPr>
        <p:spPr>
          <a:xfrm>
            <a:off x="3587664" y="2180334"/>
            <a:ext cx="53657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The transition to a green, low carbon and resource-efficient economy is a challenge and an opportunity for the European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labour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market to be tackled at the level of skills.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488875" y="4231320"/>
            <a:ext cx="73712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bi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uspešno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podržao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put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prekvalifikacije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unapređen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sistem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predviđanje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obezbeđivanje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tehničkim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prenosivim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ESCO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klasifikacija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već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igra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centralnu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ulogu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evropska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taksonomija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EB45CF-61AE-C1E6-271A-846229A39FE8}"/>
              </a:ext>
            </a:extLst>
          </p:cNvPr>
          <p:cNvSpPr txBox="1"/>
          <p:nvPr/>
        </p:nvSpPr>
        <p:spPr>
          <a:xfrm>
            <a:off x="1488875" y="6396503"/>
            <a:ext cx="5467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zajednički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jezik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već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takođe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obezbeđuje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odnose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između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precizirajući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neophodne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opcione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određeno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26" name="Picture 22">
            <a:extLst>
              <a:ext uri="{FF2B5EF4-FFF2-40B4-BE49-F238E27FC236}">
                <a16:creationId xmlns:a16="http://schemas.microsoft.com/office/drawing/2014/main" id="{A7AB5E78-670D-B3DA-BA49-7385EB7322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496402" y="2316649"/>
            <a:ext cx="5922306" cy="63171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284589" y="2998043"/>
            <a:ext cx="1911617" cy="4329086"/>
            <a:chOff x="9380976" y="3048209"/>
            <a:chExt cx="2548823" cy="577211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380976" y="3048209"/>
              <a:ext cx="2301525" cy="23101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80976" y="6414871"/>
              <a:ext cx="2548823" cy="240545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F251FC-63CF-9A37-7B55-5E7DC51F113B}"/>
              </a:ext>
            </a:extLst>
          </p:cNvPr>
          <p:cNvSpPr txBox="1"/>
          <p:nvPr/>
        </p:nvSpPr>
        <p:spPr>
          <a:xfrm>
            <a:off x="7591879" y="2998043"/>
            <a:ext cx="64109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radnicima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skup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odgovori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smanjenja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emisija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praksi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stub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Kompetencija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obogaćen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dodatnim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informacijama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nivou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razlikovale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To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znači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se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okviru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čitavog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skupa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podataka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ESCO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filtrirati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ESCO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takođe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pruža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informacije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ponovne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upotrebe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povezane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Svi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prevedeni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27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jezika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dostupni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besplatno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formatima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E6F0CCEA-C7E9-E30C-A9D2-B7974ADD16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7013" y="2277370"/>
            <a:ext cx="4414692" cy="5561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6D7FE-59F2-AD9C-23D7-4C2380D1EE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778633"/>
            <a:ext cx="13802540" cy="24142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03631" y="727080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Označavanje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79831" y="5561368"/>
            <a:ext cx="1595077" cy="165658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674" y="1752090"/>
            <a:ext cx="16065240" cy="7034366"/>
            <a:chOff x="240711" y="0"/>
            <a:chExt cx="21420320" cy="9379153"/>
          </a:xfrm>
        </p:grpSpPr>
        <p:sp>
          <p:nvSpPr>
            <p:cNvPr id="10" name="TextBox 10"/>
            <p:cNvSpPr txBox="1"/>
            <p:nvPr/>
          </p:nvSpPr>
          <p:spPr>
            <a:xfrm>
              <a:off x="11592023" y="7657315"/>
              <a:ext cx="10069008" cy="1721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Prilikom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pokretanja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aktivnosti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ručnog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označavanja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svaki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koncept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se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analizira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osnovu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željenog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termina,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nepoželjnih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termina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opisa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125146" y="5294903"/>
              <a:ext cx="6535885" cy="17218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S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obzirom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željeni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termin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opis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veštine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znanja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klasifikator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konceptu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dodeljuje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smeđu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belu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zelenu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oznaku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92023" y="2559094"/>
              <a:ext cx="10069008" cy="2303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Da bi se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odredila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klasifikacija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Komisija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je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kreirala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skup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podataka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za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obuku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sastavljen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od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teksta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zelenih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nezelenih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aktivnosti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uglavnom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rečenica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kratkih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definicija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prikupljenih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iz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evropskih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međunarodnih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izvora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592023" y="520736"/>
              <a:ext cx="6586208" cy="1721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Označavanje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se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sastoji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u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verifikaciji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da li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koncept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ESCO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veština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treba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ne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treba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da se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smatra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zelenim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713339" y="0"/>
              <a:ext cx="2301525" cy="2310188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240711" y="5925280"/>
              <a:ext cx="10599884" cy="2884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Koncepti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veština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znanja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ručno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označeni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osnovu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definicije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zelenih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veština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predlaže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Evropski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centar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za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razvoj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stručnog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osposobljavanja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(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Cedefop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):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znanje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sposobnosti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vrednosti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stavovi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potrebni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za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život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razvoj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podršku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društvu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smanjuje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uticaj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ljudske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aktivnosti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životnu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sredinu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(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Cedefop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2012).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0D7241D-9920-E062-655E-E26AA0641A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674" y="1869292"/>
            <a:ext cx="7949912" cy="38927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03631" y="2326654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Označavanje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2235668" y="3993160"/>
            <a:ext cx="86061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Definicije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prikupljene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evropskih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međunarodnih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izvora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moraju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kategorisane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tri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braon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definišu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povećavaju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uticaj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sredinu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bele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povećavaju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smanjuju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uticaj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sredinu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smanjuju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uticaj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sredinu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19" name="Picture 24">
            <a:extLst>
              <a:ext uri="{FF2B5EF4-FFF2-40B4-BE49-F238E27FC236}">
                <a16:creationId xmlns:a16="http://schemas.microsoft.com/office/drawing/2014/main" id="{F9D05BF7-7A30-6296-52A4-545C3DBB0A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65956" y="3467100"/>
            <a:ext cx="4340221" cy="42534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03631" y="2168759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Označavanje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2548858" y="3726686"/>
            <a:ext cx="86061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Konačno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upoređuje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lista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koncepata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ručno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označeni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klasifikovani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algoritma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).</a:t>
            </a: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Poslednji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krug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validacije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sledeća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pravila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označen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pomoću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metode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on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automatski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prihvata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označen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pomoću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metode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on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automatski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prihvata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označen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metode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on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revidira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zatim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označava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nezeleno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AB82C416-C92C-88A6-D853-0A9FEAD47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87200" y="3543909"/>
            <a:ext cx="3881518" cy="389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02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1122" y="5034331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1430" y="6729788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770557" y="3680995"/>
            <a:ext cx="3086100" cy="33754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EFEFE"/>
                </a:solidFill>
                <a:latin typeface="Abhaya Libre Regular"/>
              </a:rPr>
              <a:t>Smart Specialization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30901" y="3242022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983400" y="3397591"/>
            <a:ext cx="8899201" cy="477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pl-PL" sz="2400" spc="-36" dirty="0">
                <a:solidFill>
                  <a:srgbClr val="000000"/>
                </a:solidFill>
                <a:latin typeface="Abhaya Libre Regular"/>
              </a:rPr>
              <a:t>Veštine za zelenu ekonomiju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se </a:t>
            </a:r>
            <a:r>
              <a:rPr lang="pl-PL" sz="2400" spc="-36" dirty="0">
                <a:solidFill>
                  <a:srgbClr val="000000"/>
                </a:solidFill>
                <a:latin typeface="Abhaya Libre Regular"/>
              </a:rPr>
              <a:t>sastoje 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transverzalnih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povezanih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održivim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razmišljanjem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delovanjem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relevantne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ekonomske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sektore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zanimanja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specifičnih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prilagođavanje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implementaciju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standarda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zaštitu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ekosistema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biodiverziteta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smanjenje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potrošnje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materijala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visoko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specijalizovanih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primenu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obnovljivi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izvori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tretman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otpadnih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reciklaža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takođe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nazivaju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87250" y="2408043"/>
            <a:ext cx="10111163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ADEC83-2354-42EB-63E3-8203B9BC72A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48491" y="3815693"/>
            <a:ext cx="3204152" cy="303686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733437" y="2630178"/>
            <a:ext cx="11776147" cy="5651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Dr Margarita Pavlova (2014)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klasifikovala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sledeće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tri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kategorije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Kognitivne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primer,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ekološka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svest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spremnost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održivom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sistemima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analizi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rizika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tumačenja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razumevanja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promenom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inovativne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identifikaciju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kreiranje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reagovanje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izazove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;)</a:t>
            </a:r>
          </a:p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Interpersonalne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primer,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koordinacija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menadžment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olakšavanje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holističkih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interdisciplinarnih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pristupa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koji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obuhvataju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ekonomske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društvene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ekološke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ciljeve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komunikacije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pregovaranja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diskusiju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sukobljenim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složenim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kontekstima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marketinške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promociju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proizvoda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usluga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</a:t>
            </a:r>
          </a:p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Intrapersonalne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prilagodljivost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prenosive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pomažu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radnicima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nauče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primenjuju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ozelenjavanje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njihovih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preduzetničke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bi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iskoristile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mogućnosti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pružaju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niskim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sadržajem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ugljenika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87250" y="1656523"/>
            <a:ext cx="10111163" cy="993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52805">
            <a:off x="15809063" y="6639137"/>
            <a:ext cx="5364129" cy="53641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28" name="Picture 22">
            <a:extLst>
              <a:ext uri="{FF2B5EF4-FFF2-40B4-BE49-F238E27FC236}">
                <a16:creationId xmlns:a16="http://schemas.microsoft.com/office/drawing/2014/main" id="{085B4CBB-2FB5-41CB-523C-75E79C0A2D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54944" y="3314700"/>
            <a:ext cx="38576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9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1122" y="5034331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1430" y="6729788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770557" y="3680995"/>
            <a:ext cx="3086100" cy="33754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EFEFE"/>
                </a:solidFill>
                <a:latin typeface="Abhaya Libre Regular"/>
              </a:rPr>
              <a:t>Smart Specialization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30901" y="3242022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983400" y="3397591"/>
            <a:ext cx="9149989" cy="4779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Prilagodljivost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odnosi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sposobnost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motivaciju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nositi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nepredvidivim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brzo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promenljivim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okruženjima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uspešno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reagovanje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krizne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situacije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sticanje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uloga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Upravljanje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stresom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prilagođavanje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različitim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ličnostima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obrascima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ponašanja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kulturama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fizička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izdržljivost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mnogo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različitih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uslova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primeri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prilagodljivosti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primer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intrapersonalnih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Postavljanje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pitanja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sjajan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metod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nauči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doščo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ustaljenog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načina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to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jedan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najvažnijih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aspekata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prilagodljivosti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Postavljajte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pitanja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dobro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istražena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isporučena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odgovarajući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način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garantovali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ćete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najkorisnije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odgovore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mislite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prilagodljivi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različitim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situacijama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69823" y="2009866"/>
            <a:ext cx="10071607" cy="1429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Primer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intrapersonalne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Prilagodljivost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40F53C-2B31-E3D0-7E4D-F1A297C9B36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794865" y="3680995"/>
            <a:ext cx="3086100" cy="29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1122" y="5034331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1430" y="6729788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770557" y="3680995"/>
            <a:ext cx="3086100" cy="33754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EFEFE"/>
                </a:solidFill>
                <a:latin typeface="Abhaya Libre Regular"/>
              </a:rPr>
              <a:t>Smart Specialization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30901" y="3242022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058785" y="3680995"/>
            <a:ext cx="9149989" cy="3035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stručne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tehničke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vrednosti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stavovi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potrebni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radnoj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snazi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podršku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održivih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društvenih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ekonomskih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ekoloških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rezultata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poslovanju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zajednici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stručne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obuhvataju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međuprofesionalne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osnovne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specifične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zanimanje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profesionalno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rukovanje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"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zelenim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"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materijalima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tehnologijama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procesima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68367" y="2658255"/>
            <a:ext cx="10111163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stručne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kompetencije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65755" y="-1596240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40F53C-2B31-E3D0-7E4D-F1A297C9B36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794865" y="3680995"/>
            <a:ext cx="3086100" cy="29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5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5" y="18949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Napomena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34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Podrška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izradu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publikacije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predstavlja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odobravanje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koji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odražava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stavove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autora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se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smatrati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odgovornom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bilo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kakvu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upotrebu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informacija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sadržanih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njoj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Broj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projekta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: 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79538" y="2180334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Taksonomija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1371600" y="3500798"/>
            <a:ext cx="86061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Evropska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komisija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objavila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taksonomiju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klasifikacioni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sistem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tranziciju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evropskim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kompetencijama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kvalifikacijama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(ESCO).</a:t>
            </a: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Taksonomija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doprinosi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zajedničkom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razumevanju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uspešnu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pravednu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tranziciju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ESCO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pruža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informacije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tome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koncepti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neophodni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opcioni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određena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Na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identifikaciji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elemenata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trebalo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stručnog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(VET) koji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pripremaju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ova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zanimanja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8BF0889F-1DE8-2392-D6E5-A3E417CA0A8E}"/>
              </a:ext>
            </a:extLst>
          </p:cNvPr>
          <p:cNvGrpSpPr>
            <a:grpSpLocks noChangeAspect="1"/>
          </p:cNvGrpSpPr>
          <p:nvPr/>
        </p:nvGrpSpPr>
        <p:grpSpPr>
          <a:xfrm>
            <a:off x="10180103" y="2845913"/>
            <a:ext cx="6922077" cy="5077446"/>
            <a:chOff x="0" y="0"/>
            <a:chExt cx="4198620" cy="3079750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972A884-089E-EBDD-FA17-9A252296775A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9" name="Picture 24">
            <a:extLst>
              <a:ext uri="{FF2B5EF4-FFF2-40B4-BE49-F238E27FC236}">
                <a16:creationId xmlns:a16="http://schemas.microsoft.com/office/drawing/2014/main" id="{B1014478-D90D-8645-5109-477B039D03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06400" y="3853305"/>
            <a:ext cx="1455676" cy="324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9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97943" y="8337466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76200" y="-2039828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94908" y="-32867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46230" y="9213049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92041" y="8014858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70395" y="2022590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Taksonomija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1497376" y="3301150"/>
            <a:ext cx="1607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Taksonomija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7C9D71F-85CC-3653-79B3-188D682799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77359" y="4004312"/>
            <a:ext cx="13518231" cy="3773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C0D339-32AE-0DEC-88A1-CE34DC638DC1}"/>
              </a:ext>
            </a:extLst>
          </p:cNvPr>
          <p:cNvSpPr txBox="1"/>
          <p:nvPr/>
        </p:nvSpPr>
        <p:spPr>
          <a:xfrm>
            <a:off x="1104900" y="8012720"/>
            <a:ext cx="1607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Primeri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sprovodi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energetski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pregled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meri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turističkih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osoblja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reciklaže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9DE39-A406-BF8B-30B3-33A303EEF570}"/>
              </a:ext>
            </a:extLst>
          </p:cNvPr>
          <p:cNvSpPr txBox="1"/>
          <p:nvPr/>
        </p:nvSpPr>
        <p:spPr>
          <a:xfrm>
            <a:off x="3588383" y="5229511"/>
            <a:ext cx="2347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381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endParaRPr lang="en-US" sz="40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7F881-E343-ABA6-778B-1966583C653E}"/>
              </a:ext>
            </a:extLst>
          </p:cNvPr>
          <p:cNvSpPr txBox="1"/>
          <p:nvPr/>
        </p:nvSpPr>
        <p:spPr>
          <a:xfrm>
            <a:off x="7946230" y="4916498"/>
            <a:ext cx="2529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185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koncepti</a:t>
            </a:r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endParaRPr lang="en-US" sz="40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9633F-7487-D8A4-C2AB-E4AB353D9069}"/>
              </a:ext>
            </a:extLst>
          </p:cNvPr>
          <p:cNvSpPr txBox="1"/>
          <p:nvPr/>
        </p:nvSpPr>
        <p:spPr>
          <a:xfrm>
            <a:off x="12573000" y="4914310"/>
            <a:ext cx="2529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5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transverzalne</a:t>
            </a:r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endParaRPr lang="en-US" sz="40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25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 err="1">
                <a:solidFill>
                  <a:srgbClr val="04989E"/>
                </a:solidFill>
                <a:latin typeface="Abhaya Libre"/>
                <a:cs typeface="Abhaya Libre"/>
                <a:sym typeface="Abhaya Libre"/>
              </a:rPr>
              <a:t>Primeri</a:t>
            </a:r>
            <a:r>
              <a:rPr lang="en-US" sz="7300" dirty="0">
                <a:solidFill>
                  <a:srgbClr val="04989E"/>
                </a:solidFill>
                <a:latin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cs typeface="Abhaya Libre"/>
                <a:sym typeface="Abhaya Libre"/>
              </a:rPr>
              <a:t>dobre</a:t>
            </a:r>
            <a:r>
              <a:rPr lang="en-US" sz="7300" dirty="0">
                <a:solidFill>
                  <a:srgbClr val="04989E"/>
                </a:solidFill>
                <a:latin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cs typeface="Abhaya Libre"/>
                <a:sym typeface="Abhaya Libre"/>
              </a:rPr>
              <a:t>prakse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410450"/>
            <a:ext cx="13801527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Nagrada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veštine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371600" y="3390900"/>
            <a:ext cx="73712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Green Skills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takmičenje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godišnje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takmičenje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prepoznaje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predstavljaju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primer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inovativnosti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kreativnosti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Deset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finalista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ušli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uži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izbor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pokrivali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pitanja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fokusirani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podržavaju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prelazak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ugljenično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neutralne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cirkularne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ekonomije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društva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Nagrada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nazivom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pomogla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predstave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pružaju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inspiraciju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kreatore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politike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praktičare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susedstvu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šire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11" name="Picture 10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1F1E0D18-F464-0381-7B5D-D2BC2D2A8C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390900"/>
            <a:ext cx="7623952" cy="428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31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104847"/>
            <a:ext cx="13801527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Primer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Moldavije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Obuka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zelenih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trenera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165277" y="2485936"/>
            <a:ext cx="9525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Integrisani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Moldaviji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odgovara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potrebu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planovi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TVET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građevinarstva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poboljšala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ponuda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podržala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građevinskog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sektora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Program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četiri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modula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planova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posvećenih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VET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nastavnicima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ažurirana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podeliti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studentima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sledećim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oblastima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ekološko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građevinski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materijali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energetska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efikasnost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upravljanje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otpadom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Novi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planovi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razvijeni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odgovore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izazove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suočava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građevinski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sektor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omogućiće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građevinske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budućnosti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Očekuje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6.000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a do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danas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45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uspešno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završilo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program. Program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studijske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pristup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istraživačkim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materijalima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prisustvo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konferencijama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seminarima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https://www.youtube.com/watch?v=qLv9KEJID-U&amp;list=PLYK8JpvJRLjiYTxvbc0AlH-nl_JUHul0K&amp;index=4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EB1477-376A-7AE7-2D39-888C29DD4E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56723" y="2592637"/>
            <a:ext cx="5028536" cy="2554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A70C86-74E8-5AEF-440B-D8377CEF91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8909" y="5392289"/>
            <a:ext cx="50863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01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104847"/>
            <a:ext cx="13801527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Primer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Irske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-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Pedeset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nijansi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zelenije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099456" y="2051280"/>
            <a:ext cx="1017814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Kompanija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Irskoj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pruža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onlajn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škole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univerzitete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preduzeća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pomogli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studentima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organizacijama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ispune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ekološke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ciljeve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Radeći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međunarodnom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nivou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akreditovani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unapređuju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podstiču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sarađuju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preduzmu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stvarne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podržavaju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preduzeća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izvrše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velike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Sa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zadatkom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hotel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najzelenijim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Irskoj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“,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Rakel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Noboa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iskoristila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iskustvo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promoviše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ekološku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irskom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ugostiteljskom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sektoru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Ona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osnivač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izvršni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direktor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kompanije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Fifti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Shades Greener,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međunarodne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kompanije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pomaže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preduzećima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njihovom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putu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postanu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Njena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misija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„da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vodeća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starosne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industrije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kompanije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osnovno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tercijarno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obrazovanje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akreditovani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sertifikat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nivoa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4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upravljanje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održivošću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hotelijerstvu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trenutno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kurs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7.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nivoa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https://www.youtube.com/watch?v=GJEXFGtWAZc&amp;list=PLYK8JpvJRLjiYTxvbc0AlH-nl_JUHul0K&amp;index=4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4E116-E1DA-8D76-7453-FA5EC680D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67270" y="5143500"/>
            <a:ext cx="5288634" cy="266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C6FB9-A131-05C8-C23E-CD6BE7791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58382" y="2500950"/>
            <a:ext cx="231668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670737"/>
            <a:ext cx="13801527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Primer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Jordana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-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Stvaranje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zemlje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439004" y="2937667"/>
            <a:ext cx="859301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saradnje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Jordana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transformaciju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zemlje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zemlju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Uključivanje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farmera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zadruga,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udruženja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olakšati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razmenu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ključnih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inkluzivnom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kontekstu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vršnjačkog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Kao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rezultat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reciklaže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stvorena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bašta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Al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Hašimija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Zarka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funkcioniše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centar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zainteresovane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zadruge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razmenjuju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prakse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sakupljanje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kišnice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organizuju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obuku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radionice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produži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ozelenjavalo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uključivalo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izgradnju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bunara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kuće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korišćenje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navodnjavanje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https://www.youtube.com/watch?v=fC5unmvFbX0&amp;list=PLYK8JpvJRLjiYTxvbc0AlH-nl_JUHul0K&amp;index=8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8C738-CE85-3C50-06BF-0F3A566E61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0674" y="3094171"/>
            <a:ext cx="7143750" cy="3666944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E17493FD-4663-D56F-A960-91F55F0046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45760">
            <a:off x="12984217" y="7104077"/>
            <a:ext cx="1716664" cy="17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8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104847"/>
            <a:ext cx="13801527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Primer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Hrvatske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nosilac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promena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914400" y="2705467"/>
            <a:ext cx="9906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Jednogodišnji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program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međunarodne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saradnje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između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škola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Hrvatskoj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Turskoj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Jermeniji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povećanje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svesti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razumevanja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tehnologija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Teorijske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praktične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razvijene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unaprede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pomognu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stil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života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pozitivan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uticaj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lokalnom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globalnom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nivou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“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nosilac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promena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"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učestvuje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79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15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pet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osnovnih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srednjih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škola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Hrvatske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Jermenije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Osmišljene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kontekstu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17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ciljeva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održivog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projektne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promovišu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saradnju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jednakost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inkluziju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ojačaće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partnerstvo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između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škola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njihovih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lokalnih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zajednica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Kroz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projekat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organizovati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radionice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ekološkog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inženjerstva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>
                <a:latin typeface="Abhaya Libre Regular" panose="020B0604020202020204" charset="0"/>
                <a:cs typeface="Abhaya Libre Regular" panose="020B0604020202020204" charset="0"/>
              </a:rPr>
              <a:t>će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podržati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učenike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tehnologijama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https://www.youtube.com/watch?v=qtmvpduVPEI&amp;list=PLYK8JpvJRLjiYTxvbc0AlH-nl_JUHul0K&amp;index=10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2AC26-4611-D006-58E5-27E3BF8754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8654" y="5393633"/>
            <a:ext cx="6303170" cy="314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CD3ACB-43B0-E441-6E74-4BD8435FEE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51704" y="2009786"/>
            <a:ext cx="145707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9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104847"/>
            <a:ext cx="13801527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Primer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Holandije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- The Blue Hotspot Dordrecht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914400" y="2705467"/>
            <a:ext cx="9906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Integrisani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centar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Holandiji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stvori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okruženje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stručnjaci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oblasti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zelenila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klime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sarađuju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zainteresovanim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stranama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pronašli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inovativna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velike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društvene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izazove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klimatske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gubitak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biodiverziteta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Delujući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fasilitator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učešće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škola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preduzeća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vlada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promovisati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razmenu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znanja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neophodnih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podršku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tranziciji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ka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ekonomiji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The Blue Hotspot Dordrecht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zajednica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nastavnike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profesionalce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vlade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fokusira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plavo-zelene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uključujući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kvalitet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sigurnost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sleganje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gradove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otporne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klimu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stvori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mesto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susreta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onlajn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fizičkoj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lokaciji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omogućilo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suoče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društvenim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izazovima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sutrašnjice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klimatska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adaptacija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biodiverzitet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Okruženje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saradnju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takođe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pomoći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mladim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uđu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tržište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obezbeđujući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zelene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veštine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povezujući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poslodavcima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partnerima.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://www.youtube.com/watch?v=42QeXSnTsYc&amp;list=PLYK8JpvJRLjiYTxvbc0AlH-nl_JUHul0K&amp;index=7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620986-FD78-7949-174F-8C2F56961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1358" y="5579913"/>
            <a:ext cx="6167320" cy="3122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DE2297-E136-1874-A839-7963BDD46F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22443" y="2180334"/>
            <a:ext cx="2475191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91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16659" y="228281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>
                <a:solidFill>
                  <a:srgbClr val="000000"/>
                </a:solidFill>
                <a:latin typeface="Abhaya Libre Regular Bold"/>
              </a:rPr>
              <a:t>References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33F5B7E-CEB5-A38B-5D1A-5F0A2826011C}"/>
              </a:ext>
            </a:extLst>
          </p:cNvPr>
          <p:cNvSpPr txBox="1"/>
          <p:nvPr/>
        </p:nvSpPr>
        <p:spPr>
          <a:xfrm>
            <a:off x="2032000" y="3458945"/>
            <a:ext cx="1422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4"/>
              </a:rPr>
              <a:t>https://commission.europa.eu/strategy-and-policy/priorities-2019-2024/european-green-deal_en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4"/>
              </a:rPr>
              <a:t>https://ec.europa.eu/migrant-integration/sites/default/files/2020-07/SkillsAgenda.pdf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5"/>
              </a:rPr>
              <a:t>https://www.cedefop.europa.eu/en/publications/3057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6"/>
              </a:rPr>
              <a:t>https://ec.europa.eu/newsroom/empl/items/741088/en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7"/>
              </a:rPr>
              <a:t>https://www.etf.europa.eu/en/news-and-events/press/green-skills-awards-2022-winners-announced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8"/>
              </a:rPr>
              <a:t>https://www.ilo.org/wcmsp5/groups/public/---ed_emp/---ifp_skills/documents/publication/wcms_564692.pdfm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155" y="837458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163950" y="-3326906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5502">
            <a:off x="-3852602" y="18937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6608984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Konzorcijum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en-US" sz="14030" dirty="0" err="1">
                <a:solidFill>
                  <a:srgbClr val="000000"/>
                </a:solidFill>
                <a:latin typeface="Abhaya Libre Regular Bold Italics"/>
              </a:rPr>
              <a:t>Hvala</a:t>
            </a:r>
            <a:r>
              <a:rPr lang="en-US" sz="14030">
                <a:solidFill>
                  <a:srgbClr val="000000"/>
                </a:solidFill>
                <a:latin typeface="Abhaya Libre Regular Bold Italics"/>
              </a:rPr>
              <a:t>!</a:t>
            </a:r>
            <a:endParaRPr lang="en-US" sz="14030" dirty="0">
              <a:solidFill>
                <a:srgbClr val="000000"/>
              </a:solidFill>
              <a:latin typeface="Abhaya Libre Regular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36714" y="2945792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Uvod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36714" y="4702588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Evropska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agenda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veština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36714" y="6581940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Primeri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dobre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prakse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36714" y="3824190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zeleni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dogovor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36714" y="5754339"/>
            <a:ext cx="5150686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Zeleni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poslovi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zelene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veštine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81100" y="7493184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Reference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780355" y="7518335"/>
            <a:ext cx="5364129" cy="5364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174154" y="-1705919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0380">
            <a:off x="5606138" y="-4333035"/>
            <a:ext cx="5810576" cy="58029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60102" y="50502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Sadržaj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08829" y="2855939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08829" y="3642267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08829" y="4612735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08829" y="5586475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08829" y="6430809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08829" y="7309207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06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11525" y="2052507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Uvod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11525" y="4077902"/>
            <a:ext cx="6510839" cy="390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Životna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sredina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posmatrati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petokomponentni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sistem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koji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sastoji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od: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atmosfere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hidrosfere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litosfere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organizama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Odnos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bića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okoline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okružuje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obostran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okolina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deluje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bića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fizičkih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bioloških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hemijskih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faktora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značajno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utičući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njih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postoji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neravnoteža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ekosistemu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pate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organizmi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koji 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njemu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1195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11525" y="3031565"/>
            <a:ext cx="8280738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3900" dirty="0" err="1">
                <a:solidFill>
                  <a:srgbClr val="000000"/>
                </a:solidFill>
                <a:latin typeface="Abhaya Libre Regular"/>
              </a:rPr>
              <a:t>Okolina</a:t>
            </a:r>
            <a:endParaRPr lang="en-US" sz="39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14" name="Picture 13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5D89C02E-32A3-339A-FE52-7D02B1CF45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38" y="3795275"/>
            <a:ext cx="6915150" cy="461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Evropski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zeleni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dogovor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4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6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981439" y="5402532"/>
            <a:ext cx="10296618" cy="1268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+mj-lt"/>
                <a:ea typeface="+mj-ea"/>
                <a:cs typeface="+mj-cs"/>
              </a:rPr>
              <a:t>Evropski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zeleni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dogovor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319" y="1332290"/>
            <a:ext cx="3384646" cy="7107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561" y="5196059"/>
            <a:ext cx="3845671" cy="40964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2474" y="2102699"/>
            <a:ext cx="2620371" cy="2821938"/>
          </a:xfrm>
          <a:prstGeom prst="rect">
            <a:avLst/>
          </a:prstGeom>
        </p:spPr>
      </p:pic>
      <p:pic>
        <p:nvPicPr>
          <p:cNvPr id="25" name="Picture 24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DECD763E-33B5-DBBA-35B7-E47DE697F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1925276"/>
            <a:ext cx="3275463" cy="218637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81439" y="6882074"/>
            <a:ext cx="10296616" cy="2160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Klimatske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promene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degradacija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životne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sredine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predstavljaju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egzistencijalnu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pretnju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Evropi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svetu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. Da bi se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prevazišli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ovi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izazovi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Evropski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zeleni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dogovor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će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transformisati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EU u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modernu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resursno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efikasnu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konkurentnu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ekonomiju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obezbeđujući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::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spc="-36" dirty="0">
                <a:latin typeface="Abhaya Libre Regular" panose="020B0604020202020204" charset="0"/>
                <a:cs typeface="Abhaya Libre Regular" panose="020B0604020202020204" charset="0"/>
              </a:rPr>
              <a:t>da nema neto emisija gasova staklene bašte do 2050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ekonomski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rast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odvojen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korišćenja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resursa</a:t>
            </a:r>
            <a:endParaRPr lang="en-US" sz="2400" spc="-36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Da </a:t>
            </a:r>
            <a:r>
              <a:rPr lang="pl-PL" sz="2400" spc="-36" dirty="0">
                <a:latin typeface="Abhaya Libre Regular" panose="020B0604020202020204" charset="0"/>
                <a:cs typeface="Abhaya Libre Regular" panose="020B0604020202020204" charset="0"/>
              </a:rPr>
              <a:t>nijedna osoba i nijedno mesto nije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prepušteno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sevi</a:t>
            </a:r>
            <a:endParaRPr lang="en-US" sz="2400" spc="-36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677100" y="1366837"/>
            <a:ext cx="914391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Evropski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zeleni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dogovor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BC4105B-06CC-3446-0F95-9DDA1CF3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89" y="2132816"/>
            <a:ext cx="9991725" cy="70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17634</TotalTime>
  <Words>3554</Words>
  <Application>Microsoft Office PowerPoint</Application>
  <PresentationFormat>Custom</PresentationFormat>
  <Paragraphs>151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Abhaya Libre</vt:lpstr>
      <vt:lpstr>Abhaya Libre Regular Bold</vt:lpstr>
      <vt:lpstr>Baguet Script</vt:lpstr>
      <vt:lpstr>Abhaya Libre Regular Bold Italics</vt:lpstr>
      <vt:lpstr>Arial</vt:lpstr>
      <vt:lpstr>Abhaya Libre Regular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dc:creator>Milana</dc:creator>
  <cp:lastModifiedBy>Milana Popovic</cp:lastModifiedBy>
  <cp:revision>52</cp:revision>
  <dcterms:created xsi:type="dcterms:W3CDTF">2006-08-16T00:00:00Z</dcterms:created>
  <dcterms:modified xsi:type="dcterms:W3CDTF">2023-05-22T07:26:10Z</dcterms:modified>
  <dc:identifier>DAFSGCxx1iQ</dc:identifier>
</cp:coreProperties>
</file>