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1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3"/>
  </p:sldMasterIdLst>
  <p:notesMasterIdLst>
    <p:notesMasterId r:id="rId43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84" r:id="rId11"/>
    <p:sldId id="285" r:id="rId12"/>
    <p:sldId id="287" r:id="rId13"/>
    <p:sldId id="299" r:id="rId14"/>
    <p:sldId id="288" r:id="rId15"/>
    <p:sldId id="289" r:id="rId16"/>
    <p:sldId id="264" r:id="rId17"/>
    <p:sldId id="291" r:id="rId18"/>
    <p:sldId id="292" r:id="rId19"/>
    <p:sldId id="290" r:id="rId20"/>
    <p:sldId id="293" r:id="rId21"/>
    <p:sldId id="295" r:id="rId22"/>
    <p:sldId id="296" r:id="rId23"/>
    <p:sldId id="294" r:id="rId24"/>
    <p:sldId id="282" r:id="rId25"/>
    <p:sldId id="263" r:id="rId26"/>
    <p:sldId id="298" r:id="rId27"/>
    <p:sldId id="283" r:id="rId28"/>
    <p:sldId id="300" r:id="rId29"/>
    <p:sldId id="301" r:id="rId30"/>
    <p:sldId id="302" r:id="rId31"/>
    <p:sldId id="304" r:id="rId32"/>
    <p:sldId id="305" r:id="rId33"/>
    <p:sldId id="306" r:id="rId34"/>
    <p:sldId id="266" r:id="rId35"/>
    <p:sldId id="267" r:id="rId36"/>
    <p:sldId id="268" r:id="rId37"/>
    <p:sldId id="307" r:id="rId38"/>
    <p:sldId id="308" r:id="rId39"/>
    <p:sldId id="309" r:id="rId40"/>
    <p:sldId id="270" r:id="rId41"/>
    <p:sldId id="271" r:id="rId42"/>
  </p:sldIdLst>
  <p:sldSz cx="18288000" cy="10287000"/>
  <p:notesSz cx="6858000" cy="9144000"/>
  <p:embeddedFontLst>
    <p:embeddedFont>
      <p:font typeface="Abhaya Libre Regular" panose="020B0604020202020204" charset="0"/>
      <p:regular r:id="rId44"/>
    </p:embeddedFont>
    <p:embeddedFont>
      <p:font typeface="Abhaya Libre Regular Bold" panose="020B0604020202020204" charset="0"/>
      <p:regular r:id="rId45"/>
    </p:embeddedFont>
    <p:embeddedFont>
      <p:font typeface="Abhaya Libre Regular Bold Italics" panose="020B0604020202020204" charset="0"/>
      <p:regular r:id="rId46"/>
    </p:embeddedFont>
    <p:embeddedFont>
      <p:font typeface="Calibri" panose="020F0502020204030204" pitchFamily="34" charset="0"/>
      <p:regular r:id="rId47"/>
      <p:bold r:id="rId48"/>
      <p:italic r:id="rId49"/>
      <p:boldItalic r:id="rId5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03E8959-7DE0-5216-A99C-1DBDB23E684D}" name="Ioanna Matouli (Atlantis Engineering)" initials="IM(E" userId="S::matouli@abe.gr::ce83a5f9-b684-426f-8712-9fec52aa63a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00CDC8"/>
    <a:srgbClr val="008080"/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21" autoAdjust="0"/>
    <p:restoredTop sz="94622" autoAdjust="0"/>
  </p:normalViewPr>
  <p:slideViewPr>
    <p:cSldViewPr>
      <p:cViewPr varScale="1">
        <p:scale>
          <a:sx n="71" d="100"/>
          <a:sy n="71" d="100"/>
        </p:scale>
        <p:origin x="1110" y="-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font" Target="fonts/font4.fntdata"/><Relationship Id="rId50" Type="http://schemas.openxmlformats.org/officeDocument/2006/relationships/font" Target="fonts/font7.fntdata"/><Relationship Id="rId55" Type="http://schemas.microsoft.com/office/2018/10/relationships/authors" Target="author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font" Target="fonts/font3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font" Target="fonts/font2.fntdata"/><Relationship Id="rId53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font" Target="fonts/font6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font" Target="fonts/font1.fntdata"/><Relationship Id="rId52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notesMaster" Target="notesMasters/notesMaster1.xml"/><Relationship Id="rId48" Type="http://schemas.openxmlformats.org/officeDocument/2006/relationships/font" Target="fonts/font5.fntdata"/><Relationship Id="rId8" Type="http://schemas.openxmlformats.org/officeDocument/2006/relationships/slide" Target="slides/slide5.xml"/><Relationship Id="rId51" Type="http://schemas.openxmlformats.org/officeDocument/2006/relationships/presProps" Target="presProps.xml"/><Relationship Id="rId3" Type="http://schemas.openxmlformats.org/officeDocument/2006/relationships/slideMaster" Target="slideMasters/slideMaster1.xml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g"/><Relationship Id="rId2" Type="http://schemas.openxmlformats.org/officeDocument/2006/relationships/image" Target="../media/image73.jpg"/><Relationship Id="rId1" Type="http://schemas.openxmlformats.org/officeDocument/2006/relationships/image" Target="../media/image72.jpg"/></Relationships>
</file>

<file path=ppt/diagrams/_rels/data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g"/><Relationship Id="rId1" Type="http://schemas.openxmlformats.org/officeDocument/2006/relationships/image" Target="../media/image75.jp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g"/><Relationship Id="rId2" Type="http://schemas.openxmlformats.org/officeDocument/2006/relationships/image" Target="../media/image73.jpg"/><Relationship Id="rId1" Type="http://schemas.openxmlformats.org/officeDocument/2006/relationships/image" Target="../media/image72.jpg"/></Relationships>
</file>

<file path=ppt/diagrams/_rels/drawing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g"/><Relationship Id="rId1" Type="http://schemas.openxmlformats.org/officeDocument/2006/relationships/image" Target="../media/image75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BFE278-18B8-4C40-9FFD-C09B43970575}" type="doc">
      <dgm:prSet loTypeId="urn:microsoft.com/office/officeart/2005/8/layout/list1" loCatId="list" qsTypeId="urn:microsoft.com/office/officeart/2005/8/quickstyle/3d2" qsCatId="3D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3EB9C714-9948-40B7-8E61-FA09385DC047}">
      <dgm:prSet phldrT="[Text]" custT="1"/>
      <dgm:spPr>
        <a:solidFill>
          <a:srgbClr val="009999"/>
        </a:solidFill>
      </dgm:spPr>
      <dgm:t>
        <a:bodyPr/>
        <a:lstStyle/>
        <a:p>
          <a:r>
            <a:rPr lang="en-US" sz="2800" b="1" dirty="0">
              <a:latin typeface="Abhaya Libre Regular" panose="020B0604020202020204" charset="0"/>
              <a:cs typeface="Abhaya Libre Regular" panose="020B0604020202020204" charset="0"/>
            </a:rPr>
            <a:t>1. </a:t>
          </a:r>
          <a:r>
            <a:rPr lang="en-US" sz="2800" dirty="0">
              <a:latin typeface="Abhaya Libre Regular" panose="020B0604020202020204" charset="0"/>
              <a:cs typeface="Abhaya Libre Regular" panose="020B0604020202020204" charset="0"/>
            </a:rPr>
            <a:t>Analiza </a:t>
          </a:r>
          <a:r>
            <a:rPr lang="en-US" sz="2800" dirty="0" err="1">
              <a:latin typeface="Abhaya Libre Regular" panose="020B0604020202020204" charset="0"/>
              <a:cs typeface="Abhaya Libre Regular" panose="020B0604020202020204" charset="0"/>
            </a:rPr>
            <a:t>contextului</a:t>
          </a:r>
          <a:r>
            <a:rPr lang="en-US" sz="2800" dirty="0">
              <a:latin typeface="Abhaya Libre Regular" panose="020B0604020202020204" charset="0"/>
              <a:cs typeface="Abhaya Libre Regular" panose="020B0604020202020204" charset="0"/>
            </a:rPr>
            <a:t> regional </a:t>
          </a:r>
          <a:r>
            <a:rPr lang="en-US" sz="2800" dirty="0" err="1">
              <a:latin typeface="Abhaya Libre Regular" panose="020B0604020202020204" charset="0"/>
              <a:cs typeface="Abhaya Libre Regular" panose="020B0604020202020204" charset="0"/>
            </a:rPr>
            <a:t>și</a:t>
          </a:r>
          <a:r>
            <a:rPr lang="en-US" sz="2800" dirty="0">
              <a:latin typeface="Abhaya Libre Regular" panose="020B0604020202020204" charset="0"/>
              <a:cs typeface="Abhaya Libre Regular" panose="020B0604020202020204" charset="0"/>
            </a:rPr>
            <a:t> a </a:t>
          </a:r>
          <a:r>
            <a:rPr lang="en-US" sz="2800" dirty="0" err="1">
              <a:latin typeface="Abhaya Libre Regular" panose="020B0604020202020204" charset="0"/>
              <a:cs typeface="Abhaya Libre Regular" panose="020B0604020202020204" charset="0"/>
            </a:rPr>
            <a:t>potențialului</a:t>
          </a:r>
          <a:r>
            <a:rPr lang="en-US" sz="2800" dirty="0">
              <a:latin typeface="Abhaya Libre Regular" panose="020B0604020202020204" charset="0"/>
              <a:cs typeface="Abhaya Libre Regular" panose="020B0604020202020204" charset="0"/>
            </a:rPr>
            <a:t> de </a:t>
          </a:r>
          <a:r>
            <a:rPr lang="en-US" sz="2800" dirty="0" err="1">
              <a:latin typeface="Abhaya Libre Regular" panose="020B0604020202020204" charset="0"/>
              <a:cs typeface="Abhaya Libre Regular" panose="020B0604020202020204" charset="0"/>
            </a:rPr>
            <a:t>inovare</a:t>
          </a:r>
          <a:endParaRPr lang="en-US" sz="2800" dirty="0">
            <a:latin typeface="Abhaya Libre Regular" panose="020B0604020202020204" charset="0"/>
            <a:cs typeface="Abhaya Libre Regular" panose="020B0604020202020204" charset="0"/>
          </a:endParaRPr>
        </a:p>
      </dgm:t>
    </dgm:pt>
    <dgm:pt modelId="{202983AD-F65E-4B13-BD1A-B2596DE61D91}" type="parTrans" cxnId="{026E7A65-0430-4F96-BCD6-A41809B95E76}">
      <dgm:prSet/>
      <dgm:spPr/>
      <dgm:t>
        <a:bodyPr/>
        <a:lstStyle/>
        <a:p>
          <a:endParaRPr lang="en-US"/>
        </a:p>
      </dgm:t>
    </dgm:pt>
    <dgm:pt modelId="{3B94FBDE-A4DE-4B78-A28F-0416F35AEC31}" type="sibTrans" cxnId="{026E7A65-0430-4F96-BCD6-A41809B95E76}">
      <dgm:prSet/>
      <dgm:spPr/>
      <dgm:t>
        <a:bodyPr/>
        <a:lstStyle/>
        <a:p>
          <a:endParaRPr lang="en-US"/>
        </a:p>
      </dgm:t>
    </dgm:pt>
    <dgm:pt modelId="{3D9C4CC1-311B-4D37-A32C-703FD771C43B}">
      <dgm:prSet phldrT="[Text]" custT="1"/>
      <dgm:spPr>
        <a:solidFill>
          <a:srgbClr val="009999"/>
        </a:solidFill>
      </dgm:spPr>
      <dgm:t>
        <a:bodyPr/>
        <a:lstStyle/>
        <a:p>
          <a:r>
            <a:rPr lang="en-US" sz="2800" b="1" dirty="0">
              <a:latin typeface="Abhaya Libre Regular" panose="020B0604020202020204" charset="0"/>
              <a:cs typeface="Abhaya Libre Regular" panose="020B0604020202020204" charset="0"/>
            </a:rPr>
            <a:t>2. </a:t>
          </a:r>
          <a:r>
            <a:rPr lang="en-US" sz="2800" dirty="0" err="1">
              <a:latin typeface="Abhaya Libre Regular" panose="020B0604020202020204" charset="0"/>
              <a:cs typeface="Abhaya Libre Regular" panose="020B0604020202020204" charset="0"/>
            </a:rPr>
            <a:t>Crearea</a:t>
          </a:r>
          <a:r>
            <a:rPr lang="en-US" sz="28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800" dirty="0" err="1">
              <a:latin typeface="Abhaya Libre Regular" panose="020B0604020202020204" charset="0"/>
              <a:cs typeface="Abhaya Libre Regular" panose="020B0604020202020204" charset="0"/>
            </a:rPr>
            <a:t>unui</a:t>
          </a:r>
          <a:r>
            <a:rPr lang="en-US" sz="28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800" dirty="0" err="1">
              <a:latin typeface="Abhaya Libre Regular" panose="020B0604020202020204" charset="0"/>
              <a:cs typeface="Abhaya Libre Regular" panose="020B0604020202020204" charset="0"/>
            </a:rPr>
            <a:t>cadru</a:t>
          </a:r>
          <a:r>
            <a:rPr lang="en-US" sz="2800" dirty="0">
              <a:latin typeface="Abhaya Libre Regular" panose="020B0604020202020204" charset="0"/>
              <a:cs typeface="Abhaya Libre Regular" panose="020B0604020202020204" charset="0"/>
            </a:rPr>
            <a:t> de </a:t>
          </a:r>
          <a:r>
            <a:rPr lang="en-US" sz="2800" dirty="0" err="1">
              <a:latin typeface="Abhaya Libre Regular" panose="020B0604020202020204" charset="0"/>
              <a:cs typeface="Abhaya Libre Regular" panose="020B0604020202020204" charset="0"/>
            </a:rPr>
            <a:t>guvernanță</a:t>
          </a:r>
          <a:r>
            <a:rPr lang="en-US" sz="2800" dirty="0">
              <a:latin typeface="Abhaya Libre Regular" panose="020B0604020202020204" charset="0"/>
              <a:cs typeface="Abhaya Libre Regular" panose="020B0604020202020204" charset="0"/>
            </a:rPr>
            <a:t> transparent </a:t>
          </a:r>
          <a:r>
            <a:rPr lang="en-US" sz="2800" dirty="0" err="1">
              <a:latin typeface="Abhaya Libre Regular" panose="020B0604020202020204" charset="0"/>
              <a:cs typeface="Abhaya Libre Regular" panose="020B0604020202020204" charset="0"/>
            </a:rPr>
            <a:t>și</a:t>
          </a:r>
          <a:r>
            <a:rPr lang="en-US" sz="28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800" dirty="0" err="1">
              <a:latin typeface="Abhaya Libre Regular" panose="020B0604020202020204" charset="0"/>
              <a:cs typeface="Abhaya Libre Regular" panose="020B0604020202020204" charset="0"/>
            </a:rPr>
            <a:t>incluziv</a:t>
          </a:r>
          <a:endParaRPr lang="en-US" sz="2800" dirty="0">
            <a:latin typeface="Abhaya Libre Regular" panose="020B0604020202020204" charset="0"/>
            <a:cs typeface="Abhaya Libre Regular" panose="020B0604020202020204" charset="0"/>
          </a:endParaRPr>
        </a:p>
      </dgm:t>
    </dgm:pt>
    <dgm:pt modelId="{C5A1EAC5-FB2D-4E5B-82A0-C33A6E6FB211}" type="parTrans" cxnId="{3B654512-C1F9-4832-BE99-28CA97681BCE}">
      <dgm:prSet/>
      <dgm:spPr/>
      <dgm:t>
        <a:bodyPr/>
        <a:lstStyle/>
        <a:p>
          <a:endParaRPr lang="en-US"/>
        </a:p>
      </dgm:t>
    </dgm:pt>
    <dgm:pt modelId="{96E02AF1-B657-45D5-A459-E94842077BF6}" type="sibTrans" cxnId="{3B654512-C1F9-4832-BE99-28CA97681BCE}">
      <dgm:prSet/>
      <dgm:spPr/>
      <dgm:t>
        <a:bodyPr/>
        <a:lstStyle/>
        <a:p>
          <a:endParaRPr lang="en-US"/>
        </a:p>
      </dgm:t>
    </dgm:pt>
    <dgm:pt modelId="{B1400752-98C4-4640-9C7F-D922DC8E496D}">
      <dgm:prSet phldrT="[Text]" custT="1"/>
      <dgm:spPr>
        <a:solidFill>
          <a:srgbClr val="009999"/>
        </a:solidFill>
      </dgm:spPr>
      <dgm:t>
        <a:bodyPr/>
        <a:lstStyle/>
        <a:p>
          <a:r>
            <a:rPr lang="en-US" sz="2800" b="1" dirty="0">
              <a:latin typeface="Abhaya Libre Regular" panose="020B0604020202020204" charset="0"/>
              <a:cs typeface="Abhaya Libre Regular" panose="020B0604020202020204" charset="0"/>
            </a:rPr>
            <a:t>3. </a:t>
          </a:r>
          <a:r>
            <a:rPr lang="it-IT" sz="2800" dirty="0">
              <a:latin typeface="Abhaya Libre Regular" panose="020B0604020202020204" charset="0"/>
              <a:cs typeface="Abhaya Libre Regular" panose="020B0604020202020204" charset="0"/>
            </a:rPr>
            <a:t>Crearea unei viziuni comune pentru viitorul regiunii</a:t>
          </a:r>
          <a:endParaRPr lang="en-US" sz="2800" dirty="0">
            <a:latin typeface="Abhaya Libre Regular" panose="020B0604020202020204" charset="0"/>
            <a:cs typeface="Abhaya Libre Regular" panose="020B0604020202020204" charset="0"/>
          </a:endParaRPr>
        </a:p>
      </dgm:t>
    </dgm:pt>
    <dgm:pt modelId="{DD8942CF-97DC-4C13-8057-AC000FBBFEB9}" type="parTrans" cxnId="{126C9D0A-AAEA-46FF-94A2-A1C9615F5C0E}">
      <dgm:prSet/>
      <dgm:spPr/>
      <dgm:t>
        <a:bodyPr/>
        <a:lstStyle/>
        <a:p>
          <a:endParaRPr lang="en-US"/>
        </a:p>
      </dgm:t>
    </dgm:pt>
    <dgm:pt modelId="{0AFFA692-429D-4B70-9289-5982591F02BA}" type="sibTrans" cxnId="{126C9D0A-AAEA-46FF-94A2-A1C9615F5C0E}">
      <dgm:prSet/>
      <dgm:spPr/>
      <dgm:t>
        <a:bodyPr/>
        <a:lstStyle/>
        <a:p>
          <a:endParaRPr lang="en-US"/>
        </a:p>
      </dgm:t>
    </dgm:pt>
    <dgm:pt modelId="{E24FBC9C-F656-4F12-AB01-044A4803AF25}" type="pres">
      <dgm:prSet presAssocID="{42BFE278-18B8-4C40-9FFD-C09B43970575}" presName="linear" presStyleCnt="0">
        <dgm:presLayoutVars>
          <dgm:dir/>
          <dgm:animLvl val="lvl"/>
          <dgm:resizeHandles val="exact"/>
        </dgm:presLayoutVars>
      </dgm:prSet>
      <dgm:spPr/>
    </dgm:pt>
    <dgm:pt modelId="{C9A95FF7-F6DC-49A2-835A-7D7F99DEF193}" type="pres">
      <dgm:prSet presAssocID="{3EB9C714-9948-40B7-8E61-FA09385DC047}" presName="parentLin" presStyleCnt="0"/>
      <dgm:spPr/>
    </dgm:pt>
    <dgm:pt modelId="{9EA8715A-6EBD-4720-AC8D-69537D6A2A7A}" type="pres">
      <dgm:prSet presAssocID="{3EB9C714-9948-40B7-8E61-FA09385DC047}" presName="parentLeftMargin" presStyleLbl="node1" presStyleIdx="0" presStyleCnt="3"/>
      <dgm:spPr/>
    </dgm:pt>
    <dgm:pt modelId="{C30A8FC4-CFA5-4FE2-BB29-529693D75233}" type="pres">
      <dgm:prSet presAssocID="{3EB9C714-9948-40B7-8E61-FA09385DC047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F13BE1B0-3E04-44D3-B97B-A6514C06C374}" type="pres">
      <dgm:prSet presAssocID="{3EB9C714-9948-40B7-8E61-FA09385DC047}" presName="negativeSpace" presStyleCnt="0"/>
      <dgm:spPr/>
    </dgm:pt>
    <dgm:pt modelId="{27B602DE-BBFE-4C62-B628-645847482F5B}" type="pres">
      <dgm:prSet presAssocID="{3EB9C714-9948-40B7-8E61-FA09385DC047}" presName="childText" presStyleLbl="conFgAcc1" presStyleIdx="0" presStyleCnt="3">
        <dgm:presLayoutVars>
          <dgm:bulletEnabled val="1"/>
        </dgm:presLayoutVars>
      </dgm:prSet>
      <dgm:spPr/>
    </dgm:pt>
    <dgm:pt modelId="{37813407-CEF2-485F-B296-908AC268C455}" type="pres">
      <dgm:prSet presAssocID="{3B94FBDE-A4DE-4B78-A28F-0416F35AEC31}" presName="spaceBetweenRectangles" presStyleCnt="0"/>
      <dgm:spPr/>
    </dgm:pt>
    <dgm:pt modelId="{3EFD13DB-2864-4EAB-9B5E-59846F8C2DCD}" type="pres">
      <dgm:prSet presAssocID="{3D9C4CC1-311B-4D37-A32C-703FD771C43B}" presName="parentLin" presStyleCnt="0"/>
      <dgm:spPr/>
    </dgm:pt>
    <dgm:pt modelId="{D049067E-8F1A-4EAA-8C75-3F80D009B181}" type="pres">
      <dgm:prSet presAssocID="{3D9C4CC1-311B-4D37-A32C-703FD771C43B}" presName="parentLeftMargin" presStyleLbl="node1" presStyleIdx="0" presStyleCnt="3"/>
      <dgm:spPr/>
    </dgm:pt>
    <dgm:pt modelId="{F9443E4A-57FB-424E-9AD8-D04731603DDD}" type="pres">
      <dgm:prSet presAssocID="{3D9C4CC1-311B-4D37-A32C-703FD771C43B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6AE4FBEE-1431-4DBD-B0CC-4A58BA3E530E}" type="pres">
      <dgm:prSet presAssocID="{3D9C4CC1-311B-4D37-A32C-703FD771C43B}" presName="negativeSpace" presStyleCnt="0"/>
      <dgm:spPr/>
    </dgm:pt>
    <dgm:pt modelId="{4D466F30-CC97-4DBD-8C8C-9BF440B7A400}" type="pres">
      <dgm:prSet presAssocID="{3D9C4CC1-311B-4D37-A32C-703FD771C43B}" presName="childText" presStyleLbl="conFgAcc1" presStyleIdx="1" presStyleCnt="3">
        <dgm:presLayoutVars>
          <dgm:bulletEnabled val="1"/>
        </dgm:presLayoutVars>
      </dgm:prSet>
      <dgm:spPr/>
    </dgm:pt>
    <dgm:pt modelId="{C8BFB0B8-9E41-47F3-B43D-D39979CCDA1F}" type="pres">
      <dgm:prSet presAssocID="{96E02AF1-B657-45D5-A459-E94842077BF6}" presName="spaceBetweenRectangles" presStyleCnt="0"/>
      <dgm:spPr/>
    </dgm:pt>
    <dgm:pt modelId="{49FAA17B-AC91-41A8-92D6-201E53FDDFCF}" type="pres">
      <dgm:prSet presAssocID="{B1400752-98C4-4640-9C7F-D922DC8E496D}" presName="parentLin" presStyleCnt="0"/>
      <dgm:spPr/>
    </dgm:pt>
    <dgm:pt modelId="{9D2D9BB8-3092-4231-A073-4A4D5F4B05DE}" type="pres">
      <dgm:prSet presAssocID="{B1400752-98C4-4640-9C7F-D922DC8E496D}" presName="parentLeftMargin" presStyleLbl="node1" presStyleIdx="1" presStyleCnt="3"/>
      <dgm:spPr/>
    </dgm:pt>
    <dgm:pt modelId="{93A97360-C97B-4274-B0E3-8E59B5D17507}" type="pres">
      <dgm:prSet presAssocID="{B1400752-98C4-4640-9C7F-D922DC8E496D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0DA96E43-FC93-4FC5-9FAD-944AAD6CB6EA}" type="pres">
      <dgm:prSet presAssocID="{B1400752-98C4-4640-9C7F-D922DC8E496D}" presName="negativeSpace" presStyleCnt="0"/>
      <dgm:spPr/>
    </dgm:pt>
    <dgm:pt modelId="{FE11114E-53EC-4556-8824-A3F5CD0B026C}" type="pres">
      <dgm:prSet presAssocID="{B1400752-98C4-4640-9C7F-D922DC8E496D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126C9D0A-AAEA-46FF-94A2-A1C9615F5C0E}" srcId="{42BFE278-18B8-4C40-9FFD-C09B43970575}" destId="{B1400752-98C4-4640-9C7F-D922DC8E496D}" srcOrd="2" destOrd="0" parTransId="{DD8942CF-97DC-4C13-8057-AC000FBBFEB9}" sibTransId="{0AFFA692-429D-4B70-9289-5982591F02BA}"/>
    <dgm:cxn modelId="{3B654512-C1F9-4832-BE99-28CA97681BCE}" srcId="{42BFE278-18B8-4C40-9FFD-C09B43970575}" destId="{3D9C4CC1-311B-4D37-A32C-703FD771C43B}" srcOrd="1" destOrd="0" parTransId="{C5A1EAC5-FB2D-4E5B-82A0-C33A6E6FB211}" sibTransId="{96E02AF1-B657-45D5-A459-E94842077BF6}"/>
    <dgm:cxn modelId="{016FA419-CC44-4492-9DE8-DC7BECB2C5E1}" type="presOf" srcId="{3EB9C714-9948-40B7-8E61-FA09385DC047}" destId="{9EA8715A-6EBD-4720-AC8D-69537D6A2A7A}" srcOrd="0" destOrd="0" presId="urn:microsoft.com/office/officeart/2005/8/layout/list1"/>
    <dgm:cxn modelId="{2EC25129-2997-452C-95D7-BD7C460FE53F}" type="presOf" srcId="{3D9C4CC1-311B-4D37-A32C-703FD771C43B}" destId="{F9443E4A-57FB-424E-9AD8-D04731603DDD}" srcOrd="1" destOrd="0" presId="urn:microsoft.com/office/officeart/2005/8/layout/list1"/>
    <dgm:cxn modelId="{C47F3440-3966-4164-8B2C-069BF7F014C3}" type="presOf" srcId="{B1400752-98C4-4640-9C7F-D922DC8E496D}" destId="{93A97360-C97B-4274-B0E3-8E59B5D17507}" srcOrd="1" destOrd="0" presId="urn:microsoft.com/office/officeart/2005/8/layout/list1"/>
    <dgm:cxn modelId="{5576535F-CE32-446C-8919-32DC36189240}" type="presOf" srcId="{3EB9C714-9948-40B7-8E61-FA09385DC047}" destId="{C30A8FC4-CFA5-4FE2-BB29-529693D75233}" srcOrd="1" destOrd="0" presId="urn:microsoft.com/office/officeart/2005/8/layout/list1"/>
    <dgm:cxn modelId="{026E7A65-0430-4F96-BCD6-A41809B95E76}" srcId="{42BFE278-18B8-4C40-9FFD-C09B43970575}" destId="{3EB9C714-9948-40B7-8E61-FA09385DC047}" srcOrd="0" destOrd="0" parTransId="{202983AD-F65E-4B13-BD1A-B2596DE61D91}" sibTransId="{3B94FBDE-A4DE-4B78-A28F-0416F35AEC31}"/>
    <dgm:cxn modelId="{D88CA4B8-78CE-48F1-8A55-C835495F1FD9}" type="presOf" srcId="{B1400752-98C4-4640-9C7F-D922DC8E496D}" destId="{9D2D9BB8-3092-4231-A073-4A4D5F4B05DE}" srcOrd="0" destOrd="0" presId="urn:microsoft.com/office/officeart/2005/8/layout/list1"/>
    <dgm:cxn modelId="{F12750D0-CC2B-49BB-B2F2-8732BE3EB19B}" type="presOf" srcId="{42BFE278-18B8-4C40-9FFD-C09B43970575}" destId="{E24FBC9C-F656-4F12-AB01-044A4803AF25}" srcOrd="0" destOrd="0" presId="urn:microsoft.com/office/officeart/2005/8/layout/list1"/>
    <dgm:cxn modelId="{601269F5-2293-467F-93AD-E3EF1C64A937}" type="presOf" srcId="{3D9C4CC1-311B-4D37-A32C-703FD771C43B}" destId="{D049067E-8F1A-4EAA-8C75-3F80D009B181}" srcOrd="0" destOrd="0" presId="urn:microsoft.com/office/officeart/2005/8/layout/list1"/>
    <dgm:cxn modelId="{596A9487-BCE9-4692-9457-993DD13D5D81}" type="presParOf" srcId="{E24FBC9C-F656-4F12-AB01-044A4803AF25}" destId="{C9A95FF7-F6DC-49A2-835A-7D7F99DEF193}" srcOrd="0" destOrd="0" presId="urn:microsoft.com/office/officeart/2005/8/layout/list1"/>
    <dgm:cxn modelId="{BAD7780E-F836-478F-914E-304345D23F8C}" type="presParOf" srcId="{C9A95FF7-F6DC-49A2-835A-7D7F99DEF193}" destId="{9EA8715A-6EBD-4720-AC8D-69537D6A2A7A}" srcOrd="0" destOrd="0" presId="urn:microsoft.com/office/officeart/2005/8/layout/list1"/>
    <dgm:cxn modelId="{5E5B99E9-45EE-4173-96FE-21332B05239E}" type="presParOf" srcId="{C9A95FF7-F6DC-49A2-835A-7D7F99DEF193}" destId="{C30A8FC4-CFA5-4FE2-BB29-529693D75233}" srcOrd="1" destOrd="0" presId="urn:microsoft.com/office/officeart/2005/8/layout/list1"/>
    <dgm:cxn modelId="{444B0290-BC40-4D39-9FDE-B50D10E1DCF9}" type="presParOf" srcId="{E24FBC9C-F656-4F12-AB01-044A4803AF25}" destId="{F13BE1B0-3E04-44D3-B97B-A6514C06C374}" srcOrd="1" destOrd="0" presId="urn:microsoft.com/office/officeart/2005/8/layout/list1"/>
    <dgm:cxn modelId="{40E54C4C-CF50-4A2B-BB58-E86813F175BE}" type="presParOf" srcId="{E24FBC9C-F656-4F12-AB01-044A4803AF25}" destId="{27B602DE-BBFE-4C62-B628-645847482F5B}" srcOrd="2" destOrd="0" presId="urn:microsoft.com/office/officeart/2005/8/layout/list1"/>
    <dgm:cxn modelId="{28354EB3-9FE3-495B-A1D4-81AF0FCFD60A}" type="presParOf" srcId="{E24FBC9C-F656-4F12-AB01-044A4803AF25}" destId="{37813407-CEF2-485F-B296-908AC268C455}" srcOrd="3" destOrd="0" presId="urn:microsoft.com/office/officeart/2005/8/layout/list1"/>
    <dgm:cxn modelId="{D3581312-3CE7-4A48-9663-EDC1CB69FBB2}" type="presParOf" srcId="{E24FBC9C-F656-4F12-AB01-044A4803AF25}" destId="{3EFD13DB-2864-4EAB-9B5E-59846F8C2DCD}" srcOrd="4" destOrd="0" presId="urn:microsoft.com/office/officeart/2005/8/layout/list1"/>
    <dgm:cxn modelId="{859188AA-8789-4B2E-B052-3C0E455722AA}" type="presParOf" srcId="{3EFD13DB-2864-4EAB-9B5E-59846F8C2DCD}" destId="{D049067E-8F1A-4EAA-8C75-3F80D009B181}" srcOrd="0" destOrd="0" presId="urn:microsoft.com/office/officeart/2005/8/layout/list1"/>
    <dgm:cxn modelId="{0FDF438E-1C22-4805-9061-A66167DAC6DE}" type="presParOf" srcId="{3EFD13DB-2864-4EAB-9B5E-59846F8C2DCD}" destId="{F9443E4A-57FB-424E-9AD8-D04731603DDD}" srcOrd="1" destOrd="0" presId="urn:microsoft.com/office/officeart/2005/8/layout/list1"/>
    <dgm:cxn modelId="{D923605C-6636-4816-A823-F07BCC5321C6}" type="presParOf" srcId="{E24FBC9C-F656-4F12-AB01-044A4803AF25}" destId="{6AE4FBEE-1431-4DBD-B0CC-4A58BA3E530E}" srcOrd="5" destOrd="0" presId="urn:microsoft.com/office/officeart/2005/8/layout/list1"/>
    <dgm:cxn modelId="{182B9618-5310-4469-91F1-B31A076DDB58}" type="presParOf" srcId="{E24FBC9C-F656-4F12-AB01-044A4803AF25}" destId="{4D466F30-CC97-4DBD-8C8C-9BF440B7A400}" srcOrd="6" destOrd="0" presId="urn:microsoft.com/office/officeart/2005/8/layout/list1"/>
    <dgm:cxn modelId="{BDA57AFF-8D28-411D-8FF0-B9886057FE98}" type="presParOf" srcId="{E24FBC9C-F656-4F12-AB01-044A4803AF25}" destId="{C8BFB0B8-9E41-47F3-B43D-D39979CCDA1F}" srcOrd="7" destOrd="0" presId="urn:microsoft.com/office/officeart/2005/8/layout/list1"/>
    <dgm:cxn modelId="{4F1561B5-5B6C-4316-84CF-5B4C38061E06}" type="presParOf" srcId="{E24FBC9C-F656-4F12-AB01-044A4803AF25}" destId="{49FAA17B-AC91-41A8-92D6-201E53FDDFCF}" srcOrd="8" destOrd="0" presId="urn:microsoft.com/office/officeart/2005/8/layout/list1"/>
    <dgm:cxn modelId="{AE5CED2C-EF70-4BAB-920C-389C936B6556}" type="presParOf" srcId="{49FAA17B-AC91-41A8-92D6-201E53FDDFCF}" destId="{9D2D9BB8-3092-4231-A073-4A4D5F4B05DE}" srcOrd="0" destOrd="0" presId="urn:microsoft.com/office/officeart/2005/8/layout/list1"/>
    <dgm:cxn modelId="{3022901F-4426-4CEC-915A-9A10BD92DE71}" type="presParOf" srcId="{49FAA17B-AC91-41A8-92D6-201E53FDDFCF}" destId="{93A97360-C97B-4274-B0E3-8E59B5D17507}" srcOrd="1" destOrd="0" presId="urn:microsoft.com/office/officeart/2005/8/layout/list1"/>
    <dgm:cxn modelId="{317CEA47-4CB2-441B-9189-355AE614C0CB}" type="presParOf" srcId="{E24FBC9C-F656-4F12-AB01-044A4803AF25}" destId="{0DA96E43-FC93-4FC5-9FAD-944AAD6CB6EA}" srcOrd="9" destOrd="0" presId="urn:microsoft.com/office/officeart/2005/8/layout/list1"/>
    <dgm:cxn modelId="{0A203307-1B7A-4DC3-B8F1-12822A675ED2}" type="presParOf" srcId="{E24FBC9C-F656-4F12-AB01-044A4803AF25}" destId="{FE11114E-53EC-4556-8824-A3F5CD0B026C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FD2C91F-D713-4D72-8BD3-6B2E8249D2EE}" type="doc">
      <dgm:prSet loTypeId="urn:microsoft.com/office/officeart/2005/8/layout/hList6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3ACD8D4-9762-48D2-BA75-B72590ED042C}">
      <dgm:prSet phldrT="[Text]" custT="1"/>
      <dgm:spPr>
        <a:solidFill>
          <a:srgbClr val="009999"/>
        </a:solidFill>
        <a:effectLst>
          <a:reflection blurRad="6350" stA="50000" endA="275" endPos="40000" dist="101600" dir="5400000" sy="-100000" algn="bl" rotWithShape="0"/>
        </a:effectLst>
      </dgm:spPr>
      <dgm:t>
        <a:bodyPr/>
        <a:lstStyle/>
        <a:p>
          <a:r>
            <a:rPr lang="en-US" sz="3200" b="1" dirty="0" err="1">
              <a:latin typeface="Abhaya Libre Regular" panose="020B0604020202020204" charset="0"/>
              <a:cs typeface="Abhaya Libre Regular" panose="020B0604020202020204" charset="0"/>
            </a:rPr>
            <a:t>Abordarea</a:t>
          </a:r>
          <a:r>
            <a:rPr lang="en-US" sz="3200" b="1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3200" b="1" dirty="0" err="1">
              <a:latin typeface="Abhaya Libre Regular" panose="020B0604020202020204" charset="0"/>
              <a:cs typeface="Abhaya Libre Regular" panose="020B0604020202020204" charset="0"/>
            </a:rPr>
            <a:t>crizei</a:t>
          </a:r>
          <a:r>
            <a:rPr lang="en-US" sz="3200" b="1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3200" b="1" dirty="0" err="1">
              <a:latin typeface="Abhaya Libre Regular" panose="020B0604020202020204" charset="0"/>
              <a:cs typeface="Abhaya Libre Regular" panose="020B0604020202020204" charset="0"/>
            </a:rPr>
            <a:t>economice</a:t>
          </a:r>
          <a:endParaRPr lang="en-US" sz="3200" b="1" dirty="0">
            <a:latin typeface="Abhaya Libre Regular" panose="020B0604020202020204" charset="0"/>
            <a:cs typeface="Abhaya Libre Regular" panose="020B0604020202020204" charset="0"/>
          </a:endParaRPr>
        </a:p>
      </dgm:t>
    </dgm:pt>
    <dgm:pt modelId="{9C7D8A84-61A0-4610-BA3E-B5394C9187DD}" type="parTrans" cxnId="{2D0CEE6A-FD06-4142-B2B6-4EE1AE224E0D}">
      <dgm:prSet/>
      <dgm:spPr/>
      <dgm:t>
        <a:bodyPr/>
        <a:lstStyle/>
        <a:p>
          <a:endParaRPr lang="en-US"/>
        </a:p>
      </dgm:t>
    </dgm:pt>
    <dgm:pt modelId="{F09B48FD-CBC5-4BBA-8D30-E5D3790E96F6}" type="sibTrans" cxnId="{2D0CEE6A-FD06-4142-B2B6-4EE1AE224E0D}">
      <dgm:prSet/>
      <dgm:spPr/>
      <dgm:t>
        <a:bodyPr/>
        <a:lstStyle/>
        <a:p>
          <a:endParaRPr lang="en-US"/>
        </a:p>
      </dgm:t>
    </dgm:pt>
    <dgm:pt modelId="{F188C142-F41B-4C52-8604-882659339820}">
      <dgm:prSet phldrT="[Text]" custT="1"/>
      <dgm:spPr>
        <a:solidFill>
          <a:srgbClr val="009999"/>
        </a:solidFill>
        <a:effectLst>
          <a:reflection blurRad="6350" stA="50000" endA="275" endPos="40000" dist="101600" dir="5400000" sy="-100000" algn="bl" rotWithShape="0"/>
        </a:effectLst>
      </dgm:spPr>
      <dgm:t>
        <a:bodyPr/>
        <a:lstStyle/>
        <a:p>
          <a:r>
            <a:rPr lang="en-US" sz="2800" dirty="0">
              <a:latin typeface="Abhaya Libre Regular" panose="020B0604020202020204" charset="0"/>
              <a:cs typeface="Abhaya Libre Regular" panose="020B0604020202020204" charset="0"/>
            </a:rPr>
            <a:t>Un plan </a:t>
          </a:r>
          <a:r>
            <a:rPr lang="en-US" sz="2800" dirty="0" err="1">
              <a:latin typeface="Abhaya Libre Regular" panose="020B0604020202020204" charset="0"/>
              <a:cs typeface="Abhaya Libre Regular" panose="020B0604020202020204" charset="0"/>
            </a:rPr>
            <a:t>cuprinzător</a:t>
          </a:r>
          <a:r>
            <a:rPr lang="en-US" sz="28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800" dirty="0" err="1">
              <a:latin typeface="Abhaya Libre Regular" panose="020B0604020202020204" charset="0"/>
              <a:cs typeface="Abhaya Libre Regular" panose="020B0604020202020204" charset="0"/>
            </a:rPr>
            <a:t>pentru</a:t>
          </a:r>
          <a:r>
            <a:rPr lang="en-US" sz="28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800" dirty="0" err="1">
              <a:latin typeface="Abhaya Libre Regular" panose="020B0604020202020204" charset="0"/>
              <a:cs typeface="Abhaya Libre Regular" panose="020B0604020202020204" charset="0"/>
            </a:rPr>
            <a:t>redresarea</a:t>
          </a:r>
          <a:r>
            <a:rPr lang="en-US" sz="28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800" dirty="0" err="1">
              <a:latin typeface="Abhaya Libre Regular" panose="020B0604020202020204" charset="0"/>
              <a:cs typeface="Abhaya Libre Regular" panose="020B0604020202020204" charset="0"/>
            </a:rPr>
            <a:t>economiei</a:t>
          </a:r>
          <a:r>
            <a:rPr lang="en-US" sz="28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800" dirty="0" err="1">
              <a:latin typeface="Abhaya Libre Regular" panose="020B0604020202020204" charset="0"/>
              <a:cs typeface="Abhaya Libre Regular" panose="020B0604020202020204" charset="0"/>
            </a:rPr>
            <a:t>regionale</a:t>
          </a:r>
          <a:r>
            <a:rPr lang="en-US" sz="2800" dirty="0">
              <a:latin typeface="Abhaya Libre Regular" panose="020B0604020202020204" charset="0"/>
              <a:cs typeface="Abhaya Libre Regular" panose="020B0604020202020204" charset="0"/>
            </a:rPr>
            <a:t> care se </a:t>
          </a:r>
          <a:r>
            <a:rPr lang="en-US" sz="2800" dirty="0" err="1">
              <a:latin typeface="Abhaya Libre Regular" panose="020B0604020202020204" charset="0"/>
              <a:cs typeface="Abhaya Libre Regular" panose="020B0604020202020204" charset="0"/>
            </a:rPr>
            <a:t>concentrează</a:t>
          </a:r>
          <a:r>
            <a:rPr lang="en-US" sz="2800" dirty="0">
              <a:latin typeface="Abhaya Libre Regular" panose="020B0604020202020204" charset="0"/>
              <a:cs typeface="Abhaya Libre Regular" panose="020B0604020202020204" charset="0"/>
            </a:rPr>
            <a:t> pe </a:t>
          </a:r>
          <a:r>
            <a:rPr lang="en-US" sz="2800" dirty="0" err="1">
              <a:latin typeface="Abhaya Libre Regular" panose="020B0604020202020204" charset="0"/>
              <a:cs typeface="Abhaya Libre Regular" panose="020B0604020202020204" charset="0"/>
            </a:rPr>
            <a:t>maximizarea</a:t>
          </a:r>
          <a:r>
            <a:rPr lang="en-US" sz="28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800" dirty="0" err="1">
              <a:latin typeface="Abhaya Libre Regular" panose="020B0604020202020204" charset="0"/>
              <a:cs typeface="Abhaya Libre Regular" panose="020B0604020202020204" charset="0"/>
            </a:rPr>
            <a:t>potențialului</a:t>
          </a:r>
          <a:r>
            <a:rPr lang="en-US" sz="2800" dirty="0">
              <a:latin typeface="Abhaya Libre Regular" panose="020B0604020202020204" charset="0"/>
              <a:cs typeface="Abhaya Libre Regular" panose="020B0604020202020204" charset="0"/>
            </a:rPr>
            <a:t> de </a:t>
          </a:r>
          <a:r>
            <a:rPr lang="en-US" sz="2800" dirty="0" err="1">
              <a:latin typeface="Abhaya Libre Regular" panose="020B0604020202020204" charset="0"/>
              <a:cs typeface="Abhaya Libre Regular" panose="020B0604020202020204" charset="0"/>
            </a:rPr>
            <a:t>inovare</a:t>
          </a:r>
          <a:r>
            <a:rPr lang="en-US" sz="28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800" dirty="0" err="1">
              <a:latin typeface="Abhaya Libre Regular" panose="020B0604020202020204" charset="0"/>
              <a:cs typeface="Abhaya Libre Regular" panose="020B0604020202020204" charset="0"/>
            </a:rPr>
            <a:t>și</a:t>
          </a:r>
          <a:r>
            <a:rPr lang="en-US" sz="28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800" dirty="0" err="1">
              <a:latin typeface="Abhaya Libre Regular" panose="020B0604020202020204" charset="0"/>
              <a:cs typeface="Abhaya Libre Regular" panose="020B0604020202020204" charset="0"/>
            </a:rPr>
            <a:t>cunoaștere</a:t>
          </a:r>
          <a:r>
            <a:rPr lang="en-US" sz="28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800" dirty="0" err="1">
              <a:latin typeface="Abhaya Libre Regular" panose="020B0604020202020204" charset="0"/>
              <a:cs typeface="Abhaya Libre Regular" panose="020B0604020202020204" charset="0"/>
            </a:rPr>
            <a:t>științifică</a:t>
          </a:r>
          <a:r>
            <a:rPr lang="en-US" sz="28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800" dirty="0" err="1">
              <a:latin typeface="Abhaya Libre Regular" panose="020B0604020202020204" charset="0"/>
              <a:cs typeface="Abhaya Libre Regular" panose="020B0604020202020204" charset="0"/>
            </a:rPr>
            <a:t>într</a:t>
          </a:r>
          <a:r>
            <a:rPr lang="en-US" sz="2800" dirty="0">
              <a:latin typeface="Abhaya Libre Regular" panose="020B0604020202020204" charset="0"/>
              <a:cs typeface="Abhaya Libre Regular" panose="020B0604020202020204" charset="0"/>
            </a:rPr>
            <a:t>-un </a:t>
          </a:r>
          <a:r>
            <a:rPr lang="en-US" sz="2800" dirty="0" err="1">
              <a:latin typeface="Abhaya Libre Regular" panose="020B0604020202020204" charset="0"/>
              <a:cs typeface="Abhaya Libre Regular" panose="020B0604020202020204" charset="0"/>
            </a:rPr>
            <a:t>efort</a:t>
          </a:r>
          <a:r>
            <a:rPr lang="en-US" sz="2800" dirty="0">
              <a:latin typeface="Abhaya Libre Regular" panose="020B0604020202020204" charset="0"/>
              <a:cs typeface="Abhaya Libre Regular" panose="020B0604020202020204" charset="0"/>
            </a:rPr>
            <a:t> de a </a:t>
          </a:r>
          <a:r>
            <a:rPr lang="en-US" sz="2800" dirty="0" err="1">
              <a:latin typeface="Abhaya Libre Regular" panose="020B0604020202020204" charset="0"/>
              <a:cs typeface="Abhaya Libre Regular" panose="020B0604020202020204" charset="0"/>
            </a:rPr>
            <a:t>crește</a:t>
          </a:r>
          <a:r>
            <a:rPr lang="en-US" sz="28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800" dirty="0" err="1">
              <a:latin typeface="Abhaya Libre Regular" panose="020B0604020202020204" charset="0"/>
              <a:cs typeface="Abhaya Libre Regular" panose="020B0604020202020204" charset="0"/>
            </a:rPr>
            <a:t>competitivitatea</a:t>
          </a:r>
          <a:r>
            <a:rPr lang="en-US" sz="28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800" dirty="0" err="1">
              <a:latin typeface="Abhaya Libre Regular" panose="020B0604020202020204" charset="0"/>
              <a:cs typeface="Abhaya Libre Regular" panose="020B0604020202020204" charset="0"/>
            </a:rPr>
            <a:t>ramurilor</a:t>
          </a:r>
          <a:r>
            <a:rPr lang="en-US" sz="28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800" dirty="0" err="1">
              <a:latin typeface="Abhaya Libre Regular" panose="020B0604020202020204" charset="0"/>
              <a:cs typeface="Abhaya Libre Regular" panose="020B0604020202020204" charset="0"/>
            </a:rPr>
            <a:t>stabilite</a:t>
          </a:r>
          <a:r>
            <a:rPr lang="en-US" sz="28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800" dirty="0" err="1">
              <a:latin typeface="Abhaya Libre Regular" panose="020B0604020202020204" charset="0"/>
              <a:cs typeface="Abhaya Libre Regular" panose="020B0604020202020204" charset="0"/>
            </a:rPr>
            <a:t>și</a:t>
          </a:r>
          <a:r>
            <a:rPr lang="en-US" sz="2800" dirty="0">
              <a:latin typeface="Abhaya Libre Regular" panose="020B0604020202020204" charset="0"/>
              <a:cs typeface="Abhaya Libre Regular" panose="020B0604020202020204" charset="0"/>
            </a:rPr>
            <a:t> de a </a:t>
          </a:r>
          <a:r>
            <a:rPr lang="en-US" sz="2800" dirty="0" err="1">
              <a:latin typeface="Abhaya Libre Regular" panose="020B0604020202020204" charset="0"/>
              <a:cs typeface="Abhaya Libre Regular" panose="020B0604020202020204" charset="0"/>
            </a:rPr>
            <a:t>lărgi</a:t>
          </a:r>
          <a:r>
            <a:rPr lang="en-US" sz="28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800" dirty="0" err="1">
              <a:latin typeface="Abhaya Libre Regular" panose="020B0604020202020204" charset="0"/>
              <a:cs typeface="Abhaya Libre Regular" panose="020B0604020202020204" charset="0"/>
            </a:rPr>
            <a:t>baza</a:t>
          </a:r>
          <a:r>
            <a:rPr lang="en-US" sz="2800" dirty="0">
              <a:latin typeface="Abhaya Libre Regular" panose="020B0604020202020204" charset="0"/>
              <a:cs typeface="Abhaya Libre Regular" panose="020B0604020202020204" charset="0"/>
            </a:rPr>
            <a:t> de </a:t>
          </a:r>
          <a:r>
            <a:rPr lang="en-US" sz="2800" dirty="0" err="1">
              <a:latin typeface="Abhaya Libre Regular" panose="020B0604020202020204" charset="0"/>
              <a:cs typeface="Abhaya Libre Regular" panose="020B0604020202020204" charset="0"/>
            </a:rPr>
            <a:t>producție</a:t>
          </a:r>
          <a:r>
            <a:rPr lang="en-US" sz="2800" dirty="0">
              <a:latin typeface="Abhaya Libre Regular" panose="020B0604020202020204" charset="0"/>
              <a:cs typeface="Abhaya Libre Regular" panose="020B0604020202020204" charset="0"/>
            </a:rPr>
            <a:t> a </a:t>
          </a:r>
          <a:r>
            <a:rPr lang="en-US" sz="2800" dirty="0" err="1">
              <a:latin typeface="Abhaya Libre Regular" panose="020B0604020202020204" charset="0"/>
              <a:cs typeface="Abhaya Libre Regular" panose="020B0604020202020204" charset="0"/>
            </a:rPr>
            <a:t>Cretei</a:t>
          </a:r>
          <a:r>
            <a:rPr lang="en-US" sz="28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800" dirty="0" err="1">
              <a:latin typeface="Abhaya Libre Regular" panose="020B0604020202020204" charset="0"/>
              <a:cs typeface="Abhaya Libre Regular" panose="020B0604020202020204" charset="0"/>
            </a:rPr>
            <a:t>către</a:t>
          </a:r>
          <a:r>
            <a:rPr lang="en-US" sz="28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800" dirty="0" err="1">
              <a:latin typeface="Abhaya Libre Regular" panose="020B0604020202020204" charset="0"/>
              <a:cs typeface="Abhaya Libre Regular" panose="020B0604020202020204" charset="0"/>
            </a:rPr>
            <a:t>sectoare</a:t>
          </a:r>
          <a:r>
            <a:rPr lang="en-US" sz="28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800" dirty="0" err="1">
              <a:latin typeface="Abhaya Libre Regular" panose="020B0604020202020204" charset="0"/>
              <a:cs typeface="Abhaya Libre Regular" panose="020B0604020202020204" charset="0"/>
            </a:rPr>
            <a:t>noi</a:t>
          </a:r>
          <a:r>
            <a:rPr lang="en-US" sz="28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800" dirty="0" err="1">
              <a:latin typeface="Abhaya Libre Regular" panose="020B0604020202020204" charset="0"/>
              <a:cs typeface="Abhaya Libre Regular" panose="020B0604020202020204" charset="0"/>
            </a:rPr>
            <a:t>emergente</a:t>
          </a:r>
          <a:r>
            <a:rPr lang="en-US" sz="2800" dirty="0">
              <a:latin typeface="Abhaya Libre Regular" panose="020B0604020202020204" charset="0"/>
              <a:cs typeface="Abhaya Libre Regular" panose="020B0604020202020204" charset="0"/>
            </a:rPr>
            <a:t>, cu </a:t>
          </a:r>
          <a:r>
            <a:rPr lang="en-US" sz="2800" dirty="0" err="1">
              <a:latin typeface="Abhaya Libre Regular" panose="020B0604020202020204" charset="0"/>
              <a:cs typeface="Abhaya Libre Regular" panose="020B0604020202020204" charset="0"/>
            </a:rPr>
            <a:t>valoare</a:t>
          </a:r>
          <a:r>
            <a:rPr lang="en-US" sz="28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800" dirty="0" err="1">
              <a:latin typeface="Abhaya Libre Regular" panose="020B0604020202020204" charset="0"/>
              <a:cs typeface="Abhaya Libre Regular" panose="020B0604020202020204" charset="0"/>
            </a:rPr>
            <a:t>adăugată</a:t>
          </a:r>
          <a:r>
            <a:rPr lang="en-US" sz="28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800" dirty="0" err="1">
              <a:latin typeface="Abhaya Libre Regular" panose="020B0604020202020204" charset="0"/>
              <a:cs typeface="Abhaya Libre Regular" panose="020B0604020202020204" charset="0"/>
            </a:rPr>
            <a:t>ridicată</a:t>
          </a:r>
          <a:r>
            <a:rPr lang="en-US" sz="2800" dirty="0">
              <a:latin typeface="Abhaya Libre Regular" panose="020B0604020202020204" charset="0"/>
              <a:cs typeface="Abhaya Libre Regular" panose="020B0604020202020204" charset="0"/>
            </a:rPr>
            <a:t>.</a:t>
          </a:r>
        </a:p>
      </dgm:t>
    </dgm:pt>
    <dgm:pt modelId="{062F4668-06C2-45AF-9D3C-EF32B069705E}" type="parTrans" cxnId="{AE453B11-3091-4BFB-8784-F8DC0CC5A445}">
      <dgm:prSet/>
      <dgm:spPr/>
      <dgm:t>
        <a:bodyPr/>
        <a:lstStyle/>
        <a:p>
          <a:endParaRPr lang="en-US"/>
        </a:p>
      </dgm:t>
    </dgm:pt>
    <dgm:pt modelId="{798A747C-3D46-462B-8F4D-20262FF266E5}" type="sibTrans" cxnId="{AE453B11-3091-4BFB-8784-F8DC0CC5A445}">
      <dgm:prSet/>
      <dgm:spPr/>
      <dgm:t>
        <a:bodyPr/>
        <a:lstStyle/>
        <a:p>
          <a:endParaRPr lang="en-US"/>
        </a:p>
      </dgm:t>
    </dgm:pt>
    <dgm:pt modelId="{F0C65E28-ED31-4186-A831-967FEFDB243B}">
      <dgm:prSet phldrT="[Text]" custT="1"/>
      <dgm:spPr>
        <a:solidFill>
          <a:srgbClr val="009999"/>
        </a:solidFill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</dgm:spPr>
      <dgm:t>
        <a:bodyPr/>
        <a:lstStyle/>
        <a:p>
          <a:r>
            <a:rPr lang="pt-BR" sz="3200" b="1" dirty="0">
              <a:latin typeface="Abhaya Libre Regular" panose="020B0604020202020204" charset="0"/>
              <a:cs typeface="Abhaya Libre Regular" panose="020B0604020202020204" charset="0"/>
            </a:rPr>
            <a:t>Stabilirea Cadrului Legal de Mediu</a:t>
          </a:r>
          <a:endParaRPr lang="en-US" sz="3200" b="1" dirty="0">
            <a:latin typeface="Abhaya Libre Regular" panose="020B0604020202020204" charset="0"/>
            <a:cs typeface="Abhaya Libre Regular" panose="020B0604020202020204" charset="0"/>
          </a:endParaRPr>
        </a:p>
      </dgm:t>
    </dgm:pt>
    <dgm:pt modelId="{9AFD215F-B294-4291-943A-644CB315AAFA}" type="parTrans" cxnId="{BCE26926-A262-4E72-BD12-0165BD5A54C9}">
      <dgm:prSet/>
      <dgm:spPr/>
      <dgm:t>
        <a:bodyPr/>
        <a:lstStyle/>
        <a:p>
          <a:endParaRPr lang="en-US"/>
        </a:p>
      </dgm:t>
    </dgm:pt>
    <dgm:pt modelId="{9162F270-C4B6-4770-BCD9-BD0BF99CBC56}" type="sibTrans" cxnId="{BCE26926-A262-4E72-BD12-0165BD5A54C9}">
      <dgm:prSet/>
      <dgm:spPr/>
      <dgm:t>
        <a:bodyPr/>
        <a:lstStyle/>
        <a:p>
          <a:endParaRPr lang="en-US"/>
        </a:p>
      </dgm:t>
    </dgm:pt>
    <dgm:pt modelId="{9FED3199-01D9-4020-8FC7-0471A0BF2DA1}">
      <dgm:prSet phldrT="[Text]" custT="1"/>
      <dgm:spPr>
        <a:solidFill>
          <a:srgbClr val="009999"/>
        </a:solidFill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</dgm:spPr>
      <dgm:t>
        <a:bodyPr/>
        <a:lstStyle/>
        <a:p>
          <a:r>
            <a:rPr lang="en-US" sz="2800" dirty="0">
              <a:latin typeface="Abhaya Libre Regular" panose="020B0604020202020204" charset="0"/>
              <a:cs typeface="Abhaya Libre Regular" panose="020B0604020202020204" charset="0"/>
            </a:rPr>
            <a:t>Un </a:t>
          </a:r>
          <a:r>
            <a:rPr lang="en-US" sz="2800" dirty="0" err="1">
              <a:latin typeface="Abhaya Libre Regular" panose="020B0604020202020204" charset="0"/>
              <a:cs typeface="Abhaya Libre Regular" panose="020B0604020202020204" charset="0"/>
            </a:rPr>
            <a:t>cadru</a:t>
          </a:r>
          <a:r>
            <a:rPr lang="en-US" sz="2800" dirty="0">
              <a:latin typeface="Abhaya Libre Regular" panose="020B0604020202020204" charset="0"/>
              <a:cs typeface="Abhaya Libre Regular" panose="020B0604020202020204" charset="0"/>
            </a:rPr>
            <a:t> legal care </a:t>
          </a:r>
          <a:r>
            <a:rPr lang="en-US" sz="2800" dirty="0" err="1">
              <a:latin typeface="Abhaya Libre Regular" panose="020B0604020202020204" charset="0"/>
              <a:cs typeface="Abhaya Libre Regular" panose="020B0604020202020204" charset="0"/>
            </a:rPr>
            <a:t>abordează</a:t>
          </a:r>
          <a:r>
            <a:rPr lang="en-US" sz="28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800" dirty="0" err="1">
              <a:latin typeface="Abhaya Libre Regular" panose="020B0604020202020204" charset="0"/>
              <a:cs typeface="Abhaya Libre Regular" panose="020B0604020202020204" charset="0"/>
            </a:rPr>
            <a:t>problemele</a:t>
          </a:r>
          <a:r>
            <a:rPr lang="en-US" sz="28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800" dirty="0" err="1">
              <a:latin typeface="Abhaya Libre Regular" panose="020B0604020202020204" charset="0"/>
              <a:cs typeface="Abhaya Libre Regular" panose="020B0604020202020204" charset="0"/>
            </a:rPr>
            <a:t>și</a:t>
          </a:r>
          <a:r>
            <a:rPr lang="en-US" sz="28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800" dirty="0" err="1">
              <a:latin typeface="Abhaya Libre Regular" panose="020B0604020202020204" charset="0"/>
              <a:cs typeface="Abhaya Libre Regular" panose="020B0604020202020204" charset="0"/>
            </a:rPr>
            <a:t>provocările</a:t>
          </a:r>
          <a:r>
            <a:rPr lang="en-US" sz="28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800" dirty="0" err="1">
              <a:latin typeface="Abhaya Libre Regular" panose="020B0604020202020204" charset="0"/>
              <a:cs typeface="Abhaya Libre Regular" panose="020B0604020202020204" charset="0"/>
            </a:rPr>
            <a:t>semnificative</a:t>
          </a:r>
          <a:r>
            <a:rPr lang="en-US" sz="2800" dirty="0">
              <a:latin typeface="Abhaya Libre Regular" panose="020B0604020202020204" charset="0"/>
              <a:cs typeface="Abhaya Libre Regular" panose="020B0604020202020204" charset="0"/>
            </a:rPr>
            <a:t> de </a:t>
          </a:r>
          <a:r>
            <a:rPr lang="en-US" sz="2800" dirty="0" err="1">
              <a:latin typeface="Abhaya Libre Regular" panose="020B0604020202020204" charset="0"/>
              <a:cs typeface="Abhaya Libre Regular" panose="020B0604020202020204" charset="0"/>
            </a:rPr>
            <a:t>mediu</a:t>
          </a:r>
          <a:r>
            <a:rPr lang="en-US" sz="2800" dirty="0">
              <a:latin typeface="Abhaya Libre Regular" panose="020B0604020202020204" charset="0"/>
              <a:cs typeface="Abhaya Libre Regular" panose="020B0604020202020204" charset="0"/>
            </a:rPr>
            <a:t> ale </a:t>
          </a:r>
          <a:r>
            <a:rPr lang="en-US" sz="2800" dirty="0" err="1">
              <a:latin typeface="Abhaya Libre Regular" panose="020B0604020202020204" charset="0"/>
              <a:cs typeface="Abhaya Libre Regular" panose="020B0604020202020204" charset="0"/>
            </a:rPr>
            <a:t>Cretei</a:t>
          </a:r>
          <a:r>
            <a:rPr lang="en-US" sz="28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800" dirty="0" err="1">
              <a:latin typeface="Abhaya Libre Regular" panose="020B0604020202020204" charset="0"/>
              <a:cs typeface="Abhaya Libre Regular" panose="020B0604020202020204" charset="0"/>
            </a:rPr>
            <a:t>pentru</a:t>
          </a:r>
          <a:r>
            <a:rPr lang="en-US" sz="2800" dirty="0">
              <a:latin typeface="Abhaya Libre Regular" panose="020B0604020202020204" charset="0"/>
              <a:cs typeface="Abhaya Libre Regular" panose="020B0604020202020204" charset="0"/>
            </a:rPr>
            <a:t> a </a:t>
          </a:r>
          <a:r>
            <a:rPr lang="en-US" sz="2800" dirty="0" err="1">
              <a:latin typeface="Abhaya Libre Regular" panose="020B0604020202020204" charset="0"/>
              <a:cs typeface="Abhaya Libre Regular" panose="020B0604020202020204" charset="0"/>
            </a:rPr>
            <a:t>promova</a:t>
          </a:r>
          <a:r>
            <a:rPr lang="en-US" sz="28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800" dirty="0" err="1">
              <a:latin typeface="Abhaya Libre Regular" panose="020B0604020202020204" charset="0"/>
              <a:cs typeface="Abhaya Libre Regular" panose="020B0604020202020204" charset="0"/>
            </a:rPr>
            <a:t>dezvoltarea</a:t>
          </a:r>
          <a:r>
            <a:rPr lang="en-US" sz="28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800" dirty="0" err="1">
              <a:latin typeface="Abhaya Libre Regular" panose="020B0604020202020204" charset="0"/>
              <a:cs typeface="Abhaya Libre Regular" panose="020B0604020202020204" charset="0"/>
            </a:rPr>
            <a:t>durabilă</a:t>
          </a:r>
          <a:r>
            <a:rPr lang="en-US" sz="28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800" dirty="0" err="1">
              <a:latin typeface="Abhaya Libre Regular" panose="020B0604020202020204" charset="0"/>
              <a:cs typeface="Abhaya Libre Regular" panose="020B0604020202020204" charset="0"/>
            </a:rPr>
            <a:t>și</a:t>
          </a:r>
          <a:r>
            <a:rPr lang="en-US" sz="28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800" dirty="0" err="1">
              <a:latin typeface="Abhaya Libre Regular" panose="020B0604020202020204" charset="0"/>
              <a:cs typeface="Abhaya Libre Regular" panose="020B0604020202020204" charset="0"/>
            </a:rPr>
            <a:t>crearea</a:t>
          </a:r>
          <a:r>
            <a:rPr lang="en-US" sz="2800" dirty="0">
              <a:latin typeface="Abhaya Libre Regular" panose="020B0604020202020204" charset="0"/>
              <a:cs typeface="Abhaya Libre Regular" panose="020B0604020202020204" charset="0"/>
            </a:rPr>
            <a:t> de </a:t>
          </a:r>
          <a:r>
            <a:rPr lang="en-US" sz="2800" dirty="0" err="1">
              <a:latin typeface="Abhaya Libre Regular" panose="020B0604020202020204" charset="0"/>
              <a:cs typeface="Abhaya Libre Regular" panose="020B0604020202020204" charset="0"/>
            </a:rPr>
            <a:t>noi</a:t>
          </a:r>
          <a:r>
            <a:rPr lang="en-US" sz="28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800" dirty="0" err="1">
              <a:latin typeface="Abhaya Libre Regular" panose="020B0604020202020204" charset="0"/>
              <a:cs typeface="Abhaya Libre Regular" panose="020B0604020202020204" charset="0"/>
            </a:rPr>
            <a:t>locuri</a:t>
          </a:r>
          <a:r>
            <a:rPr lang="en-US" sz="2800" dirty="0">
              <a:latin typeface="Abhaya Libre Regular" panose="020B0604020202020204" charset="0"/>
              <a:cs typeface="Abhaya Libre Regular" panose="020B0604020202020204" charset="0"/>
            </a:rPr>
            <a:t> de </a:t>
          </a:r>
          <a:r>
            <a:rPr lang="en-US" sz="2800" dirty="0" err="1">
              <a:latin typeface="Abhaya Libre Regular" panose="020B0604020202020204" charset="0"/>
              <a:cs typeface="Abhaya Libre Regular" panose="020B0604020202020204" charset="0"/>
            </a:rPr>
            <a:t>muncă</a:t>
          </a:r>
          <a:r>
            <a:rPr lang="en-US" sz="2800" dirty="0">
              <a:latin typeface="Abhaya Libre Regular" panose="020B0604020202020204" charset="0"/>
              <a:cs typeface="Abhaya Libre Regular" panose="020B0604020202020204" charset="0"/>
            </a:rPr>
            <a:t>.</a:t>
          </a:r>
        </a:p>
      </dgm:t>
    </dgm:pt>
    <dgm:pt modelId="{AAB71464-B218-40A2-8312-B4CB845146E3}" type="parTrans" cxnId="{7821152C-50C5-4C91-AECA-F3F7E039ABA7}">
      <dgm:prSet/>
      <dgm:spPr/>
      <dgm:t>
        <a:bodyPr/>
        <a:lstStyle/>
        <a:p>
          <a:endParaRPr lang="en-US"/>
        </a:p>
      </dgm:t>
    </dgm:pt>
    <dgm:pt modelId="{E94C852D-D408-4480-AD11-59F8E35F80AB}" type="sibTrans" cxnId="{7821152C-50C5-4C91-AECA-F3F7E039ABA7}">
      <dgm:prSet/>
      <dgm:spPr/>
      <dgm:t>
        <a:bodyPr/>
        <a:lstStyle/>
        <a:p>
          <a:endParaRPr lang="en-US"/>
        </a:p>
      </dgm:t>
    </dgm:pt>
    <dgm:pt modelId="{97B9918F-6746-4736-9FB8-182BBD96E5EF}" type="pres">
      <dgm:prSet presAssocID="{9FD2C91F-D713-4D72-8BD3-6B2E8249D2EE}" presName="Name0" presStyleCnt="0">
        <dgm:presLayoutVars>
          <dgm:dir/>
          <dgm:resizeHandles val="exact"/>
        </dgm:presLayoutVars>
      </dgm:prSet>
      <dgm:spPr/>
    </dgm:pt>
    <dgm:pt modelId="{472AE641-47D9-4CBF-A774-09778467D910}" type="pres">
      <dgm:prSet presAssocID="{33ACD8D4-9762-48D2-BA75-B72590ED042C}" presName="node" presStyleLbl="node1" presStyleIdx="0" presStyleCnt="2">
        <dgm:presLayoutVars>
          <dgm:bulletEnabled val="1"/>
        </dgm:presLayoutVars>
      </dgm:prSet>
      <dgm:spPr/>
    </dgm:pt>
    <dgm:pt modelId="{CE362FE3-4C92-4031-8747-715FDB935CE4}" type="pres">
      <dgm:prSet presAssocID="{F09B48FD-CBC5-4BBA-8D30-E5D3790E96F6}" presName="sibTrans" presStyleCnt="0"/>
      <dgm:spPr/>
    </dgm:pt>
    <dgm:pt modelId="{213807F7-E75D-462F-B672-2EBF20D144A3}" type="pres">
      <dgm:prSet presAssocID="{F0C65E28-ED31-4186-A831-967FEFDB243B}" presName="node" presStyleLbl="node1" presStyleIdx="1" presStyleCnt="2">
        <dgm:presLayoutVars>
          <dgm:bulletEnabled val="1"/>
        </dgm:presLayoutVars>
      </dgm:prSet>
      <dgm:spPr/>
    </dgm:pt>
  </dgm:ptLst>
  <dgm:cxnLst>
    <dgm:cxn modelId="{08015D09-F0EF-462A-8E60-4395B7D57851}" type="presOf" srcId="{33ACD8D4-9762-48D2-BA75-B72590ED042C}" destId="{472AE641-47D9-4CBF-A774-09778467D910}" srcOrd="0" destOrd="0" presId="urn:microsoft.com/office/officeart/2005/8/layout/hList6"/>
    <dgm:cxn modelId="{AE453B11-3091-4BFB-8784-F8DC0CC5A445}" srcId="{33ACD8D4-9762-48D2-BA75-B72590ED042C}" destId="{F188C142-F41B-4C52-8604-882659339820}" srcOrd="0" destOrd="0" parTransId="{062F4668-06C2-45AF-9D3C-EF32B069705E}" sibTransId="{798A747C-3D46-462B-8F4D-20262FF266E5}"/>
    <dgm:cxn modelId="{BCE26926-A262-4E72-BD12-0165BD5A54C9}" srcId="{9FD2C91F-D713-4D72-8BD3-6B2E8249D2EE}" destId="{F0C65E28-ED31-4186-A831-967FEFDB243B}" srcOrd="1" destOrd="0" parTransId="{9AFD215F-B294-4291-943A-644CB315AAFA}" sibTransId="{9162F270-C4B6-4770-BCD9-BD0BF99CBC56}"/>
    <dgm:cxn modelId="{7821152C-50C5-4C91-AECA-F3F7E039ABA7}" srcId="{F0C65E28-ED31-4186-A831-967FEFDB243B}" destId="{9FED3199-01D9-4020-8FC7-0471A0BF2DA1}" srcOrd="0" destOrd="0" parTransId="{AAB71464-B218-40A2-8312-B4CB845146E3}" sibTransId="{E94C852D-D408-4480-AD11-59F8E35F80AB}"/>
    <dgm:cxn modelId="{C9A93240-0CBC-4E26-8573-20F72E485342}" type="presOf" srcId="{9FED3199-01D9-4020-8FC7-0471A0BF2DA1}" destId="{213807F7-E75D-462F-B672-2EBF20D144A3}" srcOrd="0" destOrd="1" presId="urn:microsoft.com/office/officeart/2005/8/layout/hList6"/>
    <dgm:cxn modelId="{18082E42-D4A7-4FD1-8531-94B31D0DA6CF}" type="presOf" srcId="{F0C65E28-ED31-4186-A831-967FEFDB243B}" destId="{213807F7-E75D-462F-B672-2EBF20D144A3}" srcOrd="0" destOrd="0" presId="urn:microsoft.com/office/officeart/2005/8/layout/hList6"/>
    <dgm:cxn modelId="{2D0CEE6A-FD06-4142-B2B6-4EE1AE224E0D}" srcId="{9FD2C91F-D713-4D72-8BD3-6B2E8249D2EE}" destId="{33ACD8D4-9762-48D2-BA75-B72590ED042C}" srcOrd="0" destOrd="0" parTransId="{9C7D8A84-61A0-4610-BA3E-B5394C9187DD}" sibTransId="{F09B48FD-CBC5-4BBA-8D30-E5D3790E96F6}"/>
    <dgm:cxn modelId="{34205E9C-C0F1-49C4-8C4F-2F693D5C2EAD}" type="presOf" srcId="{F188C142-F41B-4C52-8604-882659339820}" destId="{472AE641-47D9-4CBF-A774-09778467D910}" srcOrd="0" destOrd="1" presId="urn:microsoft.com/office/officeart/2005/8/layout/hList6"/>
    <dgm:cxn modelId="{2A3441AE-D60A-44B9-9AD9-9E2A3D45D0FD}" type="presOf" srcId="{9FD2C91F-D713-4D72-8BD3-6B2E8249D2EE}" destId="{97B9918F-6746-4736-9FB8-182BBD96E5EF}" srcOrd="0" destOrd="0" presId="urn:microsoft.com/office/officeart/2005/8/layout/hList6"/>
    <dgm:cxn modelId="{9FD14C28-1845-464E-847E-A358F451A88C}" type="presParOf" srcId="{97B9918F-6746-4736-9FB8-182BBD96E5EF}" destId="{472AE641-47D9-4CBF-A774-09778467D910}" srcOrd="0" destOrd="0" presId="urn:microsoft.com/office/officeart/2005/8/layout/hList6"/>
    <dgm:cxn modelId="{4E26ECE9-72FE-4C16-8A81-C82BA6F3C4DC}" type="presParOf" srcId="{97B9918F-6746-4736-9FB8-182BBD96E5EF}" destId="{CE362FE3-4C92-4031-8747-715FDB935CE4}" srcOrd="1" destOrd="0" presId="urn:microsoft.com/office/officeart/2005/8/layout/hList6"/>
    <dgm:cxn modelId="{7C35EFB1-9765-4ECF-97CA-02222EC320FC}" type="presParOf" srcId="{97B9918F-6746-4736-9FB8-182BBD96E5EF}" destId="{213807F7-E75D-462F-B672-2EBF20D144A3}" srcOrd="2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2BFE278-18B8-4C40-9FFD-C09B43970575}" type="doc">
      <dgm:prSet loTypeId="urn:microsoft.com/office/officeart/2005/8/layout/list1" loCatId="list" qsTypeId="urn:microsoft.com/office/officeart/2005/8/quickstyle/3d2" qsCatId="3D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3EB9C714-9948-40B7-8E61-FA09385DC047}">
      <dgm:prSet phldrT="[Text]" custT="1"/>
      <dgm:spPr>
        <a:solidFill>
          <a:srgbClr val="009999"/>
        </a:solidFill>
      </dgm:spPr>
      <dgm:t>
        <a:bodyPr/>
        <a:lstStyle/>
        <a:p>
          <a:r>
            <a:rPr lang="en-US" sz="2800" b="1" dirty="0">
              <a:latin typeface="Abhaya Libre Regular" panose="020B0604020202020204" charset="0"/>
              <a:cs typeface="Abhaya Libre Regular" panose="020B0604020202020204" charset="0"/>
            </a:rPr>
            <a:t>4. </a:t>
          </a:r>
          <a:r>
            <a:rPr lang="en-US" sz="2800" dirty="0" err="1">
              <a:latin typeface="Abhaya Libre Regular" panose="020B0604020202020204" charset="0"/>
              <a:cs typeface="Abhaya Libre Regular" panose="020B0604020202020204" charset="0"/>
            </a:rPr>
            <a:t>Selectarea</a:t>
          </a:r>
          <a:r>
            <a:rPr lang="en-US" sz="28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800" dirty="0" err="1">
              <a:latin typeface="Abhaya Libre Regular" panose="020B0604020202020204" charset="0"/>
              <a:cs typeface="Abhaya Libre Regular" panose="020B0604020202020204" charset="0"/>
            </a:rPr>
            <a:t>unui</a:t>
          </a:r>
          <a:r>
            <a:rPr lang="en-US" sz="28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800" dirty="0" err="1">
              <a:latin typeface="Abhaya Libre Regular" panose="020B0604020202020204" charset="0"/>
              <a:cs typeface="Abhaya Libre Regular" panose="020B0604020202020204" charset="0"/>
            </a:rPr>
            <a:t>număr</a:t>
          </a:r>
          <a:r>
            <a:rPr lang="en-US" sz="28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800" dirty="0" err="1">
              <a:latin typeface="Abhaya Libre Regular" panose="020B0604020202020204" charset="0"/>
              <a:cs typeface="Abhaya Libre Regular" panose="020B0604020202020204" charset="0"/>
            </a:rPr>
            <a:t>limitat</a:t>
          </a:r>
          <a:r>
            <a:rPr lang="en-US" sz="2800" dirty="0">
              <a:latin typeface="Abhaya Libre Regular" panose="020B0604020202020204" charset="0"/>
              <a:cs typeface="Abhaya Libre Regular" panose="020B0604020202020204" charset="0"/>
            </a:rPr>
            <a:t> de </a:t>
          </a:r>
          <a:r>
            <a:rPr lang="en-US" sz="2800" dirty="0" err="1">
              <a:latin typeface="Abhaya Libre Regular" panose="020B0604020202020204" charset="0"/>
              <a:cs typeface="Abhaya Libre Regular" panose="020B0604020202020204" charset="0"/>
            </a:rPr>
            <a:t>priorități</a:t>
          </a:r>
          <a:r>
            <a:rPr lang="en-US" sz="28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800" dirty="0" err="1">
              <a:latin typeface="Abhaya Libre Regular" panose="020B0604020202020204" charset="0"/>
              <a:cs typeface="Abhaya Libre Regular" panose="020B0604020202020204" charset="0"/>
            </a:rPr>
            <a:t>pentru</a:t>
          </a:r>
          <a:r>
            <a:rPr lang="en-US" sz="28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800" dirty="0" err="1">
              <a:latin typeface="Abhaya Libre Regular" panose="020B0604020202020204" charset="0"/>
              <a:cs typeface="Abhaya Libre Regular" panose="020B0604020202020204" charset="0"/>
            </a:rPr>
            <a:t>dezvoltarea</a:t>
          </a:r>
          <a:r>
            <a:rPr lang="en-US" sz="28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800" dirty="0" err="1">
              <a:latin typeface="Abhaya Libre Regular" panose="020B0604020202020204" charset="0"/>
              <a:cs typeface="Abhaya Libre Regular" panose="020B0604020202020204" charset="0"/>
            </a:rPr>
            <a:t>regională</a:t>
          </a:r>
          <a:endParaRPr lang="en-US" sz="2800" dirty="0">
            <a:latin typeface="Abhaya Libre Regular" panose="020B0604020202020204" charset="0"/>
            <a:cs typeface="Abhaya Libre Regular" panose="020B0604020202020204" charset="0"/>
          </a:endParaRPr>
        </a:p>
      </dgm:t>
    </dgm:pt>
    <dgm:pt modelId="{202983AD-F65E-4B13-BD1A-B2596DE61D91}" type="parTrans" cxnId="{026E7A65-0430-4F96-BCD6-A41809B95E76}">
      <dgm:prSet/>
      <dgm:spPr/>
      <dgm:t>
        <a:bodyPr/>
        <a:lstStyle/>
        <a:p>
          <a:endParaRPr lang="en-US"/>
        </a:p>
      </dgm:t>
    </dgm:pt>
    <dgm:pt modelId="{3B94FBDE-A4DE-4B78-A28F-0416F35AEC31}" type="sibTrans" cxnId="{026E7A65-0430-4F96-BCD6-A41809B95E76}">
      <dgm:prSet/>
      <dgm:spPr/>
      <dgm:t>
        <a:bodyPr/>
        <a:lstStyle/>
        <a:p>
          <a:endParaRPr lang="en-US"/>
        </a:p>
      </dgm:t>
    </dgm:pt>
    <dgm:pt modelId="{3D9C4CC1-311B-4D37-A32C-703FD771C43B}">
      <dgm:prSet phldrT="[Text]" custT="1"/>
      <dgm:spPr>
        <a:solidFill>
          <a:srgbClr val="009999"/>
        </a:solidFill>
      </dgm:spPr>
      <dgm:t>
        <a:bodyPr/>
        <a:lstStyle/>
        <a:p>
          <a:r>
            <a:rPr lang="en-US" sz="2800" b="1" dirty="0">
              <a:latin typeface="Abhaya Libre Regular" panose="020B0604020202020204" charset="0"/>
              <a:cs typeface="Abhaya Libre Regular" panose="020B0604020202020204" charset="0"/>
            </a:rPr>
            <a:t>5. </a:t>
          </a:r>
          <a:r>
            <a:rPr lang="it-IT" sz="2800" dirty="0">
              <a:latin typeface="Abhaya Libre Regular" panose="020B0604020202020204" charset="0"/>
              <a:cs typeface="Abhaya Libre Regular" panose="020B0604020202020204" charset="0"/>
            </a:rPr>
            <a:t>Stabilirea mixurilor adecvate de politici</a:t>
          </a:r>
          <a:endParaRPr lang="en-US" sz="2800" dirty="0">
            <a:latin typeface="Abhaya Libre Regular" panose="020B0604020202020204" charset="0"/>
            <a:cs typeface="Abhaya Libre Regular" panose="020B0604020202020204" charset="0"/>
          </a:endParaRPr>
        </a:p>
      </dgm:t>
    </dgm:pt>
    <dgm:pt modelId="{C5A1EAC5-FB2D-4E5B-82A0-C33A6E6FB211}" type="parTrans" cxnId="{3B654512-C1F9-4832-BE99-28CA97681BCE}">
      <dgm:prSet/>
      <dgm:spPr/>
      <dgm:t>
        <a:bodyPr/>
        <a:lstStyle/>
        <a:p>
          <a:endParaRPr lang="en-US"/>
        </a:p>
      </dgm:t>
    </dgm:pt>
    <dgm:pt modelId="{96E02AF1-B657-45D5-A459-E94842077BF6}" type="sibTrans" cxnId="{3B654512-C1F9-4832-BE99-28CA97681BCE}">
      <dgm:prSet/>
      <dgm:spPr/>
      <dgm:t>
        <a:bodyPr/>
        <a:lstStyle/>
        <a:p>
          <a:endParaRPr lang="en-US"/>
        </a:p>
      </dgm:t>
    </dgm:pt>
    <dgm:pt modelId="{B1400752-98C4-4640-9C7F-D922DC8E496D}">
      <dgm:prSet phldrT="[Text]" custT="1"/>
      <dgm:spPr>
        <a:solidFill>
          <a:srgbClr val="009999"/>
        </a:solidFill>
      </dgm:spPr>
      <dgm:t>
        <a:bodyPr/>
        <a:lstStyle/>
        <a:p>
          <a:r>
            <a:rPr lang="en-US" sz="2800" b="1" dirty="0">
              <a:latin typeface="Abhaya Libre Regular" panose="020B0604020202020204" charset="0"/>
              <a:cs typeface="Abhaya Libre Regular" panose="020B0604020202020204" charset="0"/>
            </a:rPr>
            <a:t>6. </a:t>
          </a:r>
          <a:r>
            <a:rPr lang="en-US" sz="2800" dirty="0" err="1">
              <a:latin typeface="Abhaya Libre Regular" panose="020B0604020202020204" charset="0"/>
              <a:cs typeface="Abhaya Libre Regular" panose="020B0604020202020204" charset="0"/>
            </a:rPr>
            <a:t>Integrarea</a:t>
          </a:r>
          <a:r>
            <a:rPr lang="en-US" sz="28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800" dirty="0" err="1">
              <a:latin typeface="Abhaya Libre Regular" panose="020B0604020202020204" charset="0"/>
              <a:cs typeface="Abhaya Libre Regular" panose="020B0604020202020204" charset="0"/>
            </a:rPr>
            <a:t>mecanismelor</a:t>
          </a:r>
          <a:r>
            <a:rPr lang="en-US" sz="2800" dirty="0">
              <a:latin typeface="Abhaya Libre Regular" panose="020B0604020202020204" charset="0"/>
              <a:cs typeface="Abhaya Libre Regular" panose="020B0604020202020204" charset="0"/>
            </a:rPr>
            <a:t> de </a:t>
          </a:r>
          <a:r>
            <a:rPr lang="en-US" sz="2800" dirty="0" err="1">
              <a:latin typeface="Abhaya Libre Regular" panose="020B0604020202020204" charset="0"/>
              <a:cs typeface="Abhaya Libre Regular" panose="020B0604020202020204" charset="0"/>
            </a:rPr>
            <a:t>monitorizare</a:t>
          </a:r>
          <a:r>
            <a:rPr lang="en-US" sz="28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800" dirty="0" err="1">
              <a:latin typeface="Abhaya Libre Regular" panose="020B0604020202020204" charset="0"/>
              <a:cs typeface="Abhaya Libre Regular" panose="020B0604020202020204" charset="0"/>
            </a:rPr>
            <a:t>și</a:t>
          </a:r>
          <a:r>
            <a:rPr lang="en-US" sz="28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800" dirty="0" err="1">
              <a:latin typeface="Abhaya Libre Regular" panose="020B0604020202020204" charset="0"/>
              <a:cs typeface="Abhaya Libre Regular" panose="020B0604020202020204" charset="0"/>
            </a:rPr>
            <a:t>evaluare</a:t>
          </a:r>
          <a:endParaRPr lang="en-US" sz="2800" dirty="0">
            <a:latin typeface="Abhaya Libre Regular" panose="020B0604020202020204" charset="0"/>
            <a:cs typeface="Abhaya Libre Regular" panose="020B0604020202020204" charset="0"/>
          </a:endParaRPr>
        </a:p>
      </dgm:t>
    </dgm:pt>
    <dgm:pt modelId="{DD8942CF-97DC-4C13-8057-AC000FBBFEB9}" type="parTrans" cxnId="{126C9D0A-AAEA-46FF-94A2-A1C9615F5C0E}">
      <dgm:prSet/>
      <dgm:spPr/>
      <dgm:t>
        <a:bodyPr/>
        <a:lstStyle/>
        <a:p>
          <a:endParaRPr lang="en-US"/>
        </a:p>
      </dgm:t>
    </dgm:pt>
    <dgm:pt modelId="{0AFFA692-429D-4B70-9289-5982591F02BA}" type="sibTrans" cxnId="{126C9D0A-AAEA-46FF-94A2-A1C9615F5C0E}">
      <dgm:prSet/>
      <dgm:spPr/>
      <dgm:t>
        <a:bodyPr/>
        <a:lstStyle/>
        <a:p>
          <a:endParaRPr lang="en-US"/>
        </a:p>
      </dgm:t>
    </dgm:pt>
    <dgm:pt modelId="{E24FBC9C-F656-4F12-AB01-044A4803AF25}" type="pres">
      <dgm:prSet presAssocID="{42BFE278-18B8-4C40-9FFD-C09B43970575}" presName="linear" presStyleCnt="0">
        <dgm:presLayoutVars>
          <dgm:dir/>
          <dgm:animLvl val="lvl"/>
          <dgm:resizeHandles val="exact"/>
        </dgm:presLayoutVars>
      </dgm:prSet>
      <dgm:spPr/>
    </dgm:pt>
    <dgm:pt modelId="{C9A95FF7-F6DC-49A2-835A-7D7F99DEF193}" type="pres">
      <dgm:prSet presAssocID="{3EB9C714-9948-40B7-8E61-FA09385DC047}" presName="parentLin" presStyleCnt="0"/>
      <dgm:spPr/>
    </dgm:pt>
    <dgm:pt modelId="{9EA8715A-6EBD-4720-AC8D-69537D6A2A7A}" type="pres">
      <dgm:prSet presAssocID="{3EB9C714-9948-40B7-8E61-FA09385DC047}" presName="parentLeftMargin" presStyleLbl="node1" presStyleIdx="0" presStyleCnt="3"/>
      <dgm:spPr/>
    </dgm:pt>
    <dgm:pt modelId="{C30A8FC4-CFA5-4FE2-BB29-529693D75233}" type="pres">
      <dgm:prSet presAssocID="{3EB9C714-9948-40B7-8E61-FA09385DC047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F13BE1B0-3E04-44D3-B97B-A6514C06C374}" type="pres">
      <dgm:prSet presAssocID="{3EB9C714-9948-40B7-8E61-FA09385DC047}" presName="negativeSpace" presStyleCnt="0"/>
      <dgm:spPr/>
    </dgm:pt>
    <dgm:pt modelId="{27B602DE-BBFE-4C62-B628-645847482F5B}" type="pres">
      <dgm:prSet presAssocID="{3EB9C714-9948-40B7-8E61-FA09385DC047}" presName="childText" presStyleLbl="conFgAcc1" presStyleIdx="0" presStyleCnt="3">
        <dgm:presLayoutVars>
          <dgm:bulletEnabled val="1"/>
        </dgm:presLayoutVars>
      </dgm:prSet>
      <dgm:spPr/>
    </dgm:pt>
    <dgm:pt modelId="{37813407-CEF2-485F-B296-908AC268C455}" type="pres">
      <dgm:prSet presAssocID="{3B94FBDE-A4DE-4B78-A28F-0416F35AEC31}" presName="spaceBetweenRectangles" presStyleCnt="0"/>
      <dgm:spPr/>
    </dgm:pt>
    <dgm:pt modelId="{3EFD13DB-2864-4EAB-9B5E-59846F8C2DCD}" type="pres">
      <dgm:prSet presAssocID="{3D9C4CC1-311B-4D37-A32C-703FD771C43B}" presName="parentLin" presStyleCnt="0"/>
      <dgm:spPr/>
    </dgm:pt>
    <dgm:pt modelId="{D049067E-8F1A-4EAA-8C75-3F80D009B181}" type="pres">
      <dgm:prSet presAssocID="{3D9C4CC1-311B-4D37-A32C-703FD771C43B}" presName="parentLeftMargin" presStyleLbl="node1" presStyleIdx="0" presStyleCnt="3"/>
      <dgm:spPr/>
    </dgm:pt>
    <dgm:pt modelId="{F9443E4A-57FB-424E-9AD8-D04731603DDD}" type="pres">
      <dgm:prSet presAssocID="{3D9C4CC1-311B-4D37-A32C-703FD771C43B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6AE4FBEE-1431-4DBD-B0CC-4A58BA3E530E}" type="pres">
      <dgm:prSet presAssocID="{3D9C4CC1-311B-4D37-A32C-703FD771C43B}" presName="negativeSpace" presStyleCnt="0"/>
      <dgm:spPr/>
    </dgm:pt>
    <dgm:pt modelId="{4D466F30-CC97-4DBD-8C8C-9BF440B7A400}" type="pres">
      <dgm:prSet presAssocID="{3D9C4CC1-311B-4D37-A32C-703FD771C43B}" presName="childText" presStyleLbl="conFgAcc1" presStyleIdx="1" presStyleCnt="3">
        <dgm:presLayoutVars>
          <dgm:bulletEnabled val="1"/>
        </dgm:presLayoutVars>
      </dgm:prSet>
      <dgm:spPr/>
    </dgm:pt>
    <dgm:pt modelId="{C8BFB0B8-9E41-47F3-B43D-D39979CCDA1F}" type="pres">
      <dgm:prSet presAssocID="{96E02AF1-B657-45D5-A459-E94842077BF6}" presName="spaceBetweenRectangles" presStyleCnt="0"/>
      <dgm:spPr/>
    </dgm:pt>
    <dgm:pt modelId="{49FAA17B-AC91-41A8-92D6-201E53FDDFCF}" type="pres">
      <dgm:prSet presAssocID="{B1400752-98C4-4640-9C7F-D922DC8E496D}" presName="parentLin" presStyleCnt="0"/>
      <dgm:spPr/>
    </dgm:pt>
    <dgm:pt modelId="{9D2D9BB8-3092-4231-A073-4A4D5F4B05DE}" type="pres">
      <dgm:prSet presAssocID="{B1400752-98C4-4640-9C7F-D922DC8E496D}" presName="parentLeftMargin" presStyleLbl="node1" presStyleIdx="1" presStyleCnt="3"/>
      <dgm:spPr/>
    </dgm:pt>
    <dgm:pt modelId="{93A97360-C97B-4274-B0E3-8E59B5D17507}" type="pres">
      <dgm:prSet presAssocID="{B1400752-98C4-4640-9C7F-D922DC8E496D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0DA96E43-FC93-4FC5-9FAD-944AAD6CB6EA}" type="pres">
      <dgm:prSet presAssocID="{B1400752-98C4-4640-9C7F-D922DC8E496D}" presName="negativeSpace" presStyleCnt="0"/>
      <dgm:spPr/>
    </dgm:pt>
    <dgm:pt modelId="{FE11114E-53EC-4556-8824-A3F5CD0B026C}" type="pres">
      <dgm:prSet presAssocID="{B1400752-98C4-4640-9C7F-D922DC8E496D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126C9D0A-AAEA-46FF-94A2-A1C9615F5C0E}" srcId="{42BFE278-18B8-4C40-9FFD-C09B43970575}" destId="{B1400752-98C4-4640-9C7F-D922DC8E496D}" srcOrd="2" destOrd="0" parTransId="{DD8942CF-97DC-4C13-8057-AC000FBBFEB9}" sibTransId="{0AFFA692-429D-4B70-9289-5982591F02BA}"/>
    <dgm:cxn modelId="{3B654512-C1F9-4832-BE99-28CA97681BCE}" srcId="{42BFE278-18B8-4C40-9FFD-C09B43970575}" destId="{3D9C4CC1-311B-4D37-A32C-703FD771C43B}" srcOrd="1" destOrd="0" parTransId="{C5A1EAC5-FB2D-4E5B-82A0-C33A6E6FB211}" sibTransId="{96E02AF1-B657-45D5-A459-E94842077BF6}"/>
    <dgm:cxn modelId="{016FA419-CC44-4492-9DE8-DC7BECB2C5E1}" type="presOf" srcId="{3EB9C714-9948-40B7-8E61-FA09385DC047}" destId="{9EA8715A-6EBD-4720-AC8D-69537D6A2A7A}" srcOrd="0" destOrd="0" presId="urn:microsoft.com/office/officeart/2005/8/layout/list1"/>
    <dgm:cxn modelId="{2EC25129-2997-452C-95D7-BD7C460FE53F}" type="presOf" srcId="{3D9C4CC1-311B-4D37-A32C-703FD771C43B}" destId="{F9443E4A-57FB-424E-9AD8-D04731603DDD}" srcOrd="1" destOrd="0" presId="urn:microsoft.com/office/officeart/2005/8/layout/list1"/>
    <dgm:cxn modelId="{C47F3440-3966-4164-8B2C-069BF7F014C3}" type="presOf" srcId="{B1400752-98C4-4640-9C7F-D922DC8E496D}" destId="{93A97360-C97B-4274-B0E3-8E59B5D17507}" srcOrd="1" destOrd="0" presId="urn:microsoft.com/office/officeart/2005/8/layout/list1"/>
    <dgm:cxn modelId="{5576535F-CE32-446C-8919-32DC36189240}" type="presOf" srcId="{3EB9C714-9948-40B7-8E61-FA09385DC047}" destId="{C30A8FC4-CFA5-4FE2-BB29-529693D75233}" srcOrd="1" destOrd="0" presId="urn:microsoft.com/office/officeart/2005/8/layout/list1"/>
    <dgm:cxn modelId="{026E7A65-0430-4F96-BCD6-A41809B95E76}" srcId="{42BFE278-18B8-4C40-9FFD-C09B43970575}" destId="{3EB9C714-9948-40B7-8E61-FA09385DC047}" srcOrd="0" destOrd="0" parTransId="{202983AD-F65E-4B13-BD1A-B2596DE61D91}" sibTransId="{3B94FBDE-A4DE-4B78-A28F-0416F35AEC31}"/>
    <dgm:cxn modelId="{D88CA4B8-78CE-48F1-8A55-C835495F1FD9}" type="presOf" srcId="{B1400752-98C4-4640-9C7F-D922DC8E496D}" destId="{9D2D9BB8-3092-4231-A073-4A4D5F4B05DE}" srcOrd="0" destOrd="0" presId="urn:microsoft.com/office/officeart/2005/8/layout/list1"/>
    <dgm:cxn modelId="{F12750D0-CC2B-49BB-B2F2-8732BE3EB19B}" type="presOf" srcId="{42BFE278-18B8-4C40-9FFD-C09B43970575}" destId="{E24FBC9C-F656-4F12-AB01-044A4803AF25}" srcOrd="0" destOrd="0" presId="urn:microsoft.com/office/officeart/2005/8/layout/list1"/>
    <dgm:cxn modelId="{601269F5-2293-467F-93AD-E3EF1C64A937}" type="presOf" srcId="{3D9C4CC1-311B-4D37-A32C-703FD771C43B}" destId="{D049067E-8F1A-4EAA-8C75-3F80D009B181}" srcOrd="0" destOrd="0" presId="urn:microsoft.com/office/officeart/2005/8/layout/list1"/>
    <dgm:cxn modelId="{596A9487-BCE9-4692-9457-993DD13D5D81}" type="presParOf" srcId="{E24FBC9C-F656-4F12-AB01-044A4803AF25}" destId="{C9A95FF7-F6DC-49A2-835A-7D7F99DEF193}" srcOrd="0" destOrd="0" presId="urn:microsoft.com/office/officeart/2005/8/layout/list1"/>
    <dgm:cxn modelId="{BAD7780E-F836-478F-914E-304345D23F8C}" type="presParOf" srcId="{C9A95FF7-F6DC-49A2-835A-7D7F99DEF193}" destId="{9EA8715A-6EBD-4720-AC8D-69537D6A2A7A}" srcOrd="0" destOrd="0" presId="urn:microsoft.com/office/officeart/2005/8/layout/list1"/>
    <dgm:cxn modelId="{5E5B99E9-45EE-4173-96FE-21332B05239E}" type="presParOf" srcId="{C9A95FF7-F6DC-49A2-835A-7D7F99DEF193}" destId="{C30A8FC4-CFA5-4FE2-BB29-529693D75233}" srcOrd="1" destOrd="0" presId="urn:microsoft.com/office/officeart/2005/8/layout/list1"/>
    <dgm:cxn modelId="{444B0290-BC40-4D39-9FDE-B50D10E1DCF9}" type="presParOf" srcId="{E24FBC9C-F656-4F12-AB01-044A4803AF25}" destId="{F13BE1B0-3E04-44D3-B97B-A6514C06C374}" srcOrd="1" destOrd="0" presId="urn:microsoft.com/office/officeart/2005/8/layout/list1"/>
    <dgm:cxn modelId="{40E54C4C-CF50-4A2B-BB58-E86813F175BE}" type="presParOf" srcId="{E24FBC9C-F656-4F12-AB01-044A4803AF25}" destId="{27B602DE-BBFE-4C62-B628-645847482F5B}" srcOrd="2" destOrd="0" presId="urn:microsoft.com/office/officeart/2005/8/layout/list1"/>
    <dgm:cxn modelId="{28354EB3-9FE3-495B-A1D4-81AF0FCFD60A}" type="presParOf" srcId="{E24FBC9C-F656-4F12-AB01-044A4803AF25}" destId="{37813407-CEF2-485F-B296-908AC268C455}" srcOrd="3" destOrd="0" presId="urn:microsoft.com/office/officeart/2005/8/layout/list1"/>
    <dgm:cxn modelId="{D3581312-3CE7-4A48-9663-EDC1CB69FBB2}" type="presParOf" srcId="{E24FBC9C-F656-4F12-AB01-044A4803AF25}" destId="{3EFD13DB-2864-4EAB-9B5E-59846F8C2DCD}" srcOrd="4" destOrd="0" presId="urn:microsoft.com/office/officeart/2005/8/layout/list1"/>
    <dgm:cxn modelId="{859188AA-8789-4B2E-B052-3C0E455722AA}" type="presParOf" srcId="{3EFD13DB-2864-4EAB-9B5E-59846F8C2DCD}" destId="{D049067E-8F1A-4EAA-8C75-3F80D009B181}" srcOrd="0" destOrd="0" presId="urn:microsoft.com/office/officeart/2005/8/layout/list1"/>
    <dgm:cxn modelId="{0FDF438E-1C22-4805-9061-A66167DAC6DE}" type="presParOf" srcId="{3EFD13DB-2864-4EAB-9B5E-59846F8C2DCD}" destId="{F9443E4A-57FB-424E-9AD8-D04731603DDD}" srcOrd="1" destOrd="0" presId="urn:microsoft.com/office/officeart/2005/8/layout/list1"/>
    <dgm:cxn modelId="{D923605C-6636-4816-A823-F07BCC5321C6}" type="presParOf" srcId="{E24FBC9C-F656-4F12-AB01-044A4803AF25}" destId="{6AE4FBEE-1431-4DBD-B0CC-4A58BA3E530E}" srcOrd="5" destOrd="0" presId="urn:microsoft.com/office/officeart/2005/8/layout/list1"/>
    <dgm:cxn modelId="{182B9618-5310-4469-91F1-B31A076DDB58}" type="presParOf" srcId="{E24FBC9C-F656-4F12-AB01-044A4803AF25}" destId="{4D466F30-CC97-4DBD-8C8C-9BF440B7A400}" srcOrd="6" destOrd="0" presId="urn:microsoft.com/office/officeart/2005/8/layout/list1"/>
    <dgm:cxn modelId="{BDA57AFF-8D28-411D-8FF0-B9886057FE98}" type="presParOf" srcId="{E24FBC9C-F656-4F12-AB01-044A4803AF25}" destId="{C8BFB0B8-9E41-47F3-B43D-D39979CCDA1F}" srcOrd="7" destOrd="0" presId="urn:microsoft.com/office/officeart/2005/8/layout/list1"/>
    <dgm:cxn modelId="{4F1561B5-5B6C-4316-84CF-5B4C38061E06}" type="presParOf" srcId="{E24FBC9C-F656-4F12-AB01-044A4803AF25}" destId="{49FAA17B-AC91-41A8-92D6-201E53FDDFCF}" srcOrd="8" destOrd="0" presId="urn:microsoft.com/office/officeart/2005/8/layout/list1"/>
    <dgm:cxn modelId="{AE5CED2C-EF70-4BAB-920C-389C936B6556}" type="presParOf" srcId="{49FAA17B-AC91-41A8-92D6-201E53FDDFCF}" destId="{9D2D9BB8-3092-4231-A073-4A4D5F4B05DE}" srcOrd="0" destOrd="0" presId="urn:microsoft.com/office/officeart/2005/8/layout/list1"/>
    <dgm:cxn modelId="{3022901F-4426-4CEC-915A-9A10BD92DE71}" type="presParOf" srcId="{49FAA17B-AC91-41A8-92D6-201E53FDDFCF}" destId="{93A97360-C97B-4274-B0E3-8E59B5D17507}" srcOrd="1" destOrd="0" presId="urn:microsoft.com/office/officeart/2005/8/layout/list1"/>
    <dgm:cxn modelId="{317CEA47-4CB2-441B-9189-355AE614C0CB}" type="presParOf" srcId="{E24FBC9C-F656-4F12-AB01-044A4803AF25}" destId="{0DA96E43-FC93-4FC5-9FAD-944AAD6CB6EA}" srcOrd="9" destOrd="0" presId="urn:microsoft.com/office/officeart/2005/8/layout/list1"/>
    <dgm:cxn modelId="{0A203307-1B7A-4DC3-B8F1-12822A675ED2}" type="presParOf" srcId="{E24FBC9C-F656-4F12-AB01-044A4803AF25}" destId="{FE11114E-53EC-4556-8824-A3F5CD0B026C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6DEFCC8-899C-4B63-901E-DA532B2BB949}" type="doc">
      <dgm:prSet loTypeId="urn:microsoft.com/office/officeart/2008/layout/VerticalAccentList" loCatId="list" qsTypeId="urn:microsoft.com/office/officeart/2005/8/quickstyle/3d1" qsCatId="3D" csTypeId="urn:microsoft.com/office/officeart/2005/8/colors/accent5_4" csCatId="accent5" phldr="1"/>
      <dgm:spPr/>
      <dgm:t>
        <a:bodyPr/>
        <a:lstStyle/>
        <a:p>
          <a:endParaRPr lang="en-US"/>
        </a:p>
      </dgm:t>
    </dgm:pt>
    <dgm:pt modelId="{45D93931-014A-45C7-9925-A52318F2F9F9}">
      <dgm:prSet phldrT="[Text]" custT="1"/>
      <dgm:spPr/>
      <dgm:t>
        <a:bodyPr/>
        <a:lstStyle/>
        <a:p>
          <a:r>
            <a:rPr lang="en-US" sz="2400" b="1" dirty="0">
              <a:latin typeface="Abhaya Libre Regular" panose="020B0604020202020204" charset="0"/>
              <a:cs typeface="Abhaya Libre Regular" panose="020B0604020202020204" charset="0"/>
            </a:rPr>
            <a:t>Cluster</a:t>
          </a:r>
          <a:r>
            <a:rPr lang="ro-RO" sz="2400" b="1" dirty="0">
              <a:latin typeface="Abhaya Libre Regular" panose="020B0604020202020204" charset="0"/>
              <a:cs typeface="Abhaya Libre Regular" panose="020B0604020202020204" charset="0"/>
            </a:rPr>
            <a:t>e</a:t>
          </a:r>
          <a:endParaRPr lang="en-US" sz="2400" b="1" dirty="0">
            <a:latin typeface="Abhaya Libre Regular" panose="020B0604020202020204" charset="0"/>
            <a:cs typeface="Abhaya Libre Regular" panose="020B0604020202020204" charset="0"/>
          </a:endParaRPr>
        </a:p>
      </dgm:t>
    </dgm:pt>
    <dgm:pt modelId="{CC1FEBEE-4EA0-48FD-9B01-74DCF98D176E}" type="parTrans" cxnId="{2BCD0FC8-96BC-4344-B856-F29C3876B87D}">
      <dgm:prSet/>
      <dgm:spPr/>
      <dgm:t>
        <a:bodyPr/>
        <a:lstStyle/>
        <a:p>
          <a:endParaRPr lang="en-US" sz="2400"/>
        </a:p>
      </dgm:t>
    </dgm:pt>
    <dgm:pt modelId="{61A68362-72F1-4610-A1E5-AAD7181E2A7F}" type="sibTrans" cxnId="{2BCD0FC8-96BC-4344-B856-F29C3876B87D}">
      <dgm:prSet/>
      <dgm:spPr/>
      <dgm:t>
        <a:bodyPr/>
        <a:lstStyle/>
        <a:p>
          <a:endParaRPr lang="en-US" sz="2400"/>
        </a:p>
      </dgm:t>
    </dgm:pt>
    <dgm:pt modelId="{5ADEE633-896E-44F5-83F0-A8D19D77E59D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2400" dirty="0" err="1">
              <a:latin typeface="Abhaya Libre Regular" panose="020B0604020202020204" charset="0"/>
              <a:cs typeface="Abhaya Libre Regular" panose="020B0604020202020204" charset="0"/>
            </a:rPr>
            <a:t>Clustere</a:t>
          </a:r>
          <a:r>
            <a:rPr lang="en-US" sz="24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400" dirty="0" err="1">
              <a:latin typeface="Abhaya Libre Regular" panose="020B0604020202020204" charset="0"/>
              <a:cs typeface="Abhaya Libre Regular" panose="020B0604020202020204" charset="0"/>
            </a:rPr>
            <a:t>pentru</a:t>
          </a:r>
          <a:r>
            <a:rPr lang="en-US" sz="24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400" dirty="0" err="1">
              <a:latin typeface="Abhaya Libre Regular" panose="020B0604020202020204" charset="0"/>
              <a:cs typeface="Abhaya Libre Regular" panose="020B0604020202020204" charset="0"/>
            </a:rPr>
            <a:t>creștere</a:t>
          </a:r>
          <a:r>
            <a:rPr lang="en-US" sz="24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400" dirty="0" err="1">
              <a:latin typeface="Abhaya Libre Regular" panose="020B0604020202020204" charset="0"/>
              <a:cs typeface="Abhaya Libre Regular" panose="020B0604020202020204" charset="0"/>
            </a:rPr>
            <a:t>regională</a:t>
          </a:r>
          <a:r>
            <a:rPr lang="en-US" sz="2400" dirty="0">
              <a:latin typeface="Abhaya Libre Regular" panose="020B0604020202020204" charset="0"/>
              <a:cs typeface="Abhaya Libre Regular" panose="020B0604020202020204" charset="0"/>
            </a:rPr>
            <a:t>: </a:t>
          </a:r>
          <a:r>
            <a:rPr lang="en-US" sz="2400" dirty="0" err="1">
              <a:latin typeface="Abhaya Libre Regular" panose="020B0604020202020204" charset="0"/>
              <a:cs typeface="Abhaya Libre Regular" panose="020B0604020202020204" charset="0"/>
            </a:rPr>
            <a:t>ecosisteme</a:t>
          </a:r>
          <a:r>
            <a:rPr lang="en-US" sz="2400" dirty="0">
              <a:latin typeface="Abhaya Libre Regular" panose="020B0604020202020204" charset="0"/>
              <a:cs typeface="Abhaya Libre Regular" panose="020B0604020202020204" charset="0"/>
            </a:rPr>
            <a:t> de </a:t>
          </a:r>
          <a:r>
            <a:rPr lang="en-US" sz="2400" dirty="0" err="1">
              <a:latin typeface="Abhaya Libre Regular" panose="020B0604020202020204" charset="0"/>
              <a:cs typeface="Abhaya Libre Regular" panose="020B0604020202020204" charset="0"/>
            </a:rPr>
            <a:t>întreprinderi</a:t>
          </a:r>
          <a:r>
            <a:rPr lang="en-US" sz="2400" dirty="0">
              <a:latin typeface="Abhaya Libre Regular" panose="020B0604020202020204" charset="0"/>
              <a:cs typeface="Abhaya Libre Regular" panose="020B0604020202020204" charset="0"/>
            </a:rPr>
            <a:t> care </a:t>
          </a:r>
          <a:r>
            <a:rPr lang="en-US" sz="2400" dirty="0" err="1">
              <a:latin typeface="Abhaya Libre Regular" panose="020B0604020202020204" charset="0"/>
              <a:cs typeface="Abhaya Libre Regular" panose="020B0604020202020204" charset="0"/>
            </a:rPr>
            <a:t>încurajează</a:t>
          </a:r>
          <a:r>
            <a:rPr lang="en-US" sz="24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400" dirty="0" err="1">
              <a:latin typeface="Abhaya Libre Regular" panose="020B0604020202020204" charset="0"/>
              <a:cs typeface="Abhaya Libre Regular" panose="020B0604020202020204" charset="0"/>
            </a:rPr>
            <a:t>inovația</a:t>
          </a:r>
          <a:endParaRPr lang="en-US" sz="2400" dirty="0">
            <a:latin typeface="Abhaya Libre Regular" panose="020B0604020202020204" charset="0"/>
            <a:cs typeface="Abhaya Libre Regular" panose="020B0604020202020204" charset="0"/>
          </a:endParaRPr>
        </a:p>
      </dgm:t>
    </dgm:pt>
    <dgm:pt modelId="{E6E7BD7E-BC2D-474D-99A8-797BF7039897}" type="parTrans" cxnId="{8C56F2D6-BBCD-42E8-AFAA-5DC62BF43731}">
      <dgm:prSet/>
      <dgm:spPr/>
      <dgm:t>
        <a:bodyPr/>
        <a:lstStyle/>
        <a:p>
          <a:endParaRPr lang="en-US" sz="2400"/>
        </a:p>
      </dgm:t>
    </dgm:pt>
    <dgm:pt modelId="{8A4A7AF9-EFE0-4961-8B79-6E31441E8DB1}" type="sibTrans" cxnId="{8C56F2D6-BBCD-42E8-AFAA-5DC62BF43731}">
      <dgm:prSet/>
      <dgm:spPr/>
      <dgm:t>
        <a:bodyPr/>
        <a:lstStyle/>
        <a:p>
          <a:endParaRPr lang="en-US" sz="2400"/>
        </a:p>
      </dgm:t>
    </dgm:pt>
    <dgm:pt modelId="{27217B91-3901-4C0F-BA95-2C31141194C9}">
      <dgm:prSet phldrT="[Text]" custT="1"/>
      <dgm:spPr/>
      <dgm:t>
        <a:bodyPr/>
        <a:lstStyle/>
        <a:p>
          <a:r>
            <a:rPr lang="it-IT" sz="2400" b="1" dirty="0">
              <a:latin typeface="Abhaya Libre Regular" panose="020B0604020202020204" charset="0"/>
              <a:cs typeface="Abhaya Libre Regular" panose="020B0604020202020204" charset="0"/>
            </a:rPr>
            <a:t>Medii de afaceri favorabile inovației pentru IMM-uri</a:t>
          </a:r>
          <a:endParaRPr lang="en-US" sz="2400" b="1" dirty="0">
            <a:latin typeface="Abhaya Libre Regular" panose="020B0604020202020204" charset="0"/>
            <a:cs typeface="Abhaya Libre Regular" panose="020B0604020202020204" charset="0"/>
          </a:endParaRPr>
        </a:p>
      </dgm:t>
    </dgm:pt>
    <dgm:pt modelId="{B8CC9AEE-6DEC-48AA-A785-4D4DDF23B05E}" type="parTrans" cxnId="{1FB49804-3052-499E-A68A-4A8D70DB02F2}">
      <dgm:prSet/>
      <dgm:spPr/>
      <dgm:t>
        <a:bodyPr/>
        <a:lstStyle/>
        <a:p>
          <a:endParaRPr lang="en-US" sz="2400"/>
        </a:p>
      </dgm:t>
    </dgm:pt>
    <dgm:pt modelId="{EBEE616D-D39B-4CB6-8013-62F6B6747396}" type="sibTrans" cxnId="{1FB49804-3052-499E-A68A-4A8D70DB02F2}">
      <dgm:prSet/>
      <dgm:spPr/>
      <dgm:t>
        <a:bodyPr/>
        <a:lstStyle/>
        <a:p>
          <a:endParaRPr lang="en-US" sz="2400"/>
        </a:p>
      </dgm:t>
    </dgm:pt>
    <dgm:pt modelId="{66AB1C56-F5A5-4253-9E71-12B995DAF21B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2400" dirty="0" err="1">
              <a:latin typeface="Abhaya Libre Regular" panose="020B0604020202020204" charset="0"/>
              <a:cs typeface="Abhaya Libre Regular" panose="020B0604020202020204" charset="0"/>
            </a:rPr>
            <a:t>Oportunități</a:t>
          </a:r>
          <a:r>
            <a:rPr lang="en-US" sz="24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400" dirty="0" err="1">
              <a:latin typeface="Abhaya Libre Regular" panose="020B0604020202020204" charset="0"/>
              <a:cs typeface="Abhaya Libre Regular" panose="020B0604020202020204" charset="0"/>
            </a:rPr>
            <a:t>excelente</a:t>
          </a:r>
          <a:r>
            <a:rPr lang="en-US" sz="2400" dirty="0">
              <a:latin typeface="Abhaya Libre Regular" panose="020B0604020202020204" charset="0"/>
              <a:cs typeface="Abhaya Libre Regular" panose="020B0604020202020204" charset="0"/>
            </a:rPr>
            <a:t> de </a:t>
          </a:r>
          <a:r>
            <a:rPr lang="en-US" sz="2400" dirty="0" err="1">
              <a:latin typeface="Abhaya Libre Regular" panose="020B0604020202020204" charset="0"/>
              <a:cs typeface="Abhaya Libre Regular" panose="020B0604020202020204" charset="0"/>
            </a:rPr>
            <a:t>angajare</a:t>
          </a:r>
          <a:r>
            <a:rPr lang="en-US" sz="24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400" dirty="0" err="1">
              <a:latin typeface="Abhaya Libre Regular" panose="020B0604020202020204" charset="0"/>
              <a:cs typeface="Abhaya Libre Regular" panose="020B0604020202020204" charset="0"/>
            </a:rPr>
            <a:t>în</a:t>
          </a:r>
          <a:r>
            <a:rPr lang="en-US" sz="24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400" dirty="0" err="1">
              <a:latin typeface="Abhaya Libre Regular" panose="020B0604020202020204" charset="0"/>
              <a:cs typeface="Abhaya Libre Regular" panose="020B0604020202020204" charset="0"/>
            </a:rPr>
            <a:t>companii</a:t>
          </a:r>
          <a:r>
            <a:rPr lang="en-US" sz="2400" dirty="0">
              <a:latin typeface="Abhaya Libre Regular" panose="020B0604020202020204" charset="0"/>
              <a:cs typeface="Abhaya Libre Regular" panose="020B0604020202020204" charset="0"/>
            </a:rPr>
            <a:t> competitive</a:t>
          </a:r>
        </a:p>
      </dgm:t>
    </dgm:pt>
    <dgm:pt modelId="{FB16C672-E279-4271-8418-EBE148610E9A}" type="parTrans" cxnId="{80471325-062D-47DC-BC81-0DDBABC34B83}">
      <dgm:prSet/>
      <dgm:spPr/>
      <dgm:t>
        <a:bodyPr/>
        <a:lstStyle/>
        <a:p>
          <a:endParaRPr lang="en-US" sz="2400"/>
        </a:p>
      </dgm:t>
    </dgm:pt>
    <dgm:pt modelId="{4B86ED79-AA2E-4C06-AFEC-9657F93C3290}" type="sibTrans" cxnId="{80471325-062D-47DC-BC81-0DDBABC34B83}">
      <dgm:prSet/>
      <dgm:spPr/>
      <dgm:t>
        <a:bodyPr/>
        <a:lstStyle/>
        <a:p>
          <a:endParaRPr lang="en-US" sz="2400"/>
        </a:p>
      </dgm:t>
    </dgm:pt>
    <dgm:pt modelId="{F62C1468-5CD6-4871-AB1A-ACDC4C6C35F0}">
      <dgm:prSet phldrT="[Text]" custT="1"/>
      <dgm:spPr/>
      <dgm:t>
        <a:bodyPr/>
        <a:lstStyle/>
        <a:p>
          <a:r>
            <a:rPr lang="en-US" sz="2400" b="1" dirty="0" err="1">
              <a:latin typeface="Abhaya Libre Regular" panose="020B0604020202020204" charset="0"/>
              <a:cs typeface="Abhaya Libre Regular" panose="020B0604020202020204" charset="0"/>
            </a:rPr>
            <a:t>Infrastructuri</a:t>
          </a:r>
          <a:r>
            <a:rPr lang="en-US" sz="2400" b="1" dirty="0">
              <a:latin typeface="Abhaya Libre Regular" panose="020B0604020202020204" charset="0"/>
              <a:cs typeface="Abhaya Libre Regular" panose="020B0604020202020204" charset="0"/>
            </a:rPr>
            <a:t> de </a:t>
          </a:r>
          <a:r>
            <a:rPr lang="en-US" sz="2400" b="1" dirty="0" err="1">
              <a:latin typeface="Abhaya Libre Regular" panose="020B0604020202020204" charset="0"/>
              <a:cs typeface="Abhaya Libre Regular" panose="020B0604020202020204" charset="0"/>
            </a:rPr>
            <a:t>cercetare</a:t>
          </a:r>
          <a:r>
            <a:rPr lang="en-US" sz="2400" b="1" dirty="0">
              <a:latin typeface="Abhaya Libre Regular" panose="020B0604020202020204" charset="0"/>
              <a:cs typeface="Abhaya Libre Regular" panose="020B0604020202020204" charset="0"/>
            </a:rPr>
            <a:t>/</a:t>
          </a:r>
          <a:r>
            <a:rPr lang="en-US" sz="2400" b="1" dirty="0" err="1">
              <a:latin typeface="Abhaya Libre Regular" panose="020B0604020202020204" charset="0"/>
              <a:cs typeface="Abhaya Libre Regular" panose="020B0604020202020204" charset="0"/>
            </a:rPr>
            <a:t>centre</a:t>
          </a:r>
          <a:r>
            <a:rPr lang="en-US" sz="2400" b="1" dirty="0">
              <a:latin typeface="Abhaya Libre Regular" panose="020B0604020202020204" charset="0"/>
              <a:cs typeface="Abhaya Libre Regular" panose="020B0604020202020204" charset="0"/>
            </a:rPr>
            <a:t> de </a:t>
          </a:r>
          <a:r>
            <a:rPr lang="en-US" sz="2400" b="1" dirty="0" err="1">
              <a:latin typeface="Abhaya Libre Regular" panose="020B0604020202020204" charset="0"/>
              <a:cs typeface="Abhaya Libre Regular" panose="020B0604020202020204" charset="0"/>
            </a:rPr>
            <a:t>competență</a:t>
          </a:r>
          <a:endParaRPr lang="en-US" sz="2400" b="1" dirty="0">
            <a:latin typeface="Abhaya Libre Regular" panose="020B0604020202020204" charset="0"/>
            <a:cs typeface="Abhaya Libre Regular" panose="020B0604020202020204" charset="0"/>
          </a:endParaRPr>
        </a:p>
      </dgm:t>
    </dgm:pt>
    <dgm:pt modelId="{63E4ABBF-C1C3-445E-8BD9-70434CABF6CE}" type="parTrans" cxnId="{FC98F799-40CA-41DE-8C01-94A0E63A42F4}">
      <dgm:prSet/>
      <dgm:spPr/>
      <dgm:t>
        <a:bodyPr/>
        <a:lstStyle/>
        <a:p>
          <a:endParaRPr lang="en-US" sz="2400"/>
        </a:p>
      </dgm:t>
    </dgm:pt>
    <dgm:pt modelId="{D55575DA-C1DC-427D-ABBE-03582015AD25}" type="sibTrans" cxnId="{FC98F799-40CA-41DE-8C01-94A0E63A42F4}">
      <dgm:prSet/>
      <dgm:spPr/>
      <dgm:t>
        <a:bodyPr/>
        <a:lstStyle/>
        <a:p>
          <a:endParaRPr lang="en-US" sz="2400"/>
        </a:p>
      </dgm:t>
    </dgm:pt>
    <dgm:pt modelId="{0A908446-9865-48BA-8B34-2D575AFA51AA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2400" dirty="0" err="1">
              <a:latin typeface="Abhaya Libre Regular" panose="020B0604020202020204" charset="0"/>
              <a:cs typeface="Abhaya Libre Regular" panose="020B0604020202020204" charset="0"/>
            </a:rPr>
            <a:t>sprijin</a:t>
          </a:r>
          <a:r>
            <a:rPr lang="en-US" sz="24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400" dirty="0" err="1">
              <a:latin typeface="Abhaya Libre Regular" panose="020B0604020202020204" charset="0"/>
              <a:cs typeface="Abhaya Libre Regular" panose="020B0604020202020204" charset="0"/>
            </a:rPr>
            <a:t>pentru</a:t>
          </a:r>
          <a:r>
            <a:rPr lang="en-US" sz="2400" dirty="0">
              <a:latin typeface="Abhaya Libre Regular" panose="020B0604020202020204" charset="0"/>
              <a:cs typeface="Abhaya Libre Regular" panose="020B0604020202020204" charset="0"/>
            </a:rPr>
            <a:t> ESFRI </a:t>
          </a:r>
          <a:r>
            <a:rPr lang="en-US" sz="2400" dirty="0" err="1">
              <a:latin typeface="Abhaya Libre Regular" panose="020B0604020202020204" charset="0"/>
              <a:cs typeface="Abhaya Libre Regular" panose="020B0604020202020204" charset="0"/>
            </a:rPr>
            <a:t>și</a:t>
          </a:r>
          <a:r>
            <a:rPr lang="en-US" sz="24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400" dirty="0" err="1">
              <a:latin typeface="Abhaya Libre Regular" panose="020B0604020202020204" charset="0"/>
              <a:cs typeface="Abhaya Libre Regular" panose="020B0604020202020204" charset="0"/>
            </a:rPr>
            <a:t>difuzarea</a:t>
          </a:r>
          <a:r>
            <a:rPr lang="en-US" sz="2400" dirty="0">
              <a:latin typeface="Abhaya Libre Regular" panose="020B0604020202020204" charset="0"/>
              <a:cs typeface="Abhaya Libre Regular" panose="020B0604020202020204" charset="0"/>
            </a:rPr>
            <a:t> la </a:t>
          </a:r>
          <a:r>
            <a:rPr lang="en-US" sz="2400" dirty="0" err="1">
              <a:latin typeface="Abhaya Libre Regular" panose="020B0604020202020204" charset="0"/>
              <a:cs typeface="Abhaya Libre Regular" panose="020B0604020202020204" charset="0"/>
            </a:rPr>
            <a:t>nivelul</a:t>
          </a:r>
          <a:r>
            <a:rPr lang="en-US" sz="2400" dirty="0">
              <a:latin typeface="Abhaya Libre Regular" panose="020B0604020202020204" charset="0"/>
              <a:cs typeface="Abhaya Libre Regular" panose="020B0604020202020204" charset="0"/>
            </a:rPr>
            <a:t> UE a </a:t>
          </a:r>
          <a:r>
            <a:rPr lang="en-US" sz="2400" dirty="0" err="1">
              <a:latin typeface="Abhaya Libre Regular" panose="020B0604020202020204" charset="0"/>
              <a:cs typeface="Abhaya Libre Regular" panose="020B0604020202020204" charset="0"/>
            </a:rPr>
            <a:t>rezultatelor</a:t>
          </a:r>
          <a:r>
            <a:rPr lang="en-US" sz="2400" dirty="0">
              <a:latin typeface="Abhaya Libre Regular" panose="020B0604020202020204" charset="0"/>
              <a:cs typeface="Abhaya Libre Regular" panose="020B0604020202020204" charset="0"/>
            </a:rPr>
            <a:t> de </a:t>
          </a:r>
          <a:r>
            <a:rPr lang="en-US" sz="2400" dirty="0" err="1">
              <a:latin typeface="Abhaya Libre Regular" panose="020B0604020202020204" charset="0"/>
              <a:cs typeface="Abhaya Libre Regular" panose="020B0604020202020204" charset="0"/>
            </a:rPr>
            <a:t>cercetare-dezvoltare</a:t>
          </a:r>
          <a:r>
            <a:rPr lang="en-US" sz="2400" dirty="0">
              <a:latin typeface="Abhaya Libre Regular" panose="020B0604020202020204" charset="0"/>
              <a:cs typeface="Abhaya Libre Regular" panose="020B0604020202020204" charset="0"/>
            </a:rPr>
            <a:t> de </a:t>
          </a:r>
          <a:r>
            <a:rPr lang="en-US" sz="2400" dirty="0" err="1">
              <a:latin typeface="Abhaya Libre Regular" panose="020B0604020202020204" charset="0"/>
              <a:cs typeface="Abhaya Libre Regular" panose="020B0604020202020204" charset="0"/>
            </a:rPr>
            <a:t>vârf</a:t>
          </a:r>
          <a:endParaRPr lang="en-US" sz="2400" dirty="0">
            <a:latin typeface="Abhaya Libre Regular" panose="020B0604020202020204" charset="0"/>
            <a:cs typeface="Abhaya Libre Regular" panose="020B0604020202020204" charset="0"/>
          </a:endParaRPr>
        </a:p>
      </dgm:t>
    </dgm:pt>
    <dgm:pt modelId="{B64299FA-756A-4E0B-85E1-79D5B3D5AE12}" type="parTrans" cxnId="{04DEBCA1-FC10-4BA8-8802-62F11247997F}">
      <dgm:prSet/>
      <dgm:spPr/>
      <dgm:t>
        <a:bodyPr/>
        <a:lstStyle/>
        <a:p>
          <a:endParaRPr lang="en-US" sz="2400"/>
        </a:p>
      </dgm:t>
    </dgm:pt>
    <dgm:pt modelId="{A0E07675-7809-4EB1-8F7D-7E2DF29D5127}" type="sibTrans" cxnId="{04DEBCA1-FC10-4BA8-8802-62F11247997F}">
      <dgm:prSet/>
      <dgm:spPr/>
      <dgm:t>
        <a:bodyPr/>
        <a:lstStyle/>
        <a:p>
          <a:endParaRPr lang="en-US" sz="2400"/>
        </a:p>
      </dgm:t>
    </dgm:pt>
    <dgm:pt modelId="{F604D249-7D48-4937-B477-881106CE67F3}" type="pres">
      <dgm:prSet presAssocID="{A6DEFCC8-899C-4B63-901E-DA532B2BB949}" presName="Name0" presStyleCnt="0">
        <dgm:presLayoutVars>
          <dgm:chMax/>
          <dgm:chPref/>
          <dgm:dir/>
        </dgm:presLayoutVars>
      </dgm:prSet>
      <dgm:spPr/>
    </dgm:pt>
    <dgm:pt modelId="{636E611C-25CE-4B17-9581-F27B204DDCD2}" type="pres">
      <dgm:prSet presAssocID="{45D93931-014A-45C7-9925-A52318F2F9F9}" presName="parenttextcomposite" presStyleCnt="0"/>
      <dgm:spPr/>
    </dgm:pt>
    <dgm:pt modelId="{31CB853E-AB18-4F5E-955F-660D5FA4ADD1}" type="pres">
      <dgm:prSet presAssocID="{45D93931-014A-45C7-9925-A52318F2F9F9}" presName="parenttext" presStyleLbl="revTx" presStyleIdx="0" presStyleCnt="3">
        <dgm:presLayoutVars>
          <dgm:chMax/>
          <dgm:chPref val="2"/>
          <dgm:bulletEnabled val="1"/>
        </dgm:presLayoutVars>
      </dgm:prSet>
      <dgm:spPr/>
    </dgm:pt>
    <dgm:pt modelId="{EB6882CA-ED1F-4AA9-A8C4-F60F2C6B19EF}" type="pres">
      <dgm:prSet presAssocID="{45D93931-014A-45C7-9925-A52318F2F9F9}" presName="composite" presStyleCnt="0"/>
      <dgm:spPr/>
    </dgm:pt>
    <dgm:pt modelId="{F89DE190-F558-44C5-B55D-7E49A5B4C931}" type="pres">
      <dgm:prSet presAssocID="{45D93931-014A-45C7-9925-A52318F2F9F9}" presName="chevron1" presStyleLbl="alignNode1" presStyleIdx="0" presStyleCnt="21"/>
      <dgm:spPr>
        <a:solidFill>
          <a:srgbClr val="009999"/>
        </a:solidFill>
      </dgm:spPr>
    </dgm:pt>
    <dgm:pt modelId="{48294C48-D7F0-442A-8D15-81D0578995A6}" type="pres">
      <dgm:prSet presAssocID="{45D93931-014A-45C7-9925-A52318F2F9F9}" presName="chevron2" presStyleLbl="alignNode1" presStyleIdx="1" presStyleCnt="21"/>
      <dgm:spPr>
        <a:solidFill>
          <a:srgbClr val="009999"/>
        </a:solidFill>
      </dgm:spPr>
    </dgm:pt>
    <dgm:pt modelId="{6E629330-6A8B-4CD7-8382-B4333406812D}" type="pres">
      <dgm:prSet presAssocID="{45D93931-014A-45C7-9925-A52318F2F9F9}" presName="chevron3" presStyleLbl="alignNode1" presStyleIdx="2" presStyleCnt="21"/>
      <dgm:spPr>
        <a:solidFill>
          <a:srgbClr val="009999"/>
        </a:solidFill>
      </dgm:spPr>
    </dgm:pt>
    <dgm:pt modelId="{A1260BF2-27DD-468C-A489-43E4348347F4}" type="pres">
      <dgm:prSet presAssocID="{45D93931-014A-45C7-9925-A52318F2F9F9}" presName="chevron4" presStyleLbl="alignNode1" presStyleIdx="3" presStyleCnt="21"/>
      <dgm:spPr>
        <a:solidFill>
          <a:srgbClr val="009999"/>
        </a:solidFill>
      </dgm:spPr>
    </dgm:pt>
    <dgm:pt modelId="{850D54F0-4C03-463C-9C6F-ADFE35412842}" type="pres">
      <dgm:prSet presAssocID="{45D93931-014A-45C7-9925-A52318F2F9F9}" presName="chevron5" presStyleLbl="alignNode1" presStyleIdx="4" presStyleCnt="21"/>
      <dgm:spPr>
        <a:solidFill>
          <a:srgbClr val="009999"/>
        </a:solidFill>
      </dgm:spPr>
    </dgm:pt>
    <dgm:pt modelId="{F060B682-AD88-4EEC-9D17-3C796690C2FD}" type="pres">
      <dgm:prSet presAssocID="{45D93931-014A-45C7-9925-A52318F2F9F9}" presName="chevron6" presStyleLbl="alignNode1" presStyleIdx="5" presStyleCnt="21"/>
      <dgm:spPr>
        <a:solidFill>
          <a:srgbClr val="009999"/>
        </a:solidFill>
      </dgm:spPr>
    </dgm:pt>
    <dgm:pt modelId="{3259C0AC-D4C8-4497-9D98-ED7E138FEEB1}" type="pres">
      <dgm:prSet presAssocID="{45D93931-014A-45C7-9925-A52318F2F9F9}" presName="chevron7" presStyleLbl="alignNode1" presStyleIdx="6" presStyleCnt="21"/>
      <dgm:spPr>
        <a:solidFill>
          <a:srgbClr val="009999"/>
        </a:solidFill>
      </dgm:spPr>
    </dgm:pt>
    <dgm:pt modelId="{539AA97B-5571-4763-B2A7-12BA2F6E0FE6}" type="pres">
      <dgm:prSet presAssocID="{45D93931-014A-45C7-9925-A52318F2F9F9}" presName="childtext" presStyleLbl="solidFgAcc1" presStyleIdx="0" presStyleCnt="3">
        <dgm:presLayoutVars>
          <dgm:chMax/>
          <dgm:chPref val="0"/>
          <dgm:bulletEnabled val="1"/>
        </dgm:presLayoutVars>
      </dgm:prSet>
      <dgm:spPr/>
    </dgm:pt>
    <dgm:pt modelId="{E50B1D30-B51D-40CA-96EA-E442EACD50C7}" type="pres">
      <dgm:prSet presAssocID="{61A68362-72F1-4610-A1E5-AAD7181E2A7F}" presName="sibTrans" presStyleCnt="0"/>
      <dgm:spPr/>
    </dgm:pt>
    <dgm:pt modelId="{2059E043-12C2-45D3-AFAF-40988F8B4F17}" type="pres">
      <dgm:prSet presAssocID="{27217B91-3901-4C0F-BA95-2C31141194C9}" presName="parenttextcomposite" presStyleCnt="0"/>
      <dgm:spPr/>
    </dgm:pt>
    <dgm:pt modelId="{091356BC-975A-4E60-9875-87B07447A658}" type="pres">
      <dgm:prSet presAssocID="{27217B91-3901-4C0F-BA95-2C31141194C9}" presName="parenttext" presStyleLbl="revTx" presStyleIdx="1" presStyleCnt="3" custScaleX="110652">
        <dgm:presLayoutVars>
          <dgm:chMax/>
          <dgm:chPref val="2"/>
          <dgm:bulletEnabled val="1"/>
        </dgm:presLayoutVars>
      </dgm:prSet>
      <dgm:spPr/>
    </dgm:pt>
    <dgm:pt modelId="{E73DD63C-ACEC-4172-AF5A-C9C3E532D7D7}" type="pres">
      <dgm:prSet presAssocID="{27217B91-3901-4C0F-BA95-2C31141194C9}" presName="composite" presStyleCnt="0"/>
      <dgm:spPr/>
    </dgm:pt>
    <dgm:pt modelId="{0DE2429C-A962-4B4F-925B-A506A39894AF}" type="pres">
      <dgm:prSet presAssocID="{27217B91-3901-4C0F-BA95-2C31141194C9}" presName="chevron1" presStyleLbl="alignNode1" presStyleIdx="7" presStyleCnt="21"/>
      <dgm:spPr>
        <a:solidFill>
          <a:srgbClr val="008080"/>
        </a:solidFill>
      </dgm:spPr>
    </dgm:pt>
    <dgm:pt modelId="{B80FA848-19A7-424B-9CD6-D4FD65F24143}" type="pres">
      <dgm:prSet presAssocID="{27217B91-3901-4C0F-BA95-2C31141194C9}" presName="chevron2" presStyleLbl="alignNode1" presStyleIdx="8" presStyleCnt="21"/>
      <dgm:spPr>
        <a:solidFill>
          <a:srgbClr val="008080"/>
        </a:solidFill>
      </dgm:spPr>
    </dgm:pt>
    <dgm:pt modelId="{6786873D-8D71-40A8-8B40-9DFFFEBD9561}" type="pres">
      <dgm:prSet presAssocID="{27217B91-3901-4C0F-BA95-2C31141194C9}" presName="chevron3" presStyleLbl="alignNode1" presStyleIdx="9" presStyleCnt="21"/>
      <dgm:spPr>
        <a:solidFill>
          <a:srgbClr val="008080"/>
        </a:solidFill>
      </dgm:spPr>
    </dgm:pt>
    <dgm:pt modelId="{20523ABE-A695-44D0-A520-2A48BA2C13F7}" type="pres">
      <dgm:prSet presAssocID="{27217B91-3901-4C0F-BA95-2C31141194C9}" presName="chevron4" presStyleLbl="alignNode1" presStyleIdx="10" presStyleCnt="21"/>
      <dgm:spPr>
        <a:solidFill>
          <a:srgbClr val="008080"/>
        </a:solidFill>
      </dgm:spPr>
    </dgm:pt>
    <dgm:pt modelId="{3E59A279-C2AC-410E-BBD8-0E3F9905635B}" type="pres">
      <dgm:prSet presAssocID="{27217B91-3901-4C0F-BA95-2C31141194C9}" presName="chevron5" presStyleLbl="alignNode1" presStyleIdx="11" presStyleCnt="21"/>
      <dgm:spPr>
        <a:solidFill>
          <a:srgbClr val="008080"/>
        </a:solidFill>
      </dgm:spPr>
    </dgm:pt>
    <dgm:pt modelId="{98BAF802-8698-4CE5-BB15-9159D8719EF5}" type="pres">
      <dgm:prSet presAssocID="{27217B91-3901-4C0F-BA95-2C31141194C9}" presName="chevron6" presStyleLbl="alignNode1" presStyleIdx="12" presStyleCnt="21"/>
      <dgm:spPr>
        <a:solidFill>
          <a:srgbClr val="008080"/>
        </a:solidFill>
      </dgm:spPr>
    </dgm:pt>
    <dgm:pt modelId="{87B4EA93-5666-49C3-8A95-CD9402110BDB}" type="pres">
      <dgm:prSet presAssocID="{27217B91-3901-4C0F-BA95-2C31141194C9}" presName="chevron7" presStyleLbl="alignNode1" presStyleIdx="13" presStyleCnt="21"/>
      <dgm:spPr>
        <a:solidFill>
          <a:srgbClr val="008080"/>
        </a:solidFill>
      </dgm:spPr>
    </dgm:pt>
    <dgm:pt modelId="{86AF0DF9-87BC-48BB-9DD6-7B59380C47D1}" type="pres">
      <dgm:prSet presAssocID="{27217B91-3901-4C0F-BA95-2C31141194C9}" presName="childtext" presStyleLbl="solidFgAcc1" presStyleIdx="1" presStyleCnt="3" custLinFactNeighborX="486" custLinFactNeighborY="-3842">
        <dgm:presLayoutVars>
          <dgm:chMax/>
          <dgm:chPref val="0"/>
          <dgm:bulletEnabled val="1"/>
        </dgm:presLayoutVars>
      </dgm:prSet>
      <dgm:spPr/>
    </dgm:pt>
    <dgm:pt modelId="{0F11C60B-DA39-4A6B-BBD1-21F36EDF5E05}" type="pres">
      <dgm:prSet presAssocID="{EBEE616D-D39B-4CB6-8013-62F6B6747396}" presName="sibTrans" presStyleCnt="0"/>
      <dgm:spPr/>
    </dgm:pt>
    <dgm:pt modelId="{E3818AB4-30F9-420A-9968-3788E5788BE8}" type="pres">
      <dgm:prSet presAssocID="{F62C1468-5CD6-4871-AB1A-ACDC4C6C35F0}" presName="parenttextcomposite" presStyleCnt="0"/>
      <dgm:spPr/>
    </dgm:pt>
    <dgm:pt modelId="{5CCF0EAC-546D-4530-B4DE-121FEB0973ED}" type="pres">
      <dgm:prSet presAssocID="{F62C1468-5CD6-4871-AB1A-ACDC4C6C35F0}" presName="parenttext" presStyleLbl="revTx" presStyleIdx="2" presStyleCnt="3">
        <dgm:presLayoutVars>
          <dgm:chMax/>
          <dgm:chPref val="2"/>
          <dgm:bulletEnabled val="1"/>
        </dgm:presLayoutVars>
      </dgm:prSet>
      <dgm:spPr/>
    </dgm:pt>
    <dgm:pt modelId="{EB36DBAF-0AED-4AC2-86D4-F93687E2938D}" type="pres">
      <dgm:prSet presAssocID="{F62C1468-5CD6-4871-AB1A-ACDC4C6C35F0}" presName="composite" presStyleCnt="0"/>
      <dgm:spPr/>
    </dgm:pt>
    <dgm:pt modelId="{66116102-E66F-4449-BEF3-CC58D554AE1A}" type="pres">
      <dgm:prSet presAssocID="{F62C1468-5CD6-4871-AB1A-ACDC4C6C35F0}" presName="chevron1" presStyleLbl="alignNode1" presStyleIdx="14" presStyleCnt="21"/>
      <dgm:spPr>
        <a:solidFill>
          <a:srgbClr val="006666"/>
        </a:solidFill>
      </dgm:spPr>
    </dgm:pt>
    <dgm:pt modelId="{92EA6C6B-E064-4679-9661-B16437E2D806}" type="pres">
      <dgm:prSet presAssocID="{F62C1468-5CD6-4871-AB1A-ACDC4C6C35F0}" presName="chevron2" presStyleLbl="alignNode1" presStyleIdx="15" presStyleCnt="21"/>
      <dgm:spPr>
        <a:solidFill>
          <a:srgbClr val="006666"/>
        </a:solidFill>
      </dgm:spPr>
    </dgm:pt>
    <dgm:pt modelId="{5BE355FC-196A-4763-8CFD-FEA1015E1922}" type="pres">
      <dgm:prSet presAssocID="{F62C1468-5CD6-4871-AB1A-ACDC4C6C35F0}" presName="chevron3" presStyleLbl="alignNode1" presStyleIdx="16" presStyleCnt="21"/>
      <dgm:spPr>
        <a:solidFill>
          <a:srgbClr val="006666"/>
        </a:solidFill>
      </dgm:spPr>
    </dgm:pt>
    <dgm:pt modelId="{F24E6CBD-7FDC-4A9A-BA03-441EB89064D7}" type="pres">
      <dgm:prSet presAssocID="{F62C1468-5CD6-4871-AB1A-ACDC4C6C35F0}" presName="chevron4" presStyleLbl="alignNode1" presStyleIdx="17" presStyleCnt="21"/>
      <dgm:spPr>
        <a:solidFill>
          <a:srgbClr val="006666"/>
        </a:solidFill>
      </dgm:spPr>
    </dgm:pt>
    <dgm:pt modelId="{76D4994D-D9E8-49BA-9039-738C30952019}" type="pres">
      <dgm:prSet presAssocID="{F62C1468-5CD6-4871-AB1A-ACDC4C6C35F0}" presName="chevron5" presStyleLbl="alignNode1" presStyleIdx="18" presStyleCnt="21"/>
      <dgm:spPr>
        <a:solidFill>
          <a:srgbClr val="006666"/>
        </a:solidFill>
      </dgm:spPr>
    </dgm:pt>
    <dgm:pt modelId="{58DF522D-4ECD-48C1-A4E9-00B479540E1B}" type="pres">
      <dgm:prSet presAssocID="{F62C1468-5CD6-4871-AB1A-ACDC4C6C35F0}" presName="chevron6" presStyleLbl="alignNode1" presStyleIdx="19" presStyleCnt="21"/>
      <dgm:spPr>
        <a:solidFill>
          <a:srgbClr val="006666"/>
        </a:solidFill>
      </dgm:spPr>
    </dgm:pt>
    <dgm:pt modelId="{E38B30AA-AAE5-4D19-963E-765798C60543}" type="pres">
      <dgm:prSet presAssocID="{F62C1468-5CD6-4871-AB1A-ACDC4C6C35F0}" presName="chevron7" presStyleLbl="alignNode1" presStyleIdx="20" presStyleCnt="21"/>
      <dgm:spPr>
        <a:solidFill>
          <a:srgbClr val="006666"/>
        </a:solidFill>
      </dgm:spPr>
    </dgm:pt>
    <dgm:pt modelId="{8EE636C5-DF28-456B-B687-85564130CE12}" type="pres">
      <dgm:prSet presAssocID="{F62C1468-5CD6-4871-AB1A-ACDC4C6C35F0}" presName="childtext" presStyleLbl="solidFgAcc1" presStyleIdx="2" presStyleCnt="3">
        <dgm:presLayoutVars>
          <dgm:chMax/>
          <dgm:chPref val="0"/>
          <dgm:bulletEnabled val="1"/>
        </dgm:presLayoutVars>
      </dgm:prSet>
      <dgm:spPr/>
    </dgm:pt>
  </dgm:ptLst>
  <dgm:cxnLst>
    <dgm:cxn modelId="{1FB49804-3052-499E-A68A-4A8D70DB02F2}" srcId="{A6DEFCC8-899C-4B63-901E-DA532B2BB949}" destId="{27217B91-3901-4C0F-BA95-2C31141194C9}" srcOrd="1" destOrd="0" parTransId="{B8CC9AEE-6DEC-48AA-A785-4D4DDF23B05E}" sibTransId="{EBEE616D-D39B-4CB6-8013-62F6B6747396}"/>
    <dgm:cxn modelId="{80471325-062D-47DC-BC81-0DDBABC34B83}" srcId="{27217B91-3901-4C0F-BA95-2C31141194C9}" destId="{66AB1C56-F5A5-4253-9E71-12B995DAF21B}" srcOrd="0" destOrd="0" parTransId="{FB16C672-E279-4271-8418-EBE148610E9A}" sibTransId="{4B86ED79-AA2E-4C06-AFEC-9657F93C3290}"/>
    <dgm:cxn modelId="{64408F65-1A3C-472F-8808-75B44D954FEB}" type="presOf" srcId="{0A908446-9865-48BA-8B34-2D575AFA51AA}" destId="{8EE636C5-DF28-456B-B687-85564130CE12}" srcOrd="0" destOrd="0" presId="urn:microsoft.com/office/officeart/2008/layout/VerticalAccentList"/>
    <dgm:cxn modelId="{3BDF7669-4426-41AC-9449-2A11CC589AB4}" type="presOf" srcId="{F62C1468-5CD6-4871-AB1A-ACDC4C6C35F0}" destId="{5CCF0EAC-546D-4530-B4DE-121FEB0973ED}" srcOrd="0" destOrd="0" presId="urn:microsoft.com/office/officeart/2008/layout/VerticalAccentList"/>
    <dgm:cxn modelId="{C15A636F-02DC-43B5-B4FD-7BEDFD80D946}" type="presOf" srcId="{27217B91-3901-4C0F-BA95-2C31141194C9}" destId="{091356BC-975A-4E60-9875-87B07447A658}" srcOrd="0" destOrd="0" presId="urn:microsoft.com/office/officeart/2008/layout/VerticalAccentList"/>
    <dgm:cxn modelId="{25110C75-E76A-4BEE-A77F-58E9A251F681}" type="presOf" srcId="{66AB1C56-F5A5-4253-9E71-12B995DAF21B}" destId="{86AF0DF9-87BC-48BB-9DD6-7B59380C47D1}" srcOrd="0" destOrd="0" presId="urn:microsoft.com/office/officeart/2008/layout/VerticalAccentList"/>
    <dgm:cxn modelId="{B808DD97-FCB2-43C1-9095-ED4A972D2508}" type="presOf" srcId="{A6DEFCC8-899C-4B63-901E-DA532B2BB949}" destId="{F604D249-7D48-4937-B477-881106CE67F3}" srcOrd="0" destOrd="0" presId="urn:microsoft.com/office/officeart/2008/layout/VerticalAccentList"/>
    <dgm:cxn modelId="{FC98F799-40CA-41DE-8C01-94A0E63A42F4}" srcId="{A6DEFCC8-899C-4B63-901E-DA532B2BB949}" destId="{F62C1468-5CD6-4871-AB1A-ACDC4C6C35F0}" srcOrd="2" destOrd="0" parTransId="{63E4ABBF-C1C3-445E-8BD9-70434CABF6CE}" sibTransId="{D55575DA-C1DC-427D-ABBE-03582015AD25}"/>
    <dgm:cxn modelId="{11979C9D-C2D9-44D9-BEFA-F270990B6AFD}" type="presOf" srcId="{45D93931-014A-45C7-9925-A52318F2F9F9}" destId="{31CB853E-AB18-4F5E-955F-660D5FA4ADD1}" srcOrd="0" destOrd="0" presId="urn:microsoft.com/office/officeart/2008/layout/VerticalAccentList"/>
    <dgm:cxn modelId="{04DEBCA1-FC10-4BA8-8802-62F11247997F}" srcId="{F62C1468-5CD6-4871-AB1A-ACDC4C6C35F0}" destId="{0A908446-9865-48BA-8B34-2D575AFA51AA}" srcOrd="0" destOrd="0" parTransId="{B64299FA-756A-4E0B-85E1-79D5B3D5AE12}" sibTransId="{A0E07675-7809-4EB1-8F7D-7E2DF29D5127}"/>
    <dgm:cxn modelId="{2BCD0FC8-96BC-4344-B856-F29C3876B87D}" srcId="{A6DEFCC8-899C-4B63-901E-DA532B2BB949}" destId="{45D93931-014A-45C7-9925-A52318F2F9F9}" srcOrd="0" destOrd="0" parTransId="{CC1FEBEE-4EA0-48FD-9B01-74DCF98D176E}" sibTransId="{61A68362-72F1-4610-A1E5-AAD7181E2A7F}"/>
    <dgm:cxn modelId="{F14C12CF-2D3C-4E0F-B46F-58360E251653}" type="presOf" srcId="{5ADEE633-896E-44F5-83F0-A8D19D77E59D}" destId="{539AA97B-5571-4763-B2A7-12BA2F6E0FE6}" srcOrd="0" destOrd="0" presId="urn:microsoft.com/office/officeart/2008/layout/VerticalAccentList"/>
    <dgm:cxn modelId="{8C56F2D6-BBCD-42E8-AFAA-5DC62BF43731}" srcId="{45D93931-014A-45C7-9925-A52318F2F9F9}" destId="{5ADEE633-896E-44F5-83F0-A8D19D77E59D}" srcOrd="0" destOrd="0" parTransId="{E6E7BD7E-BC2D-474D-99A8-797BF7039897}" sibTransId="{8A4A7AF9-EFE0-4961-8B79-6E31441E8DB1}"/>
    <dgm:cxn modelId="{51F9A45F-E113-4F7E-822D-9FC36A8B5EE0}" type="presParOf" srcId="{F604D249-7D48-4937-B477-881106CE67F3}" destId="{636E611C-25CE-4B17-9581-F27B204DDCD2}" srcOrd="0" destOrd="0" presId="urn:microsoft.com/office/officeart/2008/layout/VerticalAccentList"/>
    <dgm:cxn modelId="{2BE040F2-1E4A-4C02-BD37-7159BF9532E1}" type="presParOf" srcId="{636E611C-25CE-4B17-9581-F27B204DDCD2}" destId="{31CB853E-AB18-4F5E-955F-660D5FA4ADD1}" srcOrd="0" destOrd="0" presId="urn:microsoft.com/office/officeart/2008/layout/VerticalAccentList"/>
    <dgm:cxn modelId="{F8964EFD-3804-4126-93AD-CCAC2C9BC7FF}" type="presParOf" srcId="{F604D249-7D48-4937-B477-881106CE67F3}" destId="{EB6882CA-ED1F-4AA9-A8C4-F60F2C6B19EF}" srcOrd="1" destOrd="0" presId="urn:microsoft.com/office/officeart/2008/layout/VerticalAccentList"/>
    <dgm:cxn modelId="{E7D1D6A9-FB33-4111-941E-374EACDFCA63}" type="presParOf" srcId="{EB6882CA-ED1F-4AA9-A8C4-F60F2C6B19EF}" destId="{F89DE190-F558-44C5-B55D-7E49A5B4C931}" srcOrd="0" destOrd="0" presId="urn:microsoft.com/office/officeart/2008/layout/VerticalAccentList"/>
    <dgm:cxn modelId="{9FF91D40-E6D8-4541-BF9E-5D121B19DE21}" type="presParOf" srcId="{EB6882CA-ED1F-4AA9-A8C4-F60F2C6B19EF}" destId="{48294C48-D7F0-442A-8D15-81D0578995A6}" srcOrd="1" destOrd="0" presId="urn:microsoft.com/office/officeart/2008/layout/VerticalAccentList"/>
    <dgm:cxn modelId="{98D65C4D-77AA-41DA-A1C4-AB8224955577}" type="presParOf" srcId="{EB6882CA-ED1F-4AA9-A8C4-F60F2C6B19EF}" destId="{6E629330-6A8B-4CD7-8382-B4333406812D}" srcOrd="2" destOrd="0" presId="urn:microsoft.com/office/officeart/2008/layout/VerticalAccentList"/>
    <dgm:cxn modelId="{79627E9A-2E09-475F-8998-0A996816BF86}" type="presParOf" srcId="{EB6882CA-ED1F-4AA9-A8C4-F60F2C6B19EF}" destId="{A1260BF2-27DD-468C-A489-43E4348347F4}" srcOrd="3" destOrd="0" presId="urn:microsoft.com/office/officeart/2008/layout/VerticalAccentList"/>
    <dgm:cxn modelId="{9DF4EEA1-6AD7-49E7-8EAF-BFD5D7BA8E43}" type="presParOf" srcId="{EB6882CA-ED1F-4AA9-A8C4-F60F2C6B19EF}" destId="{850D54F0-4C03-463C-9C6F-ADFE35412842}" srcOrd="4" destOrd="0" presId="urn:microsoft.com/office/officeart/2008/layout/VerticalAccentList"/>
    <dgm:cxn modelId="{187B78FB-ABB6-4A8C-A873-7820AB2E5835}" type="presParOf" srcId="{EB6882CA-ED1F-4AA9-A8C4-F60F2C6B19EF}" destId="{F060B682-AD88-4EEC-9D17-3C796690C2FD}" srcOrd="5" destOrd="0" presId="urn:microsoft.com/office/officeart/2008/layout/VerticalAccentList"/>
    <dgm:cxn modelId="{BD911443-64A0-4EE5-9D4B-65D7BD4EA37C}" type="presParOf" srcId="{EB6882CA-ED1F-4AA9-A8C4-F60F2C6B19EF}" destId="{3259C0AC-D4C8-4497-9D98-ED7E138FEEB1}" srcOrd="6" destOrd="0" presId="urn:microsoft.com/office/officeart/2008/layout/VerticalAccentList"/>
    <dgm:cxn modelId="{008CFEB2-25FD-48A5-BCA0-B992C7234206}" type="presParOf" srcId="{EB6882CA-ED1F-4AA9-A8C4-F60F2C6B19EF}" destId="{539AA97B-5571-4763-B2A7-12BA2F6E0FE6}" srcOrd="7" destOrd="0" presId="urn:microsoft.com/office/officeart/2008/layout/VerticalAccentList"/>
    <dgm:cxn modelId="{D13FA95A-E941-44B0-AD33-5767DCF0C6FE}" type="presParOf" srcId="{F604D249-7D48-4937-B477-881106CE67F3}" destId="{E50B1D30-B51D-40CA-96EA-E442EACD50C7}" srcOrd="2" destOrd="0" presId="urn:microsoft.com/office/officeart/2008/layout/VerticalAccentList"/>
    <dgm:cxn modelId="{FC0BC09B-442E-41F1-9096-C222F2BFC2C8}" type="presParOf" srcId="{F604D249-7D48-4937-B477-881106CE67F3}" destId="{2059E043-12C2-45D3-AFAF-40988F8B4F17}" srcOrd="3" destOrd="0" presId="urn:microsoft.com/office/officeart/2008/layout/VerticalAccentList"/>
    <dgm:cxn modelId="{85544A15-166B-4753-9F7A-0B68A68F2D0F}" type="presParOf" srcId="{2059E043-12C2-45D3-AFAF-40988F8B4F17}" destId="{091356BC-975A-4E60-9875-87B07447A658}" srcOrd="0" destOrd="0" presId="urn:microsoft.com/office/officeart/2008/layout/VerticalAccentList"/>
    <dgm:cxn modelId="{5754408B-4C55-407D-AB86-3201EE1DD18A}" type="presParOf" srcId="{F604D249-7D48-4937-B477-881106CE67F3}" destId="{E73DD63C-ACEC-4172-AF5A-C9C3E532D7D7}" srcOrd="4" destOrd="0" presId="urn:microsoft.com/office/officeart/2008/layout/VerticalAccentList"/>
    <dgm:cxn modelId="{3B0D5C31-2489-48DD-80F8-955ADE14BFF4}" type="presParOf" srcId="{E73DD63C-ACEC-4172-AF5A-C9C3E532D7D7}" destId="{0DE2429C-A962-4B4F-925B-A506A39894AF}" srcOrd="0" destOrd="0" presId="urn:microsoft.com/office/officeart/2008/layout/VerticalAccentList"/>
    <dgm:cxn modelId="{D5769505-C60C-4002-A4D0-24CC66F9F2A7}" type="presParOf" srcId="{E73DD63C-ACEC-4172-AF5A-C9C3E532D7D7}" destId="{B80FA848-19A7-424B-9CD6-D4FD65F24143}" srcOrd="1" destOrd="0" presId="urn:microsoft.com/office/officeart/2008/layout/VerticalAccentList"/>
    <dgm:cxn modelId="{095F95EF-D60D-400B-AE93-6A4094FD258C}" type="presParOf" srcId="{E73DD63C-ACEC-4172-AF5A-C9C3E532D7D7}" destId="{6786873D-8D71-40A8-8B40-9DFFFEBD9561}" srcOrd="2" destOrd="0" presId="urn:microsoft.com/office/officeart/2008/layout/VerticalAccentList"/>
    <dgm:cxn modelId="{841BC513-2F9F-434E-B8C6-1E6D7C21C334}" type="presParOf" srcId="{E73DD63C-ACEC-4172-AF5A-C9C3E532D7D7}" destId="{20523ABE-A695-44D0-A520-2A48BA2C13F7}" srcOrd="3" destOrd="0" presId="urn:microsoft.com/office/officeart/2008/layout/VerticalAccentList"/>
    <dgm:cxn modelId="{2C785D52-EC13-480D-93E3-4A811A6F5BCE}" type="presParOf" srcId="{E73DD63C-ACEC-4172-AF5A-C9C3E532D7D7}" destId="{3E59A279-C2AC-410E-BBD8-0E3F9905635B}" srcOrd="4" destOrd="0" presId="urn:microsoft.com/office/officeart/2008/layout/VerticalAccentList"/>
    <dgm:cxn modelId="{FC868C88-7845-4BE5-8DA2-CED0696A683C}" type="presParOf" srcId="{E73DD63C-ACEC-4172-AF5A-C9C3E532D7D7}" destId="{98BAF802-8698-4CE5-BB15-9159D8719EF5}" srcOrd="5" destOrd="0" presId="urn:microsoft.com/office/officeart/2008/layout/VerticalAccentList"/>
    <dgm:cxn modelId="{1AC72094-2F29-48E4-A993-A1BD527A5F68}" type="presParOf" srcId="{E73DD63C-ACEC-4172-AF5A-C9C3E532D7D7}" destId="{87B4EA93-5666-49C3-8A95-CD9402110BDB}" srcOrd="6" destOrd="0" presId="urn:microsoft.com/office/officeart/2008/layout/VerticalAccentList"/>
    <dgm:cxn modelId="{68BC3143-3B04-42E5-9BE3-40503CF9598B}" type="presParOf" srcId="{E73DD63C-ACEC-4172-AF5A-C9C3E532D7D7}" destId="{86AF0DF9-87BC-48BB-9DD6-7B59380C47D1}" srcOrd="7" destOrd="0" presId="urn:microsoft.com/office/officeart/2008/layout/VerticalAccentList"/>
    <dgm:cxn modelId="{7D092F16-152F-47EF-BBFA-C7865AA73546}" type="presParOf" srcId="{F604D249-7D48-4937-B477-881106CE67F3}" destId="{0F11C60B-DA39-4A6B-BBD1-21F36EDF5E05}" srcOrd="5" destOrd="0" presId="urn:microsoft.com/office/officeart/2008/layout/VerticalAccentList"/>
    <dgm:cxn modelId="{BA27905D-08F0-480C-9D72-388469442030}" type="presParOf" srcId="{F604D249-7D48-4937-B477-881106CE67F3}" destId="{E3818AB4-30F9-420A-9968-3788E5788BE8}" srcOrd="6" destOrd="0" presId="urn:microsoft.com/office/officeart/2008/layout/VerticalAccentList"/>
    <dgm:cxn modelId="{9EFDDF84-B354-4848-9D8C-E754D32B411E}" type="presParOf" srcId="{E3818AB4-30F9-420A-9968-3788E5788BE8}" destId="{5CCF0EAC-546D-4530-B4DE-121FEB0973ED}" srcOrd="0" destOrd="0" presId="urn:microsoft.com/office/officeart/2008/layout/VerticalAccentList"/>
    <dgm:cxn modelId="{F0B549A6-759C-46FE-86AF-9DA783AF32C2}" type="presParOf" srcId="{F604D249-7D48-4937-B477-881106CE67F3}" destId="{EB36DBAF-0AED-4AC2-86D4-F93687E2938D}" srcOrd="7" destOrd="0" presId="urn:microsoft.com/office/officeart/2008/layout/VerticalAccentList"/>
    <dgm:cxn modelId="{20A04299-3D09-42EC-85C5-37FE803B6183}" type="presParOf" srcId="{EB36DBAF-0AED-4AC2-86D4-F93687E2938D}" destId="{66116102-E66F-4449-BEF3-CC58D554AE1A}" srcOrd="0" destOrd="0" presId="urn:microsoft.com/office/officeart/2008/layout/VerticalAccentList"/>
    <dgm:cxn modelId="{7B5FFAB8-7BDC-4DB3-B8AA-A13C72983426}" type="presParOf" srcId="{EB36DBAF-0AED-4AC2-86D4-F93687E2938D}" destId="{92EA6C6B-E064-4679-9661-B16437E2D806}" srcOrd="1" destOrd="0" presId="urn:microsoft.com/office/officeart/2008/layout/VerticalAccentList"/>
    <dgm:cxn modelId="{4A17BA04-C804-49EA-8472-D1AD1B993520}" type="presParOf" srcId="{EB36DBAF-0AED-4AC2-86D4-F93687E2938D}" destId="{5BE355FC-196A-4763-8CFD-FEA1015E1922}" srcOrd="2" destOrd="0" presId="urn:microsoft.com/office/officeart/2008/layout/VerticalAccentList"/>
    <dgm:cxn modelId="{D709A20E-FC42-4277-9EF0-798C27011688}" type="presParOf" srcId="{EB36DBAF-0AED-4AC2-86D4-F93687E2938D}" destId="{F24E6CBD-7FDC-4A9A-BA03-441EB89064D7}" srcOrd="3" destOrd="0" presId="urn:microsoft.com/office/officeart/2008/layout/VerticalAccentList"/>
    <dgm:cxn modelId="{63B65896-B4F3-4549-A294-4634FD307375}" type="presParOf" srcId="{EB36DBAF-0AED-4AC2-86D4-F93687E2938D}" destId="{76D4994D-D9E8-49BA-9039-738C30952019}" srcOrd="4" destOrd="0" presId="urn:microsoft.com/office/officeart/2008/layout/VerticalAccentList"/>
    <dgm:cxn modelId="{24A53D82-2FFB-4928-93CF-10E8013CAC2B}" type="presParOf" srcId="{EB36DBAF-0AED-4AC2-86D4-F93687E2938D}" destId="{58DF522D-4ECD-48C1-A4E9-00B479540E1B}" srcOrd="5" destOrd="0" presId="urn:microsoft.com/office/officeart/2008/layout/VerticalAccentList"/>
    <dgm:cxn modelId="{EDFE1EE4-4115-4653-AE87-6DA51C58AA3D}" type="presParOf" srcId="{EB36DBAF-0AED-4AC2-86D4-F93687E2938D}" destId="{E38B30AA-AAE5-4D19-963E-765798C60543}" srcOrd="6" destOrd="0" presId="urn:microsoft.com/office/officeart/2008/layout/VerticalAccentList"/>
    <dgm:cxn modelId="{21431FD1-C927-42E9-8E4F-B73A6534995D}" type="presParOf" srcId="{EB36DBAF-0AED-4AC2-86D4-F93687E2938D}" destId="{8EE636C5-DF28-456B-B687-85564130CE12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6DEFCC8-899C-4B63-901E-DA532B2BB949}" type="doc">
      <dgm:prSet loTypeId="urn:microsoft.com/office/officeart/2008/layout/VerticalAccentList" loCatId="list" qsTypeId="urn:microsoft.com/office/officeart/2005/8/quickstyle/3d1" qsCatId="3D" csTypeId="urn:microsoft.com/office/officeart/2005/8/colors/accent5_4" csCatId="accent5" phldr="1"/>
      <dgm:spPr/>
      <dgm:t>
        <a:bodyPr/>
        <a:lstStyle/>
        <a:p>
          <a:endParaRPr lang="en-US"/>
        </a:p>
      </dgm:t>
    </dgm:pt>
    <dgm:pt modelId="{45D93931-014A-45C7-9925-A52318F2F9F9}">
      <dgm:prSet phldrT="[Text]" custT="1"/>
      <dgm:spPr/>
      <dgm:t>
        <a:bodyPr/>
        <a:lstStyle/>
        <a:p>
          <a:r>
            <a:rPr lang="en-US" sz="2400" b="1" dirty="0" err="1">
              <a:latin typeface="Abhaya Libre Regular" panose="020B0604020202020204" charset="0"/>
              <a:cs typeface="Abhaya Libre Regular" panose="020B0604020202020204" charset="0"/>
            </a:rPr>
            <a:t>Cooperarea</a:t>
          </a:r>
          <a:r>
            <a:rPr lang="en-US" sz="2400" b="1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400" b="1" dirty="0" err="1">
              <a:latin typeface="Abhaya Libre Regular" panose="020B0604020202020204" charset="0"/>
              <a:cs typeface="Abhaya Libre Regular" panose="020B0604020202020204" charset="0"/>
            </a:rPr>
            <a:t>universități-întreprinder</a:t>
          </a:r>
          <a:r>
            <a:rPr lang="ro-RO" sz="2400" b="1" dirty="0">
              <a:latin typeface="Abhaya Libre Regular" panose="020B0604020202020204" charset="0"/>
              <a:cs typeface="Abhaya Libre Regular" panose="020B0604020202020204" charset="0"/>
            </a:rPr>
            <a:t>i</a:t>
          </a:r>
          <a:endParaRPr lang="en-US" sz="2400" b="1" dirty="0">
            <a:latin typeface="Abhaya Libre Regular" panose="020B0604020202020204" charset="0"/>
            <a:cs typeface="Abhaya Libre Regular" panose="020B0604020202020204" charset="0"/>
          </a:endParaRPr>
        </a:p>
      </dgm:t>
    </dgm:pt>
    <dgm:pt modelId="{CC1FEBEE-4EA0-48FD-9B01-74DCF98D176E}" type="parTrans" cxnId="{2BCD0FC8-96BC-4344-B856-F29C3876B87D}">
      <dgm:prSet/>
      <dgm:spPr/>
      <dgm:t>
        <a:bodyPr/>
        <a:lstStyle/>
        <a:p>
          <a:endParaRPr lang="en-US" sz="2400"/>
        </a:p>
      </dgm:t>
    </dgm:pt>
    <dgm:pt modelId="{61A68362-72F1-4610-A1E5-AAD7181E2A7F}" type="sibTrans" cxnId="{2BCD0FC8-96BC-4344-B856-F29C3876B87D}">
      <dgm:prSet/>
      <dgm:spPr/>
      <dgm:t>
        <a:bodyPr/>
        <a:lstStyle/>
        <a:p>
          <a:endParaRPr lang="en-US" sz="2400"/>
        </a:p>
      </dgm:t>
    </dgm:pt>
    <dgm:pt modelId="{5ADEE633-896E-44F5-83F0-A8D19D77E59D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2400" dirty="0" err="1">
              <a:latin typeface="Abhaya Libre Regular" panose="020B0604020202020204" charset="0"/>
              <a:cs typeface="Abhaya Libre Regular" panose="020B0604020202020204" charset="0"/>
            </a:rPr>
            <a:t>Învățare</a:t>
          </a:r>
          <a:r>
            <a:rPr lang="en-US" sz="2400" dirty="0">
              <a:latin typeface="Abhaya Libre Regular" panose="020B0604020202020204" charset="0"/>
              <a:cs typeface="Abhaya Libre Regular" panose="020B0604020202020204" charset="0"/>
            </a:rPr>
            <a:t> pe tot </a:t>
          </a:r>
          <a:r>
            <a:rPr lang="en-US" sz="2400" dirty="0" err="1">
              <a:latin typeface="Abhaya Libre Regular" panose="020B0604020202020204" charset="0"/>
              <a:cs typeface="Abhaya Libre Regular" panose="020B0604020202020204" charset="0"/>
            </a:rPr>
            <a:t>parcursul</a:t>
          </a:r>
          <a:r>
            <a:rPr lang="en-US" sz="24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400" dirty="0" err="1">
              <a:latin typeface="Abhaya Libre Regular" panose="020B0604020202020204" charset="0"/>
              <a:cs typeface="Abhaya Libre Regular" panose="020B0604020202020204" charset="0"/>
            </a:rPr>
            <a:t>vieții</a:t>
          </a:r>
          <a:r>
            <a:rPr lang="en-US" sz="24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400" dirty="0" err="1">
              <a:latin typeface="Abhaya Libre Regular" panose="020B0604020202020204" charset="0"/>
              <a:cs typeface="Abhaya Libre Regular" panose="020B0604020202020204" charset="0"/>
            </a:rPr>
            <a:t>în</a:t>
          </a:r>
          <a:r>
            <a:rPr lang="en-US" sz="24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400" dirty="0" err="1">
              <a:latin typeface="Abhaya Libre Regular" panose="020B0604020202020204" charset="0"/>
              <a:cs typeface="Abhaya Libre Regular" panose="020B0604020202020204" charset="0"/>
            </a:rPr>
            <a:t>cercetare</a:t>
          </a:r>
          <a:r>
            <a:rPr lang="en-US" sz="24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400" dirty="0" err="1">
              <a:latin typeface="Abhaya Libre Regular" panose="020B0604020202020204" charset="0"/>
              <a:cs typeface="Abhaya Libre Regular" panose="020B0604020202020204" charset="0"/>
            </a:rPr>
            <a:t>și</a:t>
          </a:r>
          <a:r>
            <a:rPr lang="en-US" sz="24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400" dirty="0" err="1">
              <a:latin typeface="Abhaya Libre Regular" panose="020B0604020202020204" charset="0"/>
              <a:cs typeface="Abhaya Libre Regular" panose="020B0604020202020204" charset="0"/>
            </a:rPr>
            <a:t>inovare</a:t>
          </a:r>
          <a:endParaRPr lang="en-US" sz="2400" dirty="0">
            <a:latin typeface="Abhaya Libre Regular" panose="020B0604020202020204" charset="0"/>
            <a:cs typeface="Abhaya Libre Regular" panose="020B0604020202020204" charset="0"/>
          </a:endParaRPr>
        </a:p>
      </dgm:t>
    </dgm:pt>
    <dgm:pt modelId="{E6E7BD7E-BC2D-474D-99A8-797BF7039897}" type="parTrans" cxnId="{8C56F2D6-BBCD-42E8-AFAA-5DC62BF43731}">
      <dgm:prSet/>
      <dgm:spPr/>
      <dgm:t>
        <a:bodyPr/>
        <a:lstStyle/>
        <a:p>
          <a:endParaRPr lang="en-US" sz="2400"/>
        </a:p>
      </dgm:t>
    </dgm:pt>
    <dgm:pt modelId="{8A4A7AF9-EFE0-4961-8B79-6E31441E8DB1}" type="sibTrans" cxnId="{8C56F2D6-BBCD-42E8-AFAA-5DC62BF43731}">
      <dgm:prSet/>
      <dgm:spPr/>
      <dgm:t>
        <a:bodyPr/>
        <a:lstStyle/>
        <a:p>
          <a:endParaRPr lang="en-US" sz="2400"/>
        </a:p>
      </dgm:t>
    </dgm:pt>
    <dgm:pt modelId="{27217B91-3901-4C0F-BA95-2C31141194C9}">
      <dgm:prSet phldrT="[Text]" custT="1"/>
      <dgm:spPr/>
      <dgm:t>
        <a:bodyPr/>
        <a:lstStyle/>
        <a:p>
          <a:r>
            <a:rPr lang="en-US" sz="2400" b="1" dirty="0">
              <a:latin typeface="Abhaya Libre Regular" panose="020B0604020202020204" charset="0"/>
              <a:cs typeface="Abhaya Libre Regular" panose="020B0604020202020204" charset="0"/>
            </a:rPr>
            <a:t>Agenda </a:t>
          </a:r>
          <a:r>
            <a:rPr lang="en-US" sz="2400" b="1" dirty="0" err="1">
              <a:latin typeface="Abhaya Libre Regular" panose="020B0604020202020204" charset="0"/>
              <a:cs typeface="Abhaya Libre Regular" panose="020B0604020202020204" charset="0"/>
            </a:rPr>
            <a:t>digitală</a:t>
          </a:r>
          <a:endParaRPr lang="en-US" sz="2400" b="1" dirty="0">
            <a:latin typeface="Abhaya Libre Regular" panose="020B0604020202020204" charset="0"/>
            <a:cs typeface="Abhaya Libre Regular" panose="020B0604020202020204" charset="0"/>
          </a:endParaRPr>
        </a:p>
      </dgm:t>
    </dgm:pt>
    <dgm:pt modelId="{B8CC9AEE-6DEC-48AA-A785-4D4DDF23B05E}" type="parTrans" cxnId="{1FB49804-3052-499E-A68A-4A8D70DB02F2}">
      <dgm:prSet/>
      <dgm:spPr/>
      <dgm:t>
        <a:bodyPr/>
        <a:lstStyle/>
        <a:p>
          <a:endParaRPr lang="en-US" sz="2400"/>
        </a:p>
      </dgm:t>
    </dgm:pt>
    <dgm:pt modelId="{EBEE616D-D39B-4CB6-8013-62F6B6747396}" type="sibTrans" cxnId="{1FB49804-3052-499E-A68A-4A8D70DB02F2}">
      <dgm:prSet/>
      <dgm:spPr/>
      <dgm:t>
        <a:bodyPr/>
        <a:lstStyle/>
        <a:p>
          <a:endParaRPr lang="en-US" sz="2400"/>
        </a:p>
      </dgm:t>
    </dgm:pt>
    <dgm:pt modelId="{66AB1C56-F5A5-4253-9E71-12B995DAF21B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2400" dirty="0" err="1">
              <a:latin typeface="Abhaya Libre Regular" panose="020B0604020202020204" charset="0"/>
              <a:cs typeface="Abhaya Libre Regular" panose="020B0604020202020204" charset="0"/>
            </a:rPr>
            <a:t>Oportunități</a:t>
          </a:r>
          <a:r>
            <a:rPr lang="en-US" sz="24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400" dirty="0" err="1">
              <a:latin typeface="Abhaya Libre Regular" panose="020B0604020202020204" charset="0"/>
              <a:cs typeface="Abhaya Libre Regular" panose="020B0604020202020204" charset="0"/>
            </a:rPr>
            <a:t>excelente</a:t>
          </a:r>
          <a:r>
            <a:rPr lang="en-US" sz="2400" dirty="0">
              <a:latin typeface="Abhaya Libre Regular" panose="020B0604020202020204" charset="0"/>
              <a:cs typeface="Abhaya Libre Regular" panose="020B0604020202020204" charset="0"/>
            </a:rPr>
            <a:t> de </a:t>
          </a:r>
          <a:r>
            <a:rPr lang="en-US" sz="2400" dirty="0" err="1">
              <a:latin typeface="Abhaya Libre Regular" panose="020B0604020202020204" charset="0"/>
              <a:cs typeface="Abhaya Libre Regular" panose="020B0604020202020204" charset="0"/>
            </a:rPr>
            <a:t>angajare</a:t>
          </a:r>
          <a:r>
            <a:rPr lang="en-US" sz="24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400" dirty="0" err="1">
              <a:latin typeface="Abhaya Libre Regular" panose="020B0604020202020204" charset="0"/>
              <a:cs typeface="Abhaya Libre Regular" panose="020B0604020202020204" charset="0"/>
            </a:rPr>
            <a:t>în</a:t>
          </a:r>
          <a:r>
            <a:rPr lang="en-US" sz="24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400" dirty="0" err="1">
              <a:latin typeface="Abhaya Libre Regular" panose="020B0604020202020204" charset="0"/>
              <a:cs typeface="Abhaya Libre Regular" panose="020B0604020202020204" charset="0"/>
            </a:rPr>
            <a:t>companii</a:t>
          </a:r>
          <a:r>
            <a:rPr lang="en-US" sz="2400" dirty="0">
              <a:latin typeface="Abhaya Libre Regular" panose="020B0604020202020204" charset="0"/>
              <a:cs typeface="Abhaya Libre Regular" panose="020B0604020202020204" charset="0"/>
            </a:rPr>
            <a:t> competitive</a:t>
          </a:r>
        </a:p>
      </dgm:t>
    </dgm:pt>
    <dgm:pt modelId="{FB16C672-E279-4271-8418-EBE148610E9A}" type="parTrans" cxnId="{80471325-062D-47DC-BC81-0DDBABC34B83}">
      <dgm:prSet/>
      <dgm:spPr/>
      <dgm:t>
        <a:bodyPr/>
        <a:lstStyle/>
        <a:p>
          <a:endParaRPr lang="en-US" sz="2400"/>
        </a:p>
      </dgm:t>
    </dgm:pt>
    <dgm:pt modelId="{4B86ED79-AA2E-4C06-AFEC-9657F93C3290}" type="sibTrans" cxnId="{80471325-062D-47DC-BC81-0DDBABC34B83}">
      <dgm:prSet/>
      <dgm:spPr/>
      <dgm:t>
        <a:bodyPr/>
        <a:lstStyle/>
        <a:p>
          <a:endParaRPr lang="en-US" sz="2400"/>
        </a:p>
      </dgm:t>
    </dgm:pt>
    <dgm:pt modelId="{F62C1468-5CD6-4871-AB1A-ACDC4C6C35F0}">
      <dgm:prSet phldrT="[Text]" custT="1"/>
      <dgm:spPr/>
      <dgm:t>
        <a:bodyPr/>
        <a:lstStyle/>
        <a:p>
          <a:r>
            <a:rPr lang="en-US" sz="2400" b="1" dirty="0" err="1">
              <a:latin typeface="Abhaya Libre Regular" panose="020B0604020202020204" charset="0"/>
              <a:cs typeface="Abhaya Libre Regular" panose="020B0604020202020204" charset="0"/>
            </a:rPr>
            <a:t>Tehnologii</a:t>
          </a:r>
          <a:r>
            <a:rPr lang="en-US" sz="2400" b="1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400" b="1" dirty="0" err="1">
              <a:latin typeface="Abhaya Libre Regular" panose="020B0604020202020204" charset="0"/>
              <a:cs typeface="Abhaya Libre Regular" panose="020B0604020202020204" charset="0"/>
            </a:rPr>
            <a:t>favorabile</a:t>
          </a:r>
          <a:r>
            <a:rPr lang="en-US" sz="2400" b="1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400" b="1" dirty="0" err="1">
              <a:latin typeface="Abhaya Libre Regular" panose="020B0604020202020204" charset="0"/>
              <a:cs typeface="Abhaya Libre Regular" panose="020B0604020202020204" charset="0"/>
            </a:rPr>
            <a:t>cheie</a:t>
          </a:r>
          <a:endParaRPr lang="en-US" sz="2400" b="1" dirty="0">
            <a:latin typeface="Abhaya Libre Regular" panose="020B0604020202020204" charset="0"/>
            <a:cs typeface="Abhaya Libre Regular" panose="020B0604020202020204" charset="0"/>
          </a:endParaRPr>
        </a:p>
      </dgm:t>
    </dgm:pt>
    <dgm:pt modelId="{63E4ABBF-C1C3-445E-8BD9-70434CABF6CE}" type="parTrans" cxnId="{FC98F799-40CA-41DE-8C01-94A0E63A42F4}">
      <dgm:prSet/>
      <dgm:spPr/>
      <dgm:t>
        <a:bodyPr/>
        <a:lstStyle/>
        <a:p>
          <a:endParaRPr lang="en-US" sz="2400"/>
        </a:p>
      </dgm:t>
    </dgm:pt>
    <dgm:pt modelId="{D55575DA-C1DC-427D-ABBE-03582015AD25}" type="sibTrans" cxnId="{FC98F799-40CA-41DE-8C01-94A0E63A42F4}">
      <dgm:prSet/>
      <dgm:spPr/>
      <dgm:t>
        <a:bodyPr/>
        <a:lstStyle/>
        <a:p>
          <a:endParaRPr lang="en-US" sz="2400"/>
        </a:p>
      </dgm:t>
    </dgm:pt>
    <dgm:pt modelId="{0A908446-9865-48BA-8B34-2D575AFA51AA}">
      <dgm:prSet phldrT="[Text]" custT="1"/>
      <dgm:spPr>
        <a:solidFill>
          <a:schemeClr val="bg2"/>
        </a:solidFill>
      </dgm:spPr>
      <dgm:t>
        <a:bodyPr/>
        <a:lstStyle/>
        <a:p>
          <a:r>
            <a:rPr lang="it-IT" sz="2400">
              <a:latin typeface="Abhaya Libre Regular" panose="020B0604020202020204" charset="0"/>
              <a:cs typeface="Abhaya Libre Regular" panose="020B0604020202020204" charset="0"/>
            </a:rPr>
            <a:t>Posibilitatea unei schimbări fundamentale într-un sistem</a:t>
          </a:r>
          <a:endParaRPr lang="en-US" sz="2400" dirty="0">
            <a:latin typeface="Abhaya Libre Regular" panose="020B0604020202020204" charset="0"/>
            <a:cs typeface="Abhaya Libre Regular" panose="020B0604020202020204" charset="0"/>
          </a:endParaRPr>
        </a:p>
      </dgm:t>
    </dgm:pt>
    <dgm:pt modelId="{B64299FA-756A-4E0B-85E1-79D5B3D5AE12}" type="parTrans" cxnId="{04DEBCA1-FC10-4BA8-8802-62F11247997F}">
      <dgm:prSet/>
      <dgm:spPr/>
      <dgm:t>
        <a:bodyPr/>
        <a:lstStyle/>
        <a:p>
          <a:endParaRPr lang="en-US" sz="2400"/>
        </a:p>
      </dgm:t>
    </dgm:pt>
    <dgm:pt modelId="{A0E07675-7809-4EB1-8F7D-7E2DF29D5127}" type="sibTrans" cxnId="{04DEBCA1-FC10-4BA8-8802-62F11247997F}">
      <dgm:prSet/>
      <dgm:spPr/>
      <dgm:t>
        <a:bodyPr/>
        <a:lstStyle/>
        <a:p>
          <a:endParaRPr lang="en-US" sz="2400"/>
        </a:p>
      </dgm:t>
    </dgm:pt>
    <dgm:pt modelId="{F604D249-7D48-4937-B477-881106CE67F3}" type="pres">
      <dgm:prSet presAssocID="{A6DEFCC8-899C-4B63-901E-DA532B2BB949}" presName="Name0" presStyleCnt="0">
        <dgm:presLayoutVars>
          <dgm:chMax/>
          <dgm:chPref/>
          <dgm:dir/>
        </dgm:presLayoutVars>
      </dgm:prSet>
      <dgm:spPr/>
    </dgm:pt>
    <dgm:pt modelId="{636E611C-25CE-4B17-9581-F27B204DDCD2}" type="pres">
      <dgm:prSet presAssocID="{45D93931-014A-45C7-9925-A52318F2F9F9}" presName="parenttextcomposite" presStyleCnt="0"/>
      <dgm:spPr/>
    </dgm:pt>
    <dgm:pt modelId="{31CB853E-AB18-4F5E-955F-660D5FA4ADD1}" type="pres">
      <dgm:prSet presAssocID="{45D93931-014A-45C7-9925-A52318F2F9F9}" presName="parenttext" presStyleLbl="revTx" presStyleIdx="0" presStyleCnt="3">
        <dgm:presLayoutVars>
          <dgm:chMax/>
          <dgm:chPref val="2"/>
          <dgm:bulletEnabled val="1"/>
        </dgm:presLayoutVars>
      </dgm:prSet>
      <dgm:spPr/>
    </dgm:pt>
    <dgm:pt modelId="{EB6882CA-ED1F-4AA9-A8C4-F60F2C6B19EF}" type="pres">
      <dgm:prSet presAssocID="{45D93931-014A-45C7-9925-A52318F2F9F9}" presName="composite" presStyleCnt="0"/>
      <dgm:spPr/>
    </dgm:pt>
    <dgm:pt modelId="{F89DE190-F558-44C5-B55D-7E49A5B4C931}" type="pres">
      <dgm:prSet presAssocID="{45D93931-014A-45C7-9925-A52318F2F9F9}" presName="chevron1" presStyleLbl="alignNode1" presStyleIdx="0" presStyleCnt="21"/>
      <dgm:spPr>
        <a:solidFill>
          <a:srgbClr val="009999"/>
        </a:solidFill>
      </dgm:spPr>
    </dgm:pt>
    <dgm:pt modelId="{48294C48-D7F0-442A-8D15-81D0578995A6}" type="pres">
      <dgm:prSet presAssocID="{45D93931-014A-45C7-9925-A52318F2F9F9}" presName="chevron2" presStyleLbl="alignNode1" presStyleIdx="1" presStyleCnt="21"/>
      <dgm:spPr>
        <a:solidFill>
          <a:srgbClr val="009999"/>
        </a:solidFill>
      </dgm:spPr>
    </dgm:pt>
    <dgm:pt modelId="{6E629330-6A8B-4CD7-8382-B4333406812D}" type="pres">
      <dgm:prSet presAssocID="{45D93931-014A-45C7-9925-A52318F2F9F9}" presName="chevron3" presStyleLbl="alignNode1" presStyleIdx="2" presStyleCnt="21"/>
      <dgm:spPr>
        <a:solidFill>
          <a:srgbClr val="009999"/>
        </a:solidFill>
      </dgm:spPr>
    </dgm:pt>
    <dgm:pt modelId="{A1260BF2-27DD-468C-A489-43E4348347F4}" type="pres">
      <dgm:prSet presAssocID="{45D93931-014A-45C7-9925-A52318F2F9F9}" presName="chevron4" presStyleLbl="alignNode1" presStyleIdx="3" presStyleCnt="21"/>
      <dgm:spPr>
        <a:solidFill>
          <a:srgbClr val="009999"/>
        </a:solidFill>
      </dgm:spPr>
    </dgm:pt>
    <dgm:pt modelId="{850D54F0-4C03-463C-9C6F-ADFE35412842}" type="pres">
      <dgm:prSet presAssocID="{45D93931-014A-45C7-9925-A52318F2F9F9}" presName="chevron5" presStyleLbl="alignNode1" presStyleIdx="4" presStyleCnt="21"/>
      <dgm:spPr>
        <a:solidFill>
          <a:srgbClr val="009999"/>
        </a:solidFill>
      </dgm:spPr>
    </dgm:pt>
    <dgm:pt modelId="{F060B682-AD88-4EEC-9D17-3C796690C2FD}" type="pres">
      <dgm:prSet presAssocID="{45D93931-014A-45C7-9925-A52318F2F9F9}" presName="chevron6" presStyleLbl="alignNode1" presStyleIdx="5" presStyleCnt="21"/>
      <dgm:spPr>
        <a:solidFill>
          <a:srgbClr val="009999"/>
        </a:solidFill>
      </dgm:spPr>
    </dgm:pt>
    <dgm:pt modelId="{3259C0AC-D4C8-4497-9D98-ED7E138FEEB1}" type="pres">
      <dgm:prSet presAssocID="{45D93931-014A-45C7-9925-A52318F2F9F9}" presName="chevron7" presStyleLbl="alignNode1" presStyleIdx="6" presStyleCnt="21"/>
      <dgm:spPr>
        <a:solidFill>
          <a:srgbClr val="009999"/>
        </a:solidFill>
      </dgm:spPr>
    </dgm:pt>
    <dgm:pt modelId="{539AA97B-5571-4763-B2A7-12BA2F6E0FE6}" type="pres">
      <dgm:prSet presAssocID="{45D93931-014A-45C7-9925-A52318F2F9F9}" presName="childtext" presStyleLbl="solidFgAcc1" presStyleIdx="0" presStyleCnt="3">
        <dgm:presLayoutVars>
          <dgm:chMax/>
          <dgm:chPref val="0"/>
          <dgm:bulletEnabled val="1"/>
        </dgm:presLayoutVars>
      </dgm:prSet>
      <dgm:spPr/>
    </dgm:pt>
    <dgm:pt modelId="{E50B1D30-B51D-40CA-96EA-E442EACD50C7}" type="pres">
      <dgm:prSet presAssocID="{61A68362-72F1-4610-A1E5-AAD7181E2A7F}" presName="sibTrans" presStyleCnt="0"/>
      <dgm:spPr/>
    </dgm:pt>
    <dgm:pt modelId="{2059E043-12C2-45D3-AFAF-40988F8B4F17}" type="pres">
      <dgm:prSet presAssocID="{27217B91-3901-4C0F-BA95-2C31141194C9}" presName="parenttextcomposite" presStyleCnt="0"/>
      <dgm:spPr/>
    </dgm:pt>
    <dgm:pt modelId="{091356BC-975A-4E60-9875-87B07447A658}" type="pres">
      <dgm:prSet presAssocID="{27217B91-3901-4C0F-BA95-2C31141194C9}" presName="parenttext" presStyleLbl="revTx" presStyleIdx="1" presStyleCnt="3" custScaleX="98179">
        <dgm:presLayoutVars>
          <dgm:chMax/>
          <dgm:chPref val="2"/>
          <dgm:bulletEnabled val="1"/>
        </dgm:presLayoutVars>
      </dgm:prSet>
      <dgm:spPr/>
    </dgm:pt>
    <dgm:pt modelId="{E73DD63C-ACEC-4172-AF5A-C9C3E532D7D7}" type="pres">
      <dgm:prSet presAssocID="{27217B91-3901-4C0F-BA95-2C31141194C9}" presName="composite" presStyleCnt="0"/>
      <dgm:spPr/>
    </dgm:pt>
    <dgm:pt modelId="{0DE2429C-A962-4B4F-925B-A506A39894AF}" type="pres">
      <dgm:prSet presAssocID="{27217B91-3901-4C0F-BA95-2C31141194C9}" presName="chevron1" presStyleLbl="alignNode1" presStyleIdx="7" presStyleCnt="21"/>
      <dgm:spPr>
        <a:solidFill>
          <a:srgbClr val="008080"/>
        </a:solidFill>
      </dgm:spPr>
    </dgm:pt>
    <dgm:pt modelId="{B80FA848-19A7-424B-9CD6-D4FD65F24143}" type="pres">
      <dgm:prSet presAssocID="{27217B91-3901-4C0F-BA95-2C31141194C9}" presName="chevron2" presStyleLbl="alignNode1" presStyleIdx="8" presStyleCnt="21"/>
      <dgm:spPr>
        <a:solidFill>
          <a:srgbClr val="008080"/>
        </a:solidFill>
      </dgm:spPr>
    </dgm:pt>
    <dgm:pt modelId="{6786873D-8D71-40A8-8B40-9DFFFEBD9561}" type="pres">
      <dgm:prSet presAssocID="{27217B91-3901-4C0F-BA95-2C31141194C9}" presName="chevron3" presStyleLbl="alignNode1" presStyleIdx="9" presStyleCnt="21"/>
      <dgm:spPr>
        <a:solidFill>
          <a:srgbClr val="008080"/>
        </a:solidFill>
      </dgm:spPr>
    </dgm:pt>
    <dgm:pt modelId="{20523ABE-A695-44D0-A520-2A48BA2C13F7}" type="pres">
      <dgm:prSet presAssocID="{27217B91-3901-4C0F-BA95-2C31141194C9}" presName="chevron4" presStyleLbl="alignNode1" presStyleIdx="10" presStyleCnt="21"/>
      <dgm:spPr>
        <a:solidFill>
          <a:srgbClr val="008080"/>
        </a:solidFill>
      </dgm:spPr>
    </dgm:pt>
    <dgm:pt modelId="{3E59A279-C2AC-410E-BBD8-0E3F9905635B}" type="pres">
      <dgm:prSet presAssocID="{27217B91-3901-4C0F-BA95-2C31141194C9}" presName="chevron5" presStyleLbl="alignNode1" presStyleIdx="11" presStyleCnt="21"/>
      <dgm:spPr>
        <a:solidFill>
          <a:srgbClr val="008080"/>
        </a:solidFill>
      </dgm:spPr>
    </dgm:pt>
    <dgm:pt modelId="{98BAF802-8698-4CE5-BB15-9159D8719EF5}" type="pres">
      <dgm:prSet presAssocID="{27217B91-3901-4C0F-BA95-2C31141194C9}" presName="chevron6" presStyleLbl="alignNode1" presStyleIdx="12" presStyleCnt="21"/>
      <dgm:spPr>
        <a:solidFill>
          <a:srgbClr val="008080"/>
        </a:solidFill>
      </dgm:spPr>
    </dgm:pt>
    <dgm:pt modelId="{87B4EA93-5666-49C3-8A95-CD9402110BDB}" type="pres">
      <dgm:prSet presAssocID="{27217B91-3901-4C0F-BA95-2C31141194C9}" presName="chevron7" presStyleLbl="alignNode1" presStyleIdx="13" presStyleCnt="21"/>
      <dgm:spPr>
        <a:solidFill>
          <a:srgbClr val="008080"/>
        </a:solidFill>
      </dgm:spPr>
    </dgm:pt>
    <dgm:pt modelId="{86AF0DF9-87BC-48BB-9DD6-7B59380C47D1}" type="pres">
      <dgm:prSet presAssocID="{27217B91-3901-4C0F-BA95-2C31141194C9}" presName="childtext" presStyleLbl="solidFgAcc1" presStyleIdx="1" presStyleCnt="3">
        <dgm:presLayoutVars>
          <dgm:chMax/>
          <dgm:chPref val="0"/>
          <dgm:bulletEnabled val="1"/>
        </dgm:presLayoutVars>
      </dgm:prSet>
      <dgm:spPr/>
    </dgm:pt>
    <dgm:pt modelId="{0F11C60B-DA39-4A6B-BBD1-21F36EDF5E05}" type="pres">
      <dgm:prSet presAssocID="{EBEE616D-D39B-4CB6-8013-62F6B6747396}" presName="sibTrans" presStyleCnt="0"/>
      <dgm:spPr/>
    </dgm:pt>
    <dgm:pt modelId="{E3818AB4-30F9-420A-9968-3788E5788BE8}" type="pres">
      <dgm:prSet presAssocID="{F62C1468-5CD6-4871-AB1A-ACDC4C6C35F0}" presName="parenttextcomposite" presStyleCnt="0"/>
      <dgm:spPr/>
    </dgm:pt>
    <dgm:pt modelId="{5CCF0EAC-546D-4530-B4DE-121FEB0973ED}" type="pres">
      <dgm:prSet presAssocID="{F62C1468-5CD6-4871-AB1A-ACDC4C6C35F0}" presName="parenttext" presStyleLbl="revTx" presStyleIdx="2" presStyleCnt="3">
        <dgm:presLayoutVars>
          <dgm:chMax/>
          <dgm:chPref val="2"/>
          <dgm:bulletEnabled val="1"/>
        </dgm:presLayoutVars>
      </dgm:prSet>
      <dgm:spPr/>
    </dgm:pt>
    <dgm:pt modelId="{EB36DBAF-0AED-4AC2-86D4-F93687E2938D}" type="pres">
      <dgm:prSet presAssocID="{F62C1468-5CD6-4871-AB1A-ACDC4C6C35F0}" presName="composite" presStyleCnt="0"/>
      <dgm:spPr/>
    </dgm:pt>
    <dgm:pt modelId="{66116102-E66F-4449-BEF3-CC58D554AE1A}" type="pres">
      <dgm:prSet presAssocID="{F62C1468-5CD6-4871-AB1A-ACDC4C6C35F0}" presName="chevron1" presStyleLbl="alignNode1" presStyleIdx="14" presStyleCnt="21"/>
      <dgm:spPr>
        <a:solidFill>
          <a:srgbClr val="006666"/>
        </a:solidFill>
      </dgm:spPr>
    </dgm:pt>
    <dgm:pt modelId="{92EA6C6B-E064-4679-9661-B16437E2D806}" type="pres">
      <dgm:prSet presAssocID="{F62C1468-5CD6-4871-AB1A-ACDC4C6C35F0}" presName="chevron2" presStyleLbl="alignNode1" presStyleIdx="15" presStyleCnt="21"/>
      <dgm:spPr>
        <a:solidFill>
          <a:srgbClr val="006666"/>
        </a:solidFill>
      </dgm:spPr>
    </dgm:pt>
    <dgm:pt modelId="{5BE355FC-196A-4763-8CFD-FEA1015E1922}" type="pres">
      <dgm:prSet presAssocID="{F62C1468-5CD6-4871-AB1A-ACDC4C6C35F0}" presName="chevron3" presStyleLbl="alignNode1" presStyleIdx="16" presStyleCnt="21"/>
      <dgm:spPr>
        <a:solidFill>
          <a:srgbClr val="006666"/>
        </a:solidFill>
      </dgm:spPr>
    </dgm:pt>
    <dgm:pt modelId="{F24E6CBD-7FDC-4A9A-BA03-441EB89064D7}" type="pres">
      <dgm:prSet presAssocID="{F62C1468-5CD6-4871-AB1A-ACDC4C6C35F0}" presName="chevron4" presStyleLbl="alignNode1" presStyleIdx="17" presStyleCnt="21"/>
      <dgm:spPr>
        <a:solidFill>
          <a:srgbClr val="006666"/>
        </a:solidFill>
      </dgm:spPr>
    </dgm:pt>
    <dgm:pt modelId="{76D4994D-D9E8-49BA-9039-738C30952019}" type="pres">
      <dgm:prSet presAssocID="{F62C1468-5CD6-4871-AB1A-ACDC4C6C35F0}" presName="chevron5" presStyleLbl="alignNode1" presStyleIdx="18" presStyleCnt="21"/>
      <dgm:spPr>
        <a:solidFill>
          <a:srgbClr val="006666"/>
        </a:solidFill>
      </dgm:spPr>
    </dgm:pt>
    <dgm:pt modelId="{58DF522D-4ECD-48C1-A4E9-00B479540E1B}" type="pres">
      <dgm:prSet presAssocID="{F62C1468-5CD6-4871-AB1A-ACDC4C6C35F0}" presName="chevron6" presStyleLbl="alignNode1" presStyleIdx="19" presStyleCnt="21"/>
      <dgm:spPr>
        <a:solidFill>
          <a:srgbClr val="006666"/>
        </a:solidFill>
      </dgm:spPr>
    </dgm:pt>
    <dgm:pt modelId="{E38B30AA-AAE5-4D19-963E-765798C60543}" type="pres">
      <dgm:prSet presAssocID="{F62C1468-5CD6-4871-AB1A-ACDC4C6C35F0}" presName="chevron7" presStyleLbl="alignNode1" presStyleIdx="20" presStyleCnt="21"/>
      <dgm:spPr>
        <a:solidFill>
          <a:srgbClr val="006666"/>
        </a:solidFill>
      </dgm:spPr>
    </dgm:pt>
    <dgm:pt modelId="{8EE636C5-DF28-456B-B687-85564130CE12}" type="pres">
      <dgm:prSet presAssocID="{F62C1468-5CD6-4871-AB1A-ACDC4C6C35F0}" presName="childtext" presStyleLbl="solidFgAcc1" presStyleIdx="2" presStyleCnt="3">
        <dgm:presLayoutVars>
          <dgm:chMax/>
          <dgm:chPref val="0"/>
          <dgm:bulletEnabled val="1"/>
        </dgm:presLayoutVars>
      </dgm:prSet>
      <dgm:spPr/>
    </dgm:pt>
  </dgm:ptLst>
  <dgm:cxnLst>
    <dgm:cxn modelId="{1FB49804-3052-499E-A68A-4A8D70DB02F2}" srcId="{A6DEFCC8-899C-4B63-901E-DA532B2BB949}" destId="{27217B91-3901-4C0F-BA95-2C31141194C9}" srcOrd="1" destOrd="0" parTransId="{B8CC9AEE-6DEC-48AA-A785-4D4DDF23B05E}" sibTransId="{EBEE616D-D39B-4CB6-8013-62F6B6747396}"/>
    <dgm:cxn modelId="{80471325-062D-47DC-BC81-0DDBABC34B83}" srcId="{27217B91-3901-4C0F-BA95-2C31141194C9}" destId="{66AB1C56-F5A5-4253-9E71-12B995DAF21B}" srcOrd="0" destOrd="0" parTransId="{FB16C672-E279-4271-8418-EBE148610E9A}" sibTransId="{4B86ED79-AA2E-4C06-AFEC-9657F93C3290}"/>
    <dgm:cxn modelId="{64408F65-1A3C-472F-8808-75B44D954FEB}" type="presOf" srcId="{0A908446-9865-48BA-8B34-2D575AFA51AA}" destId="{8EE636C5-DF28-456B-B687-85564130CE12}" srcOrd="0" destOrd="0" presId="urn:microsoft.com/office/officeart/2008/layout/VerticalAccentList"/>
    <dgm:cxn modelId="{3BDF7669-4426-41AC-9449-2A11CC589AB4}" type="presOf" srcId="{F62C1468-5CD6-4871-AB1A-ACDC4C6C35F0}" destId="{5CCF0EAC-546D-4530-B4DE-121FEB0973ED}" srcOrd="0" destOrd="0" presId="urn:microsoft.com/office/officeart/2008/layout/VerticalAccentList"/>
    <dgm:cxn modelId="{C15A636F-02DC-43B5-B4FD-7BEDFD80D946}" type="presOf" srcId="{27217B91-3901-4C0F-BA95-2C31141194C9}" destId="{091356BC-975A-4E60-9875-87B07447A658}" srcOrd="0" destOrd="0" presId="urn:microsoft.com/office/officeart/2008/layout/VerticalAccentList"/>
    <dgm:cxn modelId="{25110C75-E76A-4BEE-A77F-58E9A251F681}" type="presOf" srcId="{66AB1C56-F5A5-4253-9E71-12B995DAF21B}" destId="{86AF0DF9-87BC-48BB-9DD6-7B59380C47D1}" srcOrd="0" destOrd="0" presId="urn:microsoft.com/office/officeart/2008/layout/VerticalAccentList"/>
    <dgm:cxn modelId="{B808DD97-FCB2-43C1-9095-ED4A972D2508}" type="presOf" srcId="{A6DEFCC8-899C-4B63-901E-DA532B2BB949}" destId="{F604D249-7D48-4937-B477-881106CE67F3}" srcOrd="0" destOrd="0" presId="urn:microsoft.com/office/officeart/2008/layout/VerticalAccentList"/>
    <dgm:cxn modelId="{FC98F799-40CA-41DE-8C01-94A0E63A42F4}" srcId="{A6DEFCC8-899C-4B63-901E-DA532B2BB949}" destId="{F62C1468-5CD6-4871-AB1A-ACDC4C6C35F0}" srcOrd="2" destOrd="0" parTransId="{63E4ABBF-C1C3-445E-8BD9-70434CABF6CE}" sibTransId="{D55575DA-C1DC-427D-ABBE-03582015AD25}"/>
    <dgm:cxn modelId="{11979C9D-C2D9-44D9-BEFA-F270990B6AFD}" type="presOf" srcId="{45D93931-014A-45C7-9925-A52318F2F9F9}" destId="{31CB853E-AB18-4F5E-955F-660D5FA4ADD1}" srcOrd="0" destOrd="0" presId="urn:microsoft.com/office/officeart/2008/layout/VerticalAccentList"/>
    <dgm:cxn modelId="{04DEBCA1-FC10-4BA8-8802-62F11247997F}" srcId="{F62C1468-5CD6-4871-AB1A-ACDC4C6C35F0}" destId="{0A908446-9865-48BA-8B34-2D575AFA51AA}" srcOrd="0" destOrd="0" parTransId="{B64299FA-756A-4E0B-85E1-79D5B3D5AE12}" sibTransId="{A0E07675-7809-4EB1-8F7D-7E2DF29D5127}"/>
    <dgm:cxn modelId="{2BCD0FC8-96BC-4344-B856-F29C3876B87D}" srcId="{A6DEFCC8-899C-4B63-901E-DA532B2BB949}" destId="{45D93931-014A-45C7-9925-A52318F2F9F9}" srcOrd="0" destOrd="0" parTransId="{CC1FEBEE-4EA0-48FD-9B01-74DCF98D176E}" sibTransId="{61A68362-72F1-4610-A1E5-AAD7181E2A7F}"/>
    <dgm:cxn modelId="{F14C12CF-2D3C-4E0F-B46F-58360E251653}" type="presOf" srcId="{5ADEE633-896E-44F5-83F0-A8D19D77E59D}" destId="{539AA97B-5571-4763-B2A7-12BA2F6E0FE6}" srcOrd="0" destOrd="0" presId="urn:microsoft.com/office/officeart/2008/layout/VerticalAccentList"/>
    <dgm:cxn modelId="{8C56F2D6-BBCD-42E8-AFAA-5DC62BF43731}" srcId="{45D93931-014A-45C7-9925-A52318F2F9F9}" destId="{5ADEE633-896E-44F5-83F0-A8D19D77E59D}" srcOrd="0" destOrd="0" parTransId="{E6E7BD7E-BC2D-474D-99A8-797BF7039897}" sibTransId="{8A4A7AF9-EFE0-4961-8B79-6E31441E8DB1}"/>
    <dgm:cxn modelId="{51F9A45F-E113-4F7E-822D-9FC36A8B5EE0}" type="presParOf" srcId="{F604D249-7D48-4937-B477-881106CE67F3}" destId="{636E611C-25CE-4B17-9581-F27B204DDCD2}" srcOrd="0" destOrd="0" presId="urn:microsoft.com/office/officeart/2008/layout/VerticalAccentList"/>
    <dgm:cxn modelId="{2BE040F2-1E4A-4C02-BD37-7159BF9532E1}" type="presParOf" srcId="{636E611C-25CE-4B17-9581-F27B204DDCD2}" destId="{31CB853E-AB18-4F5E-955F-660D5FA4ADD1}" srcOrd="0" destOrd="0" presId="urn:microsoft.com/office/officeart/2008/layout/VerticalAccentList"/>
    <dgm:cxn modelId="{F8964EFD-3804-4126-93AD-CCAC2C9BC7FF}" type="presParOf" srcId="{F604D249-7D48-4937-B477-881106CE67F3}" destId="{EB6882CA-ED1F-4AA9-A8C4-F60F2C6B19EF}" srcOrd="1" destOrd="0" presId="urn:microsoft.com/office/officeart/2008/layout/VerticalAccentList"/>
    <dgm:cxn modelId="{E7D1D6A9-FB33-4111-941E-374EACDFCA63}" type="presParOf" srcId="{EB6882CA-ED1F-4AA9-A8C4-F60F2C6B19EF}" destId="{F89DE190-F558-44C5-B55D-7E49A5B4C931}" srcOrd="0" destOrd="0" presId="urn:microsoft.com/office/officeart/2008/layout/VerticalAccentList"/>
    <dgm:cxn modelId="{9FF91D40-E6D8-4541-BF9E-5D121B19DE21}" type="presParOf" srcId="{EB6882CA-ED1F-4AA9-A8C4-F60F2C6B19EF}" destId="{48294C48-D7F0-442A-8D15-81D0578995A6}" srcOrd="1" destOrd="0" presId="urn:microsoft.com/office/officeart/2008/layout/VerticalAccentList"/>
    <dgm:cxn modelId="{98D65C4D-77AA-41DA-A1C4-AB8224955577}" type="presParOf" srcId="{EB6882CA-ED1F-4AA9-A8C4-F60F2C6B19EF}" destId="{6E629330-6A8B-4CD7-8382-B4333406812D}" srcOrd="2" destOrd="0" presId="urn:microsoft.com/office/officeart/2008/layout/VerticalAccentList"/>
    <dgm:cxn modelId="{79627E9A-2E09-475F-8998-0A996816BF86}" type="presParOf" srcId="{EB6882CA-ED1F-4AA9-A8C4-F60F2C6B19EF}" destId="{A1260BF2-27DD-468C-A489-43E4348347F4}" srcOrd="3" destOrd="0" presId="urn:microsoft.com/office/officeart/2008/layout/VerticalAccentList"/>
    <dgm:cxn modelId="{9DF4EEA1-6AD7-49E7-8EAF-BFD5D7BA8E43}" type="presParOf" srcId="{EB6882CA-ED1F-4AA9-A8C4-F60F2C6B19EF}" destId="{850D54F0-4C03-463C-9C6F-ADFE35412842}" srcOrd="4" destOrd="0" presId="urn:microsoft.com/office/officeart/2008/layout/VerticalAccentList"/>
    <dgm:cxn modelId="{187B78FB-ABB6-4A8C-A873-7820AB2E5835}" type="presParOf" srcId="{EB6882CA-ED1F-4AA9-A8C4-F60F2C6B19EF}" destId="{F060B682-AD88-4EEC-9D17-3C796690C2FD}" srcOrd="5" destOrd="0" presId="urn:microsoft.com/office/officeart/2008/layout/VerticalAccentList"/>
    <dgm:cxn modelId="{BD911443-64A0-4EE5-9D4B-65D7BD4EA37C}" type="presParOf" srcId="{EB6882CA-ED1F-4AA9-A8C4-F60F2C6B19EF}" destId="{3259C0AC-D4C8-4497-9D98-ED7E138FEEB1}" srcOrd="6" destOrd="0" presId="urn:microsoft.com/office/officeart/2008/layout/VerticalAccentList"/>
    <dgm:cxn modelId="{008CFEB2-25FD-48A5-BCA0-B992C7234206}" type="presParOf" srcId="{EB6882CA-ED1F-4AA9-A8C4-F60F2C6B19EF}" destId="{539AA97B-5571-4763-B2A7-12BA2F6E0FE6}" srcOrd="7" destOrd="0" presId="urn:microsoft.com/office/officeart/2008/layout/VerticalAccentList"/>
    <dgm:cxn modelId="{D13FA95A-E941-44B0-AD33-5767DCF0C6FE}" type="presParOf" srcId="{F604D249-7D48-4937-B477-881106CE67F3}" destId="{E50B1D30-B51D-40CA-96EA-E442EACD50C7}" srcOrd="2" destOrd="0" presId="urn:microsoft.com/office/officeart/2008/layout/VerticalAccentList"/>
    <dgm:cxn modelId="{FC0BC09B-442E-41F1-9096-C222F2BFC2C8}" type="presParOf" srcId="{F604D249-7D48-4937-B477-881106CE67F3}" destId="{2059E043-12C2-45D3-AFAF-40988F8B4F17}" srcOrd="3" destOrd="0" presId="urn:microsoft.com/office/officeart/2008/layout/VerticalAccentList"/>
    <dgm:cxn modelId="{85544A15-166B-4753-9F7A-0B68A68F2D0F}" type="presParOf" srcId="{2059E043-12C2-45D3-AFAF-40988F8B4F17}" destId="{091356BC-975A-4E60-9875-87B07447A658}" srcOrd="0" destOrd="0" presId="urn:microsoft.com/office/officeart/2008/layout/VerticalAccentList"/>
    <dgm:cxn modelId="{5754408B-4C55-407D-AB86-3201EE1DD18A}" type="presParOf" srcId="{F604D249-7D48-4937-B477-881106CE67F3}" destId="{E73DD63C-ACEC-4172-AF5A-C9C3E532D7D7}" srcOrd="4" destOrd="0" presId="urn:microsoft.com/office/officeart/2008/layout/VerticalAccentList"/>
    <dgm:cxn modelId="{3B0D5C31-2489-48DD-80F8-955ADE14BFF4}" type="presParOf" srcId="{E73DD63C-ACEC-4172-AF5A-C9C3E532D7D7}" destId="{0DE2429C-A962-4B4F-925B-A506A39894AF}" srcOrd="0" destOrd="0" presId="urn:microsoft.com/office/officeart/2008/layout/VerticalAccentList"/>
    <dgm:cxn modelId="{D5769505-C60C-4002-A4D0-24CC66F9F2A7}" type="presParOf" srcId="{E73DD63C-ACEC-4172-AF5A-C9C3E532D7D7}" destId="{B80FA848-19A7-424B-9CD6-D4FD65F24143}" srcOrd="1" destOrd="0" presId="urn:microsoft.com/office/officeart/2008/layout/VerticalAccentList"/>
    <dgm:cxn modelId="{095F95EF-D60D-400B-AE93-6A4094FD258C}" type="presParOf" srcId="{E73DD63C-ACEC-4172-AF5A-C9C3E532D7D7}" destId="{6786873D-8D71-40A8-8B40-9DFFFEBD9561}" srcOrd="2" destOrd="0" presId="urn:microsoft.com/office/officeart/2008/layout/VerticalAccentList"/>
    <dgm:cxn modelId="{841BC513-2F9F-434E-B8C6-1E6D7C21C334}" type="presParOf" srcId="{E73DD63C-ACEC-4172-AF5A-C9C3E532D7D7}" destId="{20523ABE-A695-44D0-A520-2A48BA2C13F7}" srcOrd="3" destOrd="0" presId="urn:microsoft.com/office/officeart/2008/layout/VerticalAccentList"/>
    <dgm:cxn modelId="{2C785D52-EC13-480D-93E3-4A811A6F5BCE}" type="presParOf" srcId="{E73DD63C-ACEC-4172-AF5A-C9C3E532D7D7}" destId="{3E59A279-C2AC-410E-BBD8-0E3F9905635B}" srcOrd="4" destOrd="0" presId="urn:microsoft.com/office/officeart/2008/layout/VerticalAccentList"/>
    <dgm:cxn modelId="{FC868C88-7845-4BE5-8DA2-CED0696A683C}" type="presParOf" srcId="{E73DD63C-ACEC-4172-AF5A-C9C3E532D7D7}" destId="{98BAF802-8698-4CE5-BB15-9159D8719EF5}" srcOrd="5" destOrd="0" presId="urn:microsoft.com/office/officeart/2008/layout/VerticalAccentList"/>
    <dgm:cxn modelId="{1AC72094-2F29-48E4-A993-A1BD527A5F68}" type="presParOf" srcId="{E73DD63C-ACEC-4172-AF5A-C9C3E532D7D7}" destId="{87B4EA93-5666-49C3-8A95-CD9402110BDB}" srcOrd="6" destOrd="0" presId="urn:microsoft.com/office/officeart/2008/layout/VerticalAccentList"/>
    <dgm:cxn modelId="{68BC3143-3B04-42E5-9BE3-40503CF9598B}" type="presParOf" srcId="{E73DD63C-ACEC-4172-AF5A-C9C3E532D7D7}" destId="{86AF0DF9-87BC-48BB-9DD6-7B59380C47D1}" srcOrd="7" destOrd="0" presId="urn:microsoft.com/office/officeart/2008/layout/VerticalAccentList"/>
    <dgm:cxn modelId="{7D092F16-152F-47EF-BBFA-C7865AA73546}" type="presParOf" srcId="{F604D249-7D48-4937-B477-881106CE67F3}" destId="{0F11C60B-DA39-4A6B-BBD1-21F36EDF5E05}" srcOrd="5" destOrd="0" presId="urn:microsoft.com/office/officeart/2008/layout/VerticalAccentList"/>
    <dgm:cxn modelId="{BA27905D-08F0-480C-9D72-388469442030}" type="presParOf" srcId="{F604D249-7D48-4937-B477-881106CE67F3}" destId="{E3818AB4-30F9-420A-9968-3788E5788BE8}" srcOrd="6" destOrd="0" presId="urn:microsoft.com/office/officeart/2008/layout/VerticalAccentList"/>
    <dgm:cxn modelId="{9EFDDF84-B354-4848-9D8C-E754D32B411E}" type="presParOf" srcId="{E3818AB4-30F9-420A-9968-3788E5788BE8}" destId="{5CCF0EAC-546D-4530-B4DE-121FEB0973ED}" srcOrd="0" destOrd="0" presId="urn:microsoft.com/office/officeart/2008/layout/VerticalAccentList"/>
    <dgm:cxn modelId="{F0B549A6-759C-46FE-86AF-9DA783AF32C2}" type="presParOf" srcId="{F604D249-7D48-4937-B477-881106CE67F3}" destId="{EB36DBAF-0AED-4AC2-86D4-F93687E2938D}" srcOrd="7" destOrd="0" presId="urn:microsoft.com/office/officeart/2008/layout/VerticalAccentList"/>
    <dgm:cxn modelId="{20A04299-3D09-42EC-85C5-37FE803B6183}" type="presParOf" srcId="{EB36DBAF-0AED-4AC2-86D4-F93687E2938D}" destId="{66116102-E66F-4449-BEF3-CC58D554AE1A}" srcOrd="0" destOrd="0" presId="urn:microsoft.com/office/officeart/2008/layout/VerticalAccentList"/>
    <dgm:cxn modelId="{7B5FFAB8-7BDC-4DB3-B8AA-A13C72983426}" type="presParOf" srcId="{EB36DBAF-0AED-4AC2-86D4-F93687E2938D}" destId="{92EA6C6B-E064-4679-9661-B16437E2D806}" srcOrd="1" destOrd="0" presId="urn:microsoft.com/office/officeart/2008/layout/VerticalAccentList"/>
    <dgm:cxn modelId="{4A17BA04-C804-49EA-8472-D1AD1B993520}" type="presParOf" srcId="{EB36DBAF-0AED-4AC2-86D4-F93687E2938D}" destId="{5BE355FC-196A-4763-8CFD-FEA1015E1922}" srcOrd="2" destOrd="0" presId="urn:microsoft.com/office/officeart/2008/layout/VerticalAccentList"/>
    <dgm:cxn modelId="{D709A20E-FC42-4277-9EF0-798C27011688}" type="presParOf" srcId="{EB36DBAF-0AED-4AC2-86D4-F93687E2938D}" destId="{F24E6CBD-7FDC-4A9A-BA03-441EB89064D7}" srcOrd="3" destOrd="0" presId="urn:microsoft.com/office/officeart/2008/layout/VerticalAccentList"/>
    <dgm:cxn modelId="{63B65896-B4F3-4549-A294-4634FD307375}" type="presParOf" srcId="{EB36DBAF-0AED-4AC2-86D4-F93687E2938D}" destId="{76D4994D-D9E8-49BA-9039-738C30952019}" srcOrd="4" destOrd="0" presId="urn:microsoft.com/office/officeart/2008/layout/VerticalAccentList"/>
    <dgm:cxn modelId="{24A53D82-2FFB-4928-93CF-10E8013CAC2B}" type="presParOf" srcId="{EB36DBAF-0AED-4AC2-86D4-F93687E2938D}" destId="{58DF522D-4ECD-48C1-A4E9-00B479540E1B}" srcOrd="5" destOrd="0" presId="urn:microsoft.com/office/officeart/2008/layout/VerticalAccentList"/>
    <dgm:cxn modelId="{EDFE1EE4-4115-4653-AE87-6DA51C58AA3D}" type="presParOf" srcId="{EB36DBAF-0AED-4AC2-86D4-F93687E2938D}" destId="{E38B30AA-AAE5-4D19-963E-765798C60543}" srcOrd="6" destOrd="0" presId="urn:microsoft.com/office/officeart/2008/layout/VerticalAccentList"/>
    <dgm:cxn modelId="{21431FD1-C927-42E9-8E4F-B73A6534995D}" type="presParOf" srcId="{EB36DBAF-0AED-4AC2-86D4-F93687E2938D}" destId="{8EE636C5-DF28-456B-B687-85564130CE12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20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6DEFCC8-899C-4B63-901E-DA532B2BB949}" type="doc">
      <dgm:prSet loTypeId="urn:microsoft.com/office/officeart/2008/layout/VerticalAccentList" loCatId="list" qsTypeId="urn:microsoft.com/office/officeart/2005/8/quickstyle/3d1" qsCatId="3D" csTypeId="urn:microsoft.com/office/officeart/2005/8/colors/accent5_4" csCatId="accent5" phldr="1"/>
      <dgm:spPr/>
      <dgm:t>
        <a:bodyPr/>
        <a:lstStyle/>
        <a:p>
          <a:endParaRPr lang="en-US"/>
        </a:p>
      </dgm:t>
    </dgm:pt>
    <dgm:pt modelId="{45D93931-014A-45C7-9925-A52318F2F9F9}">
      <dgm:prSet phldrT="[Text]" custT="1"/>
      <dgm:spPr/>
      <dgm:t>
        <a:bodyPr/>
        <a:lstStyle/>
        <a:p>
          <a:r>
            <a:rPr lang="en-US" sz="2400" b="1" dirty="0" err="1">
              <a:latin typeface="Abhaya Libre Regular" panose="020B0604020202020204" charset="0"/>
              <a:cs typeface="Abhaya Libre Regular" panose="020B0604020202020204" charset="0"/>
            </a:rPr>
            <a:t>Internationalizare</a:t>
          </a:r>
          <a:r>
            <a:rPr lang="en-US" sz="2400" b="1" dirty="0">
              <a:latin typeface="Abhaya Libre Regular" panose="020B0604020202020204" charset="0"/>
              <a:cs typeface="Abhaya Libre Regular" panose="020B0604020202020204" charset="0"/>
            </a:rPr>
            <a:t>…..</a:t>
          </a:r>
        </a:p>
      </dgm:t>
    </dgm:pt>
    <dgm:pt modelId="{CC1FEBEE-4EA0-48FD-9B01-74DCF98D176E}" type="parTrans" cxnId="{2BCD0FC8-96BC-4344-B856-F29C3876B87D}">
      <dgm:prSet/>
      <dgm:spPr/>
      <dgm:t>
        <a:bodyPr/>
        <a:lstStyle/>
        <a:p>
          <a:endParaRPr lang="en-US" sz="2400"/>
        </a:p>
      </dgm:t>
    </dgm:pt>
    <dgm:pt modelId="{61A68362-72F1-4610-A1E5-AAD7181E2A7F}" type="sibTrans" cxnId="{2BCD0FC8-96BC-4344-B856-F29C3876B87D}">
      <dgm:prSet/>
      <dgm:spPr/>
      <dgm:t>
        <a:bodyPr/>
        <a:lstStyle/>
        <a:p>
          <a:endParaRPr lang="en-US" sz="2400"/>
        </a:p>
      </dgm:t>
    </dgm:pt>
    <dgm:pt modelId="{5ADEE633-896E-44F5-83F0-A8D19D77E59D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2400" dirty="0" err="1">
              <a:latin typeface="Abhaya Libre Regular" panose="020B0604020202020204" charset="0"/>
              <a:cs typeface="Abhaya Libre Regular" panose="020B0604020202020204" charset="0"/>
            </a:rPr>
            <a:t>Internaționalizarea</a:t>
          </a:r>
          <a:r>
            <a:rPr lang="en-US" sz="24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400" dirty="0" err="1">
              <a:latin typeface="Abhaya Libre Regular" panose="020B0604020202020204" charset="0"/>
              <a:cs typeface="Abhaya Libre Regular" panose="020B0604020202020204" charset="0"/>
            </a:rPr>
            <a:t>determină</a:t>
          </a:r>
          <a:r>
            <a:rPr lang="en-US" sz="24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400" dirty="0" err="1">
              <a:latin typeface="Abhaya Libre Regular" panose="020B0604020202020204" charset="0"/>
              <a:cs typeface="Abhaya Libre Regular" panose="020B0604020202020204" charset="0"/>
            </a:rPr>
            <a:t>dacă</a:t>
          </a:r>
          <a:r>
            <a:rPr lang="en-US" sz="24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400" dirty="0" err="1">
              <a:latin typeface="Abhaya Libre Regular" panose="020B0604020202020204" charset="0"/>
              <a:cs typeface="Abhaya Libre Regular" panose="020B0604020202020204" charset="0"/>
            </a:rPr>
            <a:t>abordarea</a:t>
          </a:r>
          <a:r>
            <a:rPr lang="en-US" sz="24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400" dirty="0" err="1">
              <a:latin typeface="Abhaya Libre Regular" panose="020B0604020202020204" charset="0"/>
              <a:cs typeface="Abhaya Libre Regular" panose="020B0604020202020204" charset="0"/>
            </a:rPr>
            <a:t>specializării</a:t>
          </a:r>
          <a:r>
            <a:rPr lang="en-US" sz="24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400" dirty="0" err="1">
              <a:latin typeface="Abhaya Libre Regular" panose="020B0604020202020204" charset="0"/>
              <a:cs typeface="Abhaya Libre Regular" panose="020B0604020202020204" charset="0"/>
            </a:rPr>
            <a:t>inteligente</a:t>
          </a:r>
          <a:r>
            <a:rPr lang="en-US" sz="24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400" dirty="0" err="1">
              <a:latin typeface="Abhaya Libre Regular" panose="020B0604020202020204" charset="0"/>
              <a:cs typeface="Abhaya Libre Regular" panose="020B0604020202020204" charset="0"/>
            </a:rPr>
            <a:t>poate</a:t>
          </a:r>
          <a:r>
            <a:rPr lang="en-US" sz="24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400" dirty="0" err="1">
              <a:latin typeface="Abhaya Libre Regular" panose="020B0604020202020204" charset="0"/>
              <a:cs typeface="Abhaya Libre Regular" panose="020B0604020202020204" charset="0"/>
            </a:rPr>
            <a:t>rezista</a:t>
          </a:r>
          <a:r>
            <a:rPr lang="en-US" sz="24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400" dirty="0" err="1">
              <a:latin typeface="Abhaya Libre Regular" panose="020B0604020202020204" charset="0"/>
              <a:cs typeface="Abhaya Libre Regular" panose="020B0604020202020204" charset="0"/>
            </a:rPr>
            <a:t>concurenței</a:t>
          </a:r>
          <a:r>
            <a:rPr lang="en-US" sz="24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400" dirty="0" err="1">
              <a:latin typeface="Abhaya Libre Regular" panose="020B0604020202020204" charset="0"/>
              <a:cs typeface="Abhaya Libre Regular" panose="020B0604020202020204" charset="0"/>
            </a:rPr>
            <a:t>globale</a:t>
          </a:r>
          <a:r>
            <a:rPr lang="en-US" sz="24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400" dirty="0" err="1">
              <a:latin typeface="Abhaya Libre Regular" panose="020B0604020202020204" charset="0"/>
              <a:cs typeface="Abhaya Libre Regular" panose="020B0604020202020204" charset="0"/>
            </a:rPr>
            <a:t>sau</a:t>
          </a:r>
          <a:r>
            <a:rPr lang="en-US" sz="24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400" dirty="0" err="1">
              <a:latin typeface="Abhaya Libre Regular" panose="020B0604020202020204" charset="0"/>
              <a:cs typeface="Abhaya Libre Regular" panose="020B0604020202020204" charset="0"/>
            </a:rPr>
            <a:t>poate</a:t>
          </a:r>
          <a:r>
            <a:rPr lang="en-US" sz="24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400" dirty="0" err="1">
              <a:latin typeface="Abhaya Libre Regular" panose="020B0604020202020204" charset="0"/>
              <a:cs typeface="Abhaya Libre Regular" panose="020B0604020202020204" charset="0"/>
            </a:rPr>
            <a:t>profita</a:t>
          </a:r>
          <a:r>
            <a:rPr lang="en-US" sz="2400" dirty="0">
              <a:latin typeface="Abhaya Libre Regular" panose="020B0604020202020204" charset="0"/>
              <a:cs typeface="Abhaya Libre Regular" panose="020B0604020202020204" charset="0"/>
            </a:rPr>
            <a:t> de </a:t>
          </a:r>
          <a:r>
            <a:rPr lang="en-US" sz="2400" dirty="0" err="1">
              <a:latin typeface="Abhaya Libre Regular" panose="020B0604020202020204" charset="0"/>
              <a:cs typeface="Abhaya Libre Regular" panose="020B0604020202020204" charset="0"/>
            </a:rPr>
            <a:t>oportunități</a:t>
          </a:r>
          <a:endParaRPr lang="en-US" sz="2400" dirty="0">
            <a:latin typeface="Abhaya Libre Regular" panose="020B0604020202020204" charset="0"/>
            <a:cs typeface="Abhaya Libre Regular" panose="020B0604020202020204" charset="0"/>
          </a:endParaRPr>
        </a:p>
      </dgm:t>
    </dgm:pt>
    <dgm:pt modelId="{E6E7BD7E-BC2D-474D-99A8-797BF7039897}" type="parTrans" cxnId="{8C56F2D6-BBCD-42E8-AFAA-5DC62BF43731}">
      <dgm:prSet/>
      <dgm:spPr/>
      <dgm:t>
        <a:bodyPr/>
        <a:lstStyle/>
        <a:p>
          <a:endParaRPr lang="en-US" sz="2400"/>
        </a:p>
      </dgm:t>
    </dgm:pt>
    <dgm:pt modelId="{8A4A7AF9-EFE0-4961-8B79-6E31441E8DB1}" type="sibTrans" cxnId="{8C56F2D6-BBCD-42E8-AFAA-5DC62BF43731}">
      <dgm:prSet/>
      <dgm:spPr/>
      <dgm:t>
        <a:bodyPr/>
        <a:lstStyle/>
        <a:p>
          <a:endParaRPr lang="en-US" sz="2400"/>
        </a:p>
      </dgm:t>
    </dgm:pt>
    <dgm:pt modelId="{27217B91-3901-4C0F-BA95-2C31141194C9}">
      <dgm:prSet phldrT="[Text]" custT="1"/>
      <dgm:spPr/>
      <dgm:t>
        <a:bodyPr/>
        <a:lstStyle/>
        <a:p>
          <a:r>
            <a:rPr lang="it-IT" sz="2400" b="1" dirty="0">
              <a:latin typeface="Abhaya Libre Regular" panose="020B0604020202020204" charset="0"/>
              <a:cs typeface="Abhaya Libre Regular" panose="020B0604020202020204" charset="0"/>
            </a:rPr>
            <a:t>Industrii culturale și de creativitate</a:t>
          </a:r>
          <a:endParaRPr lang="en-US" sz="2400" b="1" dirty="0">
            <a:latin typeface="Abhaya Libre Regular" panose="020B0604020202020204" charset="0"/>
            <a:cs typeface="Abhaya Libre Regular" panose="020B0604020202020204" charset="0"/>
          </a:endParaRPr>
        </a:p>
      </dgm:t>
    </dgm:pt>
    <dgm:pt modelId="{B8CC9AEE-6DEC-48AA-A785-4D4DDF23B05E}" type="parTrans" cxnId="{1FB49804-3052-499E-A68A-4A8D70DB02F2}">
      <dgm:prSet/>
      <dgm:spPr/>
      <dgm:t>
        <a:bodyPr/>
        <a:lstStyle/>
        <a:p>
          <a:endParaRPr lang="en-US" sz="2400"/>
        </a:p>
      </dgm:t>
    </dgm:pt>
    <dgm:pt modelId="{EBEE616D-D39B-4CB6-8013-62F6B6747396}" type="sibTrans" cxnId="{1FB49804-3052-499E-A68A-4A8D70DB02F2}">
      <dgm:prSet/>
      <dgm:spPr/>
      <dgm:t>
        <a:bodyPr/>
        <a:lstStyle/>
        <a:p>
          <a:endParaRPr lang="en-US" sz="2400"/>
        </a:p>
      </dgm:t>
    </dgm:pt>
    <dgm:pt modelId="{66AB1C56-F5A5-4253-9E71-12B995DAF21B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2400" dirty="0" err="1">
              <a:latin typeface="Abhaya Libre Regular" panose="020B0604020202020204" charset="0"/>
              <a:cs typeface="Abhaya Libre Regular" panose="020B0604020202020204" charset="0"/>
            </a:rPr>
            <a:t>Inovație</a:t>
          </a:r>
          <a:r>
            <a:rPr lang="en-US" sz="24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400" dirty="0" err="1">
              <a:latin typeface="Abhaya Libre Regular" panose="020B0604020202020204" charset="0"/>
              <a:cs typeface="Abhaya Libre Regular" panose="020B0604020202020204" charset="0"/>
            </a:rPr>
            <a:t>dincolo</a:t>
          </a:r>
          <a:r>
            <a:rPr lang="en-US" sz="2400" dirty="0">
              <a:latin typeface="Abhaya Libre Regular" panose="020B0604020202020204" charset="0"/>
              <a:cs typeface="Abhaya Libre Regular" panose="020B0604020202020204" charset="0"/>
            </a:rPr>
            <a:t> de </a:t>
          </a:r>
          <a:r>
            <a:rPr lang="en-US" sz="2400" dirty="0" err="1">
              <a:latin typeface="Abhaya Libre Regular" panose="020B0604020202020204" charset="0"/>
              <a:cs typeface="Abhaya Libre Regular" panose="020B0604020202020204" charset="0"/>
            </a:rPr>
            <a:t>tehnologie</a:t>
          </a:r>
          <a:r>
            <a:rPr lang="en-US" sz="24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400" dirty="0" err="1">
              <a:latin typeface="Abhaya Libre Regular" panose="020B0604020202020204" charset="0"/>
              <a:cs typeface="Abhaya Libre Regular" panose="020B0604020202020204" charset="0"/>
            </a:rPr>
            <a:t>și</a:t>
          </a:r>
          <a:r>
            <a:rPr lang="en-US" sz="24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400" dirty="0" err="1">
              <a:latin typeface="Abhaya Libre Regular" panose="020B0604020202020204" charset="0"/>
              <a:cs typeface="Abhaya Libre Regular" panose="020B0604020202020204" charset="0"/>
            </a:rPr>
            <a:t>în</a:t>
          </a:r>
          <a:r>
            <a:rPr lang="en-US" sz="2400" dirty="0">
              <a:latin typeface="Abhaya Libre Regular" panose="020B0604020202020204" charset="0"/>
              <a:cs typeface="Abhaya Libre Regular" panose="020B0604020202020204" charset="0"/>
            </a:rPr>
            <a:t> afara </a:t>
          </a:r>
          <a:r>
            <a:rPr lang="en-US" sz="2400" dirty="0" err="1">
              <a:latin typeface="Abhaya Libre Regular" panose="020B0604020202020204" charset="0"/>
              <a:cs typeface="Abhaya Libre Regular" panose="020B0604020202020204" charset="0"/>
            </a:rPr>
            <a:t>producției</a:t>
          </a:r>
          <a:endParaRPr lang="en-US" sz="2400" dirty="0">
            <a:latin typeface="Abhaya Libre Regular" panose="020B0604020202020204" charset="0"/>
            <a:cs typeface="Abhaya Libre Regular" panose="020B0604020202020204" charset="0"/>
          </a:endParaRPr>
        </a:p>
      </dgm:t>
    </dgm:pt>
    <dgm:pt modelId="{FB16C672-E279-4271-8418-EBE148610E9A}" type="parTrans" cxnId="{80471325-062D-47DC-BC81-0DDBABC34B83}">
      <dgm:prSet/>
      <dgm:spPr/>
      <dgm:t>
        <a:bodyPr/>
        <a:lstStyle/>
        <a:p>
          <a:endParaRPr lang="en-US" sz="2400"/>
        </a:p>
      </dgm:t>
    </dgm:pt>
    <dgm:pt modelId="{4B86ED79-AA2E-4C06-AFEC-9657F93C3290}" type="sibTrans" cxnId="{80471325-062D-47DC-BC81-0DDBABC34B83}">
      <dgm:prSet/>
      <dgm:spPr/>
      <dgm:t>
        <a:bodyPr/>
        <a:lstStyle/>
        <a:p>
          <a:endParaRPr lang="en-US" sz="2400"/>
        </a:p>
      </dgm:t>
    </dgm:pt>
    <dgm:pt modelId="{F62C1468-5CD6-4871-AB1A-ACDC4C6C35F0}">
      <dgm:prSet phldrT="[Text]" custT="1"/>
      <dgm:spPr/>
      <dgm:t>
        <a:bodyPr/>
        <a:lstStyle/>
        <a:p>
          <a:r>
            <a:rPr lang="en-US" sz="2400" b="1" dirty="0" err="1">
              <a:latin typeface="Abhaya Libre Regular" panose="020B0604020202020204" charset="0"/>
              <a:cs typeface="Abhaya Libre Regular" panose="020B0604020202020204" charset="0"/>
            </a:rPr>
            <a:t>Instrumente</a:t>
          </a:r>
          <a:r>
            <a:rPr lang="en-US" sz="2400" b="1" dirty="0">
              <a:latin typeface="Abhaya Libre Regular" panose="020B0604020202020204" charset="0"/>
              <a:cs typeface="Abhaya Libre Regular" panose="020B0604020202020204" charset="0"/>
            </a:rPr>
            <a:t> de </a:t>
          </a:r>
          <a:r>
            <a:rPr lang="en-US" sz="2400" b="1" dirty="0" err="1">
              <a:latin typeface="Abhaya Libre Regular" panose="020B0604020202020204" charset="0"/>
              <a:cs typeface="Abhaya Libre Regular" panose="020B0604020202020204" charset="0"/>
            </a:rPr>
            <a:t>inginerie</a:t>
          </a:r>
          <a:r>
            <a:rPr lang="en-US" sz="2400" b="1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400" b="1" dirty="0" err="1">
              <a:latin typeface="Abhaya Libre Regular" panose="020B0604020202020204" charset="0"/>
              <a:cs typeface="Abhaya Libre Regular" panose="020B0604020202020204" charset="0"/>
            </a:rPr>
            <a:t>financiară</a:t>
          </a:r>
          <a:endParaRPr lang="en-US" sz="2400" b="1" dirty="0">
            <a:latin typeface="Abhaya Libre Regular" panose="020B0604020202020204" charset="0"/>
            <a:cs typeface="Abhaya Libre Regular" panose="020B0604020202020204" charset="0"/>
          </a:endParaRPr>
        </a:p>
      </dgm:t>
    </dgm:pt>
    <dgm:pt modelId="{63E4ABBF-C1C3-445E-8BD9-70434CABF6CE}" type="parTrans" cxnId="{FC98F799-40CA-41DE-8C01-94A0E63A42F4}">
      <dgm:prSet/>
      <dgm:spPr/>
      <dgm:t>
        <a:bodyPr/>
        <a:lstStyle/>
        <a:p>
          <a:endParaRPr lang="en-US" sz="2400"/>
        </a:p>
      </dgm:t>
    </dgm:pt>
    <dgm:pt modelId="{D55575DA-C1DC-427D-ABBE-03582015AD25}" type="sibTrans" cxnId="{FC98F799-40CA-41DE-8C01-94A0E63A42F4}">
      <dgm:prSet/>
      <dgm:spPr/>
      <dgm:t>
        <a:bodyPr/>
        <a:lstStyle/>
        <a:p>
          <a:endParaRPr lang="en-US" sz="2400"/>
        </a:p>
      </dgm:t>
    </dgm:pt>
    <dgm:pt modelId="{0A908446-9865-48BA-8B34-2D575AFA51AA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2400" dirty="0">
              <a:latin typeface="Abhaya Libre Regular" panose="020B0604020202020204" charset="0"/>
              <a:cs typeface="Abhaya Libre Regular" panose="020B0604020202020204" charset="0"/>
            </a:rPr>
            <a:t>Accent </a:t>
          </a:r>
          <a:r>
            <a:rPr lang="en-US" sz="2400" dirty="0" err="1">
              <a:latin typeface="Abhaya Libre Regular" panose="020B0604020202020204" charset="0"/>
              <a:cs typeface="Abhaya Libre Regular" panose="020B0604020202020204" charset="0"/>
            </a:rPr>
            <a:t>mai</a:t>
          </a:r>
          <a:r>
            <a:rPr lang="en-US" sz="24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400" dirty="0" err="1">
              <a:latin typeface="Abhaya Libre Regular" panose="020B0604020202020204" charset="0"/>
              <a:cs typeface="Abhaya Libre Regular" panose="020B0604020202020204" charset="0"/>
            </a:rPr>
            <a:t>puternic</a:t>
          </a:r>
          <a:r>
            <a:rPr lang="en-US" sz="2400" dirty="0">
              <a:latin typeface="Abhaya Libre Regular" panose="020B0604020202020204" charset="0"/>
              <a:cs typeface="Abhaya Libre Regular" panose="020B0604020202020204" charset="0"/>
            </a:rPr>
            <a:t> pe </a:t>
          </a:r>
          <a:r>
            <a:rPr lang="en-US" sz="2400" dirty="0" err="1">
              <a:latin typeface="Abhaya Libre Regular" panose="020B0604020202020204" charset="0"/>
              <a:cs typeface="Abhaya Libre Regular" panose="020B0604020202020204" charset="0"/>
            </a:rPr>
            <a:t>ingineria</a:t>
          </a:r>
          <a:r>
            <a:rPr lang="en-US" sz="24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400" dirty="0" err="1">
              <a:latin typeface="Abhaya Libre Regular" panose="020B0604020202020204" charset="0"/>
              <a:cs typeface="Abhaya Libre Regular" panose="020B0604020202020204" charset="0"/>
            </a:rPr>
            <a:t>financiară</a:t>
          </a:r>
          <a:r>
            <a:rPr lang="en-US" sz="2400" dirty="0">
              <a:latin typeface="Abhaya Libre Regular" panose="020B0604020202020204" charset="0"/>
              <a:cs typeface="Abhaya Libre Regular" panose="020B0604020202020204" charset="0"/>
            </a:rPr>
            <a:t>, nu </a:t>
          </a:r>
          <a:r>
            <a:rPr lang="en-US" sz="2400" dirty="0" err="1">
              <a:latin typeface="Abhaya Libre Regular" panose="020B0604020202020204" charset="0"/>
              <a:cs typeface="Abhaya Libre Regular" panose="020B0604020202020204" charset="0"/>
            </a:rPr>
            <a:t>numai</a:t>
          </a:r>
          <a:r>
            <a:rPr lang="en-US" sz="2400" dirty="0">
              <a:latin typeface="Abhaya Libre Regular" panose="020B0604020202020204" charset="0"/>
              <a:cs typeface="Abhaya Libre Regular" panose="020B0604020202020204" charset="0"/>
            </a:rPr>
            <a:t> pe </a:t>
          </a:r>
          <a:r>
            <a:rPr lang="en-US" sz="2400" dirty="0" err="1">
              <a:latin typeface="Abhaya Libre Regular" panose="020B0604020202020204" charset="0"/>
              <a:cs typeface="Abhaya Libre Regular" panose="020B0604020202020204" charset="0"/>
            </a:rPr>
            <a:t>subvenții</a:t>
          </a:r>
          <a:endParaRPr lang="en-US" sz="2400" dirty="0">
            <a:latin typeface="Abhaya Libre Regular" panose="020B0604020202020204" charset="0"/>
            <a:cs typeface="Abhaya Libre Regular" panose="020B0604020202020204" charset="0"/>
          </a:endParaRPr>
        </a:p>
      </dgm:t>
    </dgm:pt>
    <dgm:pt modelId="{B64299FA-756A-4E0B-85E1-79D5B3D5AE12}" type="parTrans" cxnId="{04DEBCA1-FC10-4BA8-8802-62F11247997F}">
      <dgm:prSet/>
      <dgm:spPr/>
      <dgm:t>
        <a:bodyPr/>
        <a:lstStyle/>
        <a:p>
          <a:endParaRPr lang="en-US" sz="2400"/>
        </a:p>
      </dgm:t>
    </dgm:pt>
    <dgm:pt modelId="{A0E07675-7809-4EB1-8F7D-7E2DF29D5127}" type="sibTrans" cxnId="{04DEBCA1-FC10-4BA8-8802-62F11247997F}">
      <dgm:prSet/>
      <dgm:spPr/>
      <dgm:t>
        <a:bodyPr/>
        <a:lstStyle/>
        <a:p>
          <a:endParaRPr lang="en-US" sz="2400"/>
        </a:p>
      </dgm:t>
    </dgm:pt>
    <dgm:pt modelId="{F604D249-7D48-4937-B477-881106CE67F3}" type="pres">
      <dgm:prSet presAssocID="{A6DEFCC8-899C-4B63-901E-DA532B2BB949}" presName="Name0" presStyleCnt="0">
        <dgm:presLayoutVars>
          <dgm:chMax/>
          <dgm:chPref/>
          <dgm:dir/>
        </dgm:presLayoutVars>
      </dgm:prSet>
      <dgm:spPr/>
    </dgm:pt>
    <dgm:pt modelId="{636E611C-25CE-4B17-9581-F27B204DDCD2}" type="pres">
      <dgm:prSet presAssocID="{45D93931-014A-45C7-9925-A52318F2F9F9}" presName="parenttextcomposite" presStyleCnt="0"/>
      <dgm:spPr/>
    </dgm:pt>
    <dgm:pt modelId="{31CB853E-AB18-4F5E-955F-660D5FA4ADD1}" type="pres">
      <dgm:prSet presAssocID="{45D93931-014A-45C7-9925-A52318F2F9F9}" presName="parenttext" presStyleLbl="revTx" presStyleIdx="0" presStyleCnt="3">
        <dgm:presLayoutVars>
          <dgm:chMax/>
          <dgm:chPref val="2"/>
          <dgm:bulletEnabled val="1"/>
        </dgm:presLayoutVars>
      </dgm:prSet>
      <dgm:spPr/>
    </dgm:pt>
    <dgm:pt modelId="{EB6882CA-ED1F-4AA9-A8C4-F60F2C6B19EF}" type="pres">
      <dgm:prSet presAssocID="{45D93931-014A-45C7-9925-A52318F2F9F9}" presName="composite" presStyleCnt="0"/>
      <dgm:spPr/>
    </dgm:pt>
    <dgm:pt modelId="{F89DE190-F558-44C5-B55D-7E49A5B4C931}" type="pres">
      <dgm:prSet presAssocID="{45D93931-014A-45C7-9925-A52318F2F9F9}" presName="chevron1" presStyleLbl="alignNode1" presStyleIdx="0" presStyleCnt="21"/>
      <dgm:spPr>
        <a:solidFill>
          <a:srgbClr val="009999"/>
        </a:solidFill>
      </dgm:spPr>
    </dgm:pt>
    <dgm:pt modelId="{48294C48-D7F0-442A-8D15-81D0578995A6}" type="pres">
      <dgm:prSet presAssocID="{45D93931-014A-45C7-9925-A52318F2F9F9}" presName="chevron2" presStyleLbl="alignNode1" presStyleIdx="1" presStyleCnt="21"/>
      <dgm:spPr>
        <a:solidFill>
          <a:srgbClr val="009999"/>
        </a:solidFill>
      </dgm:spPr>
    </dgm:pt>
    <dgm:pt modelId="{6E629330-6A8B-4CD7-8382-B4333406812D}" type="pres">
      <dgm:prSet presAssocID="{45D93931-014A-45C7-9925-A52318F2F9F9}" presName="chevron3" presStyleLbl="alignNode1" presStyleIdx="2" presStyleCnt="21"/>
      <dgm:spPr>
        <a:solidFill>
          <a:srgbClr val="009999"/>
        </a:solidFill>
      </dgm:spPr>
    </dgm:pt>
    <dgm:pt modelId="{A1260BF2-27DD-468C-A489-43E4348347F4}" type="pres">
      <dgm:prSet presAssocID="{45D93931-014A-45C7-9925-A52318F2F9F9}" presName="chevron4" presStyleLbl="alignNode1" presStyleIdx="3" presStyleCnt="21"/>
      <dgm:spPr>
        <a:solidFill>
          <a:srgbClr val="009999"/>
        </a:solidFill>
      </dgm:spPr>
    </dgm:pt>
    <dgm:pt modelId="{850D54F0-4C03-463C-9C6F-ADFE35412842}" type="pres">
      <dgm:prSet presAssocID="{45D93931-014A-45C7-9925-A52318F2F9F9}" presName="chevron5" presStyleLbl="alignNode1" presStyleIdx="4" presStyleCnt="21"/>
      <dgm:spPr>
        <a:solidFill>
          <a:srgbClr val="009999"/>
        </a:solidFill>
      </dgm:spPr>
    </dgm:pt>
    <dgm:pt modelId="{F060B682-AD88-4EEC-9D17-3C796690C2FD}" type="pres">
      <dgm:prSet presAssocID="{45D93931-014A-45C7-9925-A52318F2F9F9}" presName="chevron6" presStyleLbl="alignNode1" presStyleIdx="5" presStyleCnt="21"/>
      <dgm:spPr>
        <a:solidFill>
          <a:srgbClr val="009999"/>
        </a:solidFill>
      </dgm:spPr>
    </dgm:pt>
    <dgm:pt modelId="{3259C0AC-D4C8-4497-9D98-ED7E138FEEB1}" type="pres">
      <dgm:prSet presAssocID="{45D93931-014A-45C7-9925-A52318F2F9F9}" presName="chevron7" presStyleLbl="alignNode1" presStyleIdx="6" presStyleCnt="21"/>
      <dgm:spPr>
        <a:solidFill>
          <a:srgbClr val="009999"/>
        </a:solidFill>
      </dgm:spPr>
    </dgm:pt>
    <dgm:pt modelId="{539AA97B-5571-4763-B2A7-12BA2F6E0FE6}" type="pres">
      <dgm:prSet presAssocID="{45D93931-014A-45C7-9925-A52318F2F9F9}" presName="childtext" presStyleLbl="solidFgAcc1" presStyleIdx="0" presStyleCnt="3">
        <dgm:presLayoutVars>
          <dgm:chMax/>
          <dgm:chPref val="0"/>
          <dgm:bulletEnabled val="1"/>
        </dgm:presLayoutVars>
      </dgm:prSet>
      <dgm:spPr/>
    </dgm:pt>
    <dgm:pt modelId="{E50B1D30-B51D-40CA-96EA-E442EACD50C7}" type="pres">
      <dgm:prSet presAssocID="{61A68362-72F1-4610-A1E5-AAD7181E2A7F}" presName="sibTrans" presStyleCnt="0"/>
      <dgm:spPr/>
    </dgm:pt>
    <dgm:pt modelId="{2059E043-12C2-45D3-AFAF-40988F8B4F17}" type="pres">
      <dgm:prSet presAssocID="{27217B91-3901-4C0F-BA95-2C31141194C9}" presName="parenttextcomposite" presStyleCnt="0"/>
      <dgm:spPr/>
    </dgm:pt>
    <dgm:pt modelId="{091356BC-975A-4E60-9875-87B07447A658}" type="pres">
      <dgm:prSet presAssocID="{27217B91-3901-4C0F-BA95-2C31141194C9}" presName="parenttext" presStyleLbl="revTx" presStyleIdx="1" presStyleCnt="3" custScaleX="98179">
        <dgm:presLayoutVars>
          <dgm:chMax/>
          <dgm:chPref val="2"/>
          <dgm:bulletEnabled val="1"/>
        </dgm:presLayoutVars>
      </dgm:prSet>
      <dgm:spPr/>
    </dgm:pt>
    <dgm:pt modelId="{E73DD63C-ACEC-4172-AF5A-C9C3E532D7D7}" type="pres">
      <dgm:prSet presAssocID="{27217B91-3901-4C0F-BA95-2C31141194C9}" presName="composite" presStyleCnt="0"/>
      <dgm:spPr/>
    </dgm:pt>
    <dgm:pt modelId="{0DE2429C-A962-4B4F-925B-A506A39894AF}" type="pres">
      <dgm:prSet presAssocID="{27217B91-3901-4C0F-BA95-2C31141194C9}" presName="chevron1" presStyleLbl="alignNode1" presStyleIdx="7" presStyleCnt="21"/>
      <dgm:spPr>
        <a:solidFill>
          <a:srgbClr val="008080"/>
        </a:solidFill>
      </dgm:spPr>
    </dgm:pt>
    <dgm:pt modelId="{B80FA848-19A7-424B-9CD6-D4FD65F24143}" type="pres">
      <dgm:prSet presAssocID="{27217B91-3901-4C0F-BA95-2C31141194C9}" presName="chevron2" presStyleLbl="alignNode1" presStyleIdx="8" presStyleCnt="21"/>
      <dgm:spPr>
        <a:solidFill>
          <a:srgbClr val="008080"/>
        </a:solidFill>
      </dgm:spPr>
    </dgm:pt>
    <dgm:pt modelId="{6786873D-8D71-40A8-8B40-9DFFFEBD9561}" type="pres">
      <dgm:prSet presAssocID="{27217B91-3901-4C0F-BA95-2C31141194C9}" presName="chevron3" presStyleLbl="alignNode1" presStyleIdx="9" presStyleCnt="21"/>
      <dgm:spPr>
        <a:solidFill>
          <a:srgbClr val="008080"/>
        </a:solidFill>
      </dgm:spPr>
    </dgm:pt>
    <dgm:pt modelId="{20523ABE-A695-44D0-A520-2A48BA2C13F7}" type="pres">
      <dgm:prSet presAssocID="{27217B91-3901-4C0F-BA95-2C31141194C9}" presName="chevron4" presStyleLbl="alignNode1" presStyleIdx="10" presStyleCnt="21"/>
      <dgm:spPr>
        <a:solidFill>
          <a:srgbClr val="008080"/>
        </a:solidFill>
      </dgm:spPr>
    </dgm:pt>
    <dgm:pt modelId="{3E59A279-C2AC-410E-BBD8-0E3F9905635B}" type="pres">
      <dgm:prSet presAssocID="{27217B91-3901-4C0F-BA95-2C31141194C9}" presName="chevron5" presStyleLbl="alignNode1" presStyleIdx="11" presStyleCnt="21"/>
      <dgm:spPr>
        <a:solidFill>
          <a:srgbClr val="008080"/>
        </a:solidFill>
      </dgm:spPr>
    </dgm:pt>
    <dgm:pt modelId="{98BAF802-8698-4CE5-BB15-9159D8719EF5}" type="pres">
      <dgm:prSet presAssocID="{27217B91-3901-4C0F-BA95-2C31141194C9}" presName="chevron6" presStyleLbl="alignNode1" presStyleIdx="12" presStyleCnt="21"/>
      <dgm:spPr>
        <a:solidFill>
          <a:srgbClr val="008080"/>
        </a:solidFill>
      </dgm:spPr>
    </dgm:pt>
    <dgm:pt modelId="{87B4EA93-5666-49C3-8A95-CD9402110BDB}" type="pres">
      <dgm:prSet presAssocID="{27217B91-3901-4C0F-BA95-2C31141194C9}" presName="chevron7" presStyleLbl="alignNode1" presStyleIdx="13" presStyleCnt="21"/>
      <dgm:spPr>
        <a:solidFill>
          <a:srgbClr val="008080"/>
        </a:solidFill>
      </dgm:spPr>
    </dgm:pt>
    <dgm:pt modelId="{86AF0DF9-87BC-48BB-9DD6-7B59380C47D1}" type="pres">
      <dgm:prSet presAssocID="{27217B91-3901-4C0F-BA95-2C31141194C9}" presName="childtext" presStyleLbl="solidFgAcc1" presStyleIdx="1" presStyleCnt="3">
        <dgm:presLayoutVars>
          <dgm:chMax/>
          <dgm:chPref val="0"/>
          <dgm:bulletEnabled val="1"/>
        </dgm:presLayoutVars>
      </dgm:prSet>
      <dgm:spPr/>
    </dgm:pt>
    <dgm:pt modelId="{0F11C60B-DA39-4A6B-BBD1-21F36EDF5E05}" type="pres">
      <dgm:prSet presAssocID="{EBEE616D-D39B-4CB6-8013-62F6B6747396}" presName="sibTrans" presStyleCnt="0"/>
      <dgm:spPr/>
    </dgm:pt>
    <dgm:pt modelId="{E3818AB4-30F9-420A-9968-3788E5788BE8}" type="pres">
      <dgm:prSet presAssocID="{F62C1468-5CD6-4871-AB1A-ACDC4C6C35F0}" presName="parenttextcomposite" presStyleCnt="0"/>
      <dgm:spPr/>
    </dgm:pt>
    <dgm:pt modelId="{5CCF0EAC-546D-4530-B4DE-121FEB0973ED}" type="pres">
      <dgm:prSet presAssocID="{F62C1468-5CD6-4871-AB1A-ACDC4C6C35F0}" presName="parenttext" presStyleLbl="revTx" presStyleIdx="2" presStyleCnt="3">
        <dgm:presLayoutVars>
          <dgm:chMax/>
          <dgm:chPref val="2"/>
          <dgm:bulletEnabled val="1"/>
        </dgm:presLayoutVars>
      </dgm:prSet>
      <dgm:spPr/>
    </dgm:pt>
    <dgm:pt modelId="{EB36DBAF-0AED-4AC2-86D4-F93687E2938D}" type="pres">
      <dgm:prSet presAssocID="{F62C1468-5CD6-4871-AB1A-ACDC4C6C35F0}" presName="composite" presStyleCnt="0"/>
      <dgm:spPr/>
    </dgm:pt>
    <dgm:pt modelId="{66116102-E66F-4449-BEF3-CC58D554AE1A}" type="pres">
      <dgm:prSet presAssocID="{F62C1468-5CD6-4871-AB1A-ACDC4C6C35F0}" presName="chevron1" presStyleLbl="alignNode1" presStyleIdx="14" presStyleCnt="21"/>
      <dgm:spPr>
        <a:solidFill>
          <a:srgbClr val="006666"/>
        </a:solidFill>
      </dgm:spPr>
    </dgm:pt>
    <dgm:pt modelId="{92EA6C6B-E064-4679-9661-B16437E2D806}" type="pres">
      <dgm:prSet presAssocID="{F62C1468-5CD6-4871-AB1A-ACDC4C6C35F0}" presName="chevron2" presStyleLbl="alignNode1" presStyleIdx="15" presStyleCnt="21"/>
      <dgm:spPr>
        <a:solidFill>
          <a:srgbClr val="006666"/>
        </a:solidFill>
      </dgm:spPr>
    </dgm:pt>
    <dgm:pt modelId="{5BE355FC-196A-4763-8CFD-FEA1015E1922}" type="pres">
      <dgm:prSet presAssocID="{F62C1468-5CD6-4871-AB1A-ACDC4C6C35F0}" presName="chevron3" presStyleLbl="alignNode1" presStyleIdx="16" presStyleCnt="21"/>
      <dgm:spPr>
        <a:solidFill>
          <a:srgbClr val="006666"/>
        </a:solidFill>
      </dgm:spPr>
    </dgm:pt>
    <dgm:pt modelId="{F24E6CBD-7FDC-4A9A-BA03-441EB89064D7}" type="pres">
      <dgm:prSet presAssocID="{F62C1468-5CD6-4871-AB1A-ACDC4C6C35F0}" presName="chevron4" presStyleLbl="alignNode1" presStyleIdx="17" presStyleCnt="21"/>
      <dgm:spPr>
        <a:solidFill>
          <a:srgbClr val="006666"/>
        </a:solidFill>
      </dgm:spPr>
    </dgm:pt>
    <dgm:pt modelId="{76D4994D-D9E8-49BA-9039-738C30952019}" type="pres">
      <dgm:prSet presAssocID="{F62C1468-5CD6-4871-AB1A-ACDC4C6C35F0}" presName="chevron5" presStyleLbl="alignNode1" presStyleIdx="18" presStyleCnt="21"/>
      <dgm:spPr>
        <a:solidFill>
          <a:srgbClr val="006666"/>
        </a:solidFill>
      </dgm:spPr>
    </dgm:pt>
    <dgm:pt modelId="{58DF522D-4ECD-48C1-A4E9-00B479540E1B}" type="pres">
      <dgm:prSet presAssocID="{F62C1468-5CD6-4871-AB1A-ACDC4C6C35F0}" presName="chevron6" presStyleLbl="alignNode1" presStyleIdx="19" presStyleCnt="21"/>
      <dgm:spPr>
        <a:solidFill>
          <a:srgbClr val="006666"/>
        </a:solidFill>
      </dgm:spPr>
    </dgm:pt>
    <dgm:pt modelId="{E38B30AA-AAE5-4D19-963E-765798C60543}" type="pres">
      <dgm:prSet presAssocID="{F62C1468-5CD6-4871-AB1A-ACDC4C6C35F0}" presName="chevron7" presStyleLbl="alignNode1" presStyleIdx="20" presStyleCnt="21"/>
      <dgm:spPr>
        <a:solidFill>
          <a:srgbClr val="006666"/>
        </a:solidFill>
      </dgm:spPr>
    </dgm:pt>
    <dgm:pt modelId="{8EE636C5-DF28-456B-B687-85564130CE12}" type="pres">
      <dgm:prSet presAssocID="{F62C1468-5CD6-4871-AB1A-ACDC4C6C35F0}" presName="childtext" presStyleLbl="solidFgAcc1" presStyleIdx="2" presStyleCnt="3">
        <dgm:presLayoutVars>
          <dgm:chMax/>
          <dgm:chPref val="0"/>
          <dgm:bulletEnabled val="1"/>
        </dgm:presLayoutVars>
      </dgm:prSet>
      <dgm:spPr/>
    </dgm:pt>
  </dgm:ptLst>
  <dgm:cxnLst>
    <dgm:cxn modelId="{1FB49804-3052-499E-A68A-4A8D70DB02F2}" srcId="{A6DEFCC8-899C-4B63-901E-DA532B2BB949}" destId="{27217B91-3901-4C0F-BA95-2C31141194C9}" srcOrd="1" destOrd="0" parTransId="{B8CC9AEE-6DEC-48AA-A785-4D4DDF23B05E}" sibTransId="{EBEE616D-D39B-4CB6-8013-62F6B6747396}"/>
    <dgm:cxn modelId="{80471325-062D-47DC-BC81-0DDBABC34B83}" srcId="{27217B91-3901-4C0F-BA95-2C31141194C9}" destId="{66AB1C56-F5A5-4253-9E71-12B995DAF21B}" srcOrd="0" destOrd="0" parTransId="{FB16C672-E279-4271-8418-EBE148610E9A}" sibTransId="{4B86ED79-AA2E-4C06-AFEC-9657F93C3290}"/>
    <dgm:cxn modelId="{64408F65-1A3C-472F-8808-75B44D954FEB}" type="presOf" srcId="{0A908446-9865-48BA-8B34-2D575AFA51AA}" destId="{8EE636C5-DF28-456B-B687-85564130CE12}" srcOrd="0" destOrd="0" presId="urn:microsoft.com/office/officeart/2008/layout/VerticalAccentList"/>
    <dgm:cxn modelId="{3BDF7669-4426-41AC-9449-2A11CC589AB4}" type="presOf" srcId="{F62C1468-5CD6-4871-AB1A-ACDC4C6C35F0}" destId="{5CCF0EAC-546D-4530-B4DE-121FEB0973ED}" srcOrd="0" destOrd="0" presId="urn:microsoft.com/office/officeart/2008/layout/VerticalAccentList"/>
    <dgm:cxn modelId="{C15A636F-02DC-43B5-B4FD-7BEDFD80D946}" type="presOf" srcId="{27217B91-3901-4C0F-BA95-2C31141194C9}" destId="{091356BC-975A-4E60-9875-87B07447A658}" srcOrd="0" destOrd="0" presId="urn:microsoft.com/office/officeart/2008/layout/VerticalAccentList"/>
    <dgm:cxn modelId="{25110C75-E76A-4BEE-A77F-58E9A251F681}" type="presOf" srcId="{66AB1C56-F5A5-4253-9E71-12B995DAF21B}" destId="{86AF0DF9-87BC-48BB-9DD6-7B59380C47D1}" srcOrd="0" destOrd="0" presId="urn:microsoft.com/office/officeart/2008/layout/VerticalAccentList"/>
    <dgm:cxn modelId="{B808DD97-FCB2-43C1-9095-ED4A972D2508}" type="presOf" srcId="{A6DEFCC8-899C-4B63-901E-DA532B2BB949}" destId="{F604D249-7D48-4937-B477-881106CE67F3}" srcOrd="0" destOrd="0" presId="urn:microsoft.com/office/officeart/2008/layout/VerticalAccentList"/>
    <dgm:cxn modelId="{FC98F799-40CA-41DE-8C01-94A0E63A42F4}" srcId="{A6DEFCC8-899C-4B63-901E-DA532B2BB949}" destId="{F62C1468-5CD6-4871-AB1A-ACDC4C6C35F0}" srcOrd="2" destOrd="0" parTransId="{63E4ABBF-C1C3-445E-8BD9-70434CABF6CE}" sibTransId="{D55575DA-C1DC-427D-ABBE-03582015AD25}"/>
    <dgm:cxn modelId="{11979C9D-C2D9-44D9-BEFA-F270990B6AFD}" type="presOf" srcId="{45D93931-014A-45C7-9925-A52318F2F9F9}" destId="{31CB853E-AB18-4F5E-955F-660D5FA4ADD1}" srcOrd="0" destOrd="0" presId="urn:microsoft.com/office/officeart/2008/layout/VerticalAccentList"/>
    <dgm:cxn modelId="{04DEBCA1-FC10-4BA8-8802-62F11247997F}" srcId="{F62C1468-5CD6-4871-AB1A-ACDC4C6C35F0}" destId="{0A908446-9865-48BA-8B34-2D575AFA51AA}" srcOrd="0" destOrd="0" parTransId="{B64299FA-756A-4E0B-85E1-79D5B3D5AE12}" sibTransId="{A0E07675-7809-4EB1-8F7D-7E2DF29D5127}"/>
    <dgm:cxn modelId="{2BCD0FC8-96BC-4344-B856-F29C3876B87D}" srcId="{A6DEFCC8-899C-4B63-901E-DA532B2BB949}" destId="{45D93931-014A-45C7-9925-A52318F2F9F9}" srcOrd="0" destOrd="0" parTransId="{CC1FEBEE-4EA0-48FD-9B01-74DCF98D176E}" sibTransId="{61A68362-72F1-4610-A1E5-AAD7181E2A7F}"/>
    <dgm:cxn modelId="{F14C12CF-2D3C-4E0F-B46F-58360E251653}" type="presOf" srcId="{5ADEE633-896E-44F5-83F0-A8D19D77E59D}" destId="{539AA97B-5571-4763-B2A7-12BA2F6E0FE6}" srcOrd="0" destOrd="0" presId="urn:microsoft.com/office/officeart/2008/layout/VerticalAccentList"/>
    <dgm:cxn modelId="{8C56F2D6-BBCD-42E8-AFAA-5DC62BF43731}" srcId="{45D93931-014A-45C7-9925-A52318F2F9F9}" destId="{5ADEE633-896E-44F5-83F0-A8D19D77E59D}" srcOrd="0" destOrd="0" parTransId="{E6E7BD7E-BC2D-474D-99A8-797BF7039897}" sibTransId="{8A4A7AF9-EFE0-4961-8B79-6E31441E8DB1}"/>
    <dgm:cxn modelId="{51F9A45F-E113-4F7E-822D-9FC36A8B5EE0}" type="presParOf" srcId="{F604D249-7D48-4937-B477-881106CE67F3}" destId="{636E611C-25CE-4B17-9581-F27B204DDCD2}" srcOrd="0" destOrd="0" presId="urn:microsoft.com/office/officeart/2008/layout/VerticalAccentList"/>
    <dgm:cxn modelId="{2BE040F2-1E4A-4C02-BD37-7159BF9532E1}" type="presParOf" srcId="{636E611C-25CE-4B17-9581-F27B204DDCD2}" destId="{31CB853E-AB18-4F5E-955F-660D5FA4ADD1}" srcOrd="0" destOrd="0" presId="urn:microsoft.com/office/officeart/2008/layout/VerticalAccentList"/>
    <dgm:cxn modelId="{F8964EFD-3804-4126-93AD-CCAC2C9BC7FF}" type="presParOf" srcId="{F604D249-7D48-4937-B477-881106CE67F3}" destId="{EB6882CA-ED1F-4AA9-A8C4-F60F2C6B19EF}" srcOrd="1" destOrd="0" presId="urn:microsoft.com/office/officeart/2008/layout/VerticalAccentList"/>
    <dgm:cxn modelId="{E7D1D6A9-FB33-4111-941E-374EACDFCA63}" type="presParOf" srcId="{EB6882CA-ED1F-4AA9-A8C4-F60F2C6B19EF}" destId="{F89DE190-F558-44C5-B55D-7E49A5B4C931}" srcOrd="0" destOrd="0" presId="urn:microsoft.com/office/officeart/2008/layout/VerticalAccentList"/>
    <dgm:cxn modelId="{9FF91D40-E6D8-4541-BF9E-5D121B19DE21}" type="presParOf" srcId="{EB6882CA-ED1F-4AA9-A8C4-F60F2C6B19EF}" destId="{48294C48-D7F0-442A-8D15-81D0578995A6}" srcOrd="1" destOrd="0" presId="urn:microsoft.com/office/officeart/2008/layout/VerticalAccentList"/>
    <dgm:cxn modelId="{98D65C4D-77AA-41DA-A1C4-AB8224955577}" type="presParOf" srcId="{EB6882CA-ED1F-4AA9-A8C4-F60F2C6B19EF}" destId="{6E629330-6A8B-4CD7-8382-B4333406812D}" srcOrd="2" destOrd="0" presId="urn:microsoft.com/office/officeart/2008/layout/VerticalAccentList"/>
    <dgm:cxn modelId="{79627E9A-2E09-475F-8998-0A996816BF86}" type="presParOf" srcId="{EB6882CA-ED1F-4AA9-A8C4-F60F2C6B19EF}" destId="{A1260BF2-27DD-468C-A489-43E4348347F4}" srcOrd="3" destOrd="0" presId="urn:microsoft.com/office/officeart/2008/layout/VerticalAccentList"/>
    <dgm:cxn modelId="{9DF4EEA1-6AD7-49E7-8EAF-BFD5D7BA8E43}" type="presParOf" srcId="{EB6882CA-ED1F-4AA9-A8C4-F60F2C6B19EF}" destId="{850D54F0-4C03-463C-9C6F-ADFE35412842}" srcOrd="4" destOrd="0" presId="urn:microsoft.com/office/officeart/2008/layout/VerticalAccentList"/>
    <dgm:cxn modelId="{187B78FB-ABB6-4A8C-A873-7820AB2E5835}" type="presParOf" srcId="{EB6882CA-ED1F-4AA9-A8C4-F60F2C6B19EF}" destId="{F060B682-AD88-4EEC-9D17-3C796690C2FD}" srcOrd="5" destOrd="0" presId="urn:microsoft.com/office/officeart/2008/layout/VerticalAccentList"/>
    <dgm:cxn modelId="{BD911443-64A0-4EE5-9D4B-65D7BD4EA37C}" type="presParOf" srcId="{EB6882CA-ED1F-4AA9-A8C4-F60F2C6B19EF}" destId="{3259C0AC-D4C8-4497-9D98-ED7E138FEEB1}" srcOrd="6" destOrd="0" presId="urn:microsoft.com/office/officeart/2008/layout/VerticalAccentList"/>
    <dgm:cxn modelId="{008CFEB2-25FD-48A5-BCA0-B992C7234206}" type="presParOf" srcId="{EB6882CA-ED1F-4AA9-A8C4-F60F2C6B19EF}" destId="{539AA97B-5571-4763-B2A7-12BA2F6E0FE6}" srcOrd="7" destOrd="0" presId="urn:microsoft.com/office/officeart/2008/layout/VerticalAccentList"/>
    <dgm:cxn modelId="{D13FA95A-E941-44B0-AD33-5767DCF0C6FE}" type="presParOf" srcId="{F604D249-7D48-4937-B477-881106CE67F3}" destId="{E50B1D30-B51D-40CA-96EA-E442EACD50C7}" srcOrd="2" destOrd="0" presId="urn:microsoft.com/office/officeart/2008/layout/VerticalAccentList"/>
    <dgm:cxn modelId="{FC0BC09B-442E-41F1-9096-C222F2BFC2C8}" type="presParOf" srcId="{F604D249-7D48-4937-B477-881106CE67F3}" destId="{2059E043-12C2-45D3-AFAF-40988F8B4F17}" srcOrd="3" destOrd="0" presId="urn:microsoft.com/office/officeart/2008/layout/VerticalAccentList"/>
    <dgm:cxn modelId="{85544A15-166B-4753-9F7A-0B68A68F2D0F}" type="presParOf" srcId="{2059E043-12C2-45D3-AFAF-40988F8B4F17}" destId="{091356BC-975A-4E60-9875-87B07447A658}" srcOrd="0" destOrd="0" presId="urn:microsoft.com/office/officeart/2008/layout/VerticalAccentList"/>
    <dgm:cxn modelId="{5754408B-4C55-407D-AB86-3201EE1DD18A}" type="presParOf" srcId="{F604D249-7D48-4937-B477-881106CE67F3}" destId="{E73DD63C-ACEC-4172-AF5A-C9C3E532D7D7}" srcOrd="4" destOrd="0" presId="urn:microsoft.com/office/officeart/2008/layout/VerticalAccentList"/>
    <dgm:cxn modelId="{3B0D5C31-2489-48DD-80F8-955ADE14BFF4}" type="presParOf" srcId="{E73DD63C-ACEC-4172-AF5A-C9C3E532D7D7}" destId="{0DE2429C-A962-4B4F-925B-A506A39894AF}" srcOrd="0" destOrd="0" presId="urn:microsoft.com/office/officeart/2008/layout/VerticalAccentList"/>
    <dgm:cxn modelId="{D5769505-C60C-4002-A4D0-24CC66F9F2A7}" type="presParOf" srcId="{E73DD63C-ACEC-4172-AF5A-C9C3E532D7D7}" destId="{B80FA848-19A7-424B-9CD6-D4FD65F24143}" srcOrd="1" destOrd="0" presId="urn:microsoft.com/office/officeart/2008/layout/VerticalAccentList"/>
    <dgm:cxn modelId="{095F95EF-D60D-400B-AE93-6A4094FD258C}" type="presParOf" srcId="{E73DD63C-ACEC-4172-AF5A-C9C3E532D7D7}" destId="{6786873D-8D71-40A8-8B40-9DFFFEBD9561}" srcOrd="2" destOrd="0" presId="urn:microsoft.com/office/officeart/2008/layout/VerticalAccentList"/>
    <dgm:cxn modelId="{841BC513-2F9F-434E-B8C6-1E6D7C21C334}" type="presParOf" srcId="{E73DD63C-ACEC-4172-AF5A-C9C3E532D7D7}" destId="{20523ABE-A695-44D0-A520-2A48BA2C13F7}" srcOrd="3" destOrd="0" presId="urn:microsoft.com/office/officeart/2008/layout/VerticalAccentList"/>
    <dgm:cxn modelId="{2C785D52-EC13-480D-93E3-4A811A6F5BCE}" type="presParOf" srcId="{E73DD63C-ACEC-4172-AF5A-C9C3E532D7D7}" destId="{3E59A279-C2AC-410E-BBD8-0E3F9905635B}" srcOrd="4" destOrd="0" presId="urn:microsoft.com/office/officeart/2008/layout/VerticalAccentList"/>
    <dgm:cxn modelId="{FC868C88-7845-4BE5-8DA2-CED0696A683C}" type="presParOf" srcId="{E73DD63C-ACEC-4172-AF5A-C9C3E532D7D7}" destId="{98BAF802-8698-4CE5-BB15-9159D8719EF5}" srcOrd="5" destOrd="0" presId="urn:microsoft.com/office/officeart/2008/layout/VerticalAccentList"/>
    <dgm:cxn modelId="{1AC72094-2F29-48E4-A993-A1BD527A5F68}" type="presParOf" srcId="{E73DD63C-ACEC-4172-AF5A-C9C3E532D7D7}" destId="{87B4EA93-5666-49C3-8A95-CD9402110BDB}" srcOrd="6" destOrd="0" presId="urn:microsoft.com/office/officeart/2008/layout/VerticalAccentList"/>
    <dgm:cxn modelId="{68BC3143-3B04-42E5-9BE3-40503CF9598B}" type="presParOf" srcId="{E73DD63C-ACEC-4172-AF5A-C9C3E532D7D7}" destId="{86AF0DF9-87BC-48BB-9DD6-7B59380C47D1}" srcOrd="7" destOrd="0" presId="urn:microsoft.com/office/officeart/2008/layout/VerticalAccentList"/>
    <dgm:cxn modelId="{7D092F16-152F-47EF-BBFA-C7865AA73546}" type="presParOf" srcId="{F604D249-7D48-4937-B477-881106CE67F3}" destId="{0F11C60B-DA39-4A6B-BBD1-21F36EDF5E05}" srcOrd="5" destOrd="0" presId="urn:microsoft.com/office/officeart/2008/layout/VerticalAccentList"/>
    <dgm:cxn modelId="{BA27905D-08F0-480C-9D72-388469442030}" type="presParOf" srcId="{F604D249-7D48-4937-B477-881106CE67F3}" destId="{E3818AB4-30F9-420A-9968-3788E5788BE8}" srcOrd="6" destOrd="0" presId="urn:microsoft.com/office/officeart/2008/layout/VerticalAccentList"/>
    <dgm:cxn modelId="{9EFDDF84-B354-4848-9D8C-E754D32B411E}" type="presParOf" srcId="{E3818AB4-30F9-420A-9968-3788E5788BE8}" destId="{5CCF0EAC-546D-4530-B4DE-121FEB0973ED}" srcOrd="0" destOrd="0" presId="urn:microsoft.com/office/officeart/2008/layout/VerticalAccentList"/>
    <dgm:cxn modelId="{F0B549A6-759C-46FE-86AF-9DA783AF32C2}" type="presParOf" srcId="{F604D249-7D48-4937-B477-881106CE67F3}" destId="{EB36DBAF-0AED-4AC2-86D4-F93687E2938D}" srcOrd="7" destOrd="0" presId="urn:microsoft.com/office/officeart/2008/layout/VerticalAccentList"/>
    <dgm:cxn modelId="{20A04299-3D09-42EC-85C5-37FE803B6183}" type="presParOf" srcId="{EB36DBAF-0AED-4AC2-86D4-F93687E2938D}" destId="{66116102-E66F-4449-BEF3-CC58D554AE1A}" srcOrd="0" destOrd="0" presId="urn:microsoft.com/office/officeart/2008/layout/VerticalAccentList"/>
    <dgm:cxn modelId="{7B5FFAB8-7BDC-4DB3-B8AA-A13C72983426}" type="presParOf" srcId="{EB36DBAF-0AED-4AC2-86D4-F93687E2938D}" destId="{92EA6C6B-E064-4679-9661-B16437E2D806}" srcOrd="1" destOrd="0" presId="urn:microsoft.com/office/officeart/2008/layout/VerticalAccentList"/>
    <dgm:cxn modelId="{4A17BA04-C804-49EA-8472-D1AD1B993520}" type="presParOf" srcId="{EB36DBAF-0AED-4AC2-86D4-F93687E2938D}" destId="{5BE355FC-196A-4763-8CFD-FEA1015E1922}" srcOrd="2" destOrd="0" presId="urn:microsoft.com/office/officeart/2008/layout/VerticalAccentList"/>
    <dgm:cxn modelId="{D709A20E-FC42-4277-9EF0-798C27011688}" type="presParOf" srcId="{EB36DBAF-0AED-4AC2-86D4-F93687E2938D}" destId="{F24E6CBD-7FDC-4A9A-BA03-441EB89064D7}" srcOrd="3" destOrd="0" presId="urn:microsoft.com/office/officeart/2008/layout/VerticalAccentList"/>
    <dgm:cxn modelId="{63B65896-B4F3-4549-A294-4634FD307375}" type="presParOf" srcId="{EB36DBAF-0AED-4AC2-86D4-F93687E2938D}" destId="{76D4994D-D9E8-49BA-9039-738C30952019}" srcOrd="4" destOrd="0" presId="urn:microsoft.com/office/officeart/2008/layout/VerticalAccentList"/>
    <dgm:cxn modelId="{24A53D82-2FFB-4928-93CF-10E8013CAC2B}" type="presParOf" srcId="{EB36DBAF-0AED-4AC2-86D4-F93687E2938D}" destId="{58DF522D-4ECD-48C1-A4E9-00B479540E1B}" srcOrd="5" destOrd="0" presId="urn:microsoft.com/office/officeart/2008/layout/VerticalAccentList"/>
    <dgm:cxn modelId="{EDFE1EE4-4115-4653-AE87-6DA51C58AA3D}" type="presParOf" srcId="{EB36DBAF-0AED-4AC2-86D4-F93687E2938D}" destId="{E38B30AA-AAE5-4D19-963E-765798C60543}" srcOrd="6" destOrd="0" presId="urn:microsoft.com/office/officeart/2008/layout/VerticalAccentList"/>
    <dgm:cxn modelId="{21431FD1-C927-42E9-8E4F-B73A6534995D}" type="presParOf" srcId="{EB36DBAF-0AED-4AC2-86D4-F93687E2938D}" destId="{8EE636C5-DF28-456B-B687-85564130CE12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6DEFCC8-899C-4B63-901E-DA532B2BB949}" type="doc">
      <dgm:prSet loTypeId="urn:microsoft.com/office/officeart/2008/layout/VerticalAccentList" loCatId="list" qsTypeId="urn:microsoft.com/office/officeart/2005/8/quickstyle/3d1" qsCatId="3D" csTypeId="urn:microsoft.com/office/officeart/2005/8/colors/accent5_4" csCatId="accent5" phldr="1"/>
      <dgm:spPr/>
      <dgm:t>
        <a:bodyPr/>
        <a:lstStyle/>
        <a:p>
          <a:endParaRPr lang="en-US"/>
        </a:p>
      </dgm:t>
    </dgm:pt>
    <dgm:pt modelId="{45D93931-014A-45C7-9925-A52318F2F9F9}">
      <dgm:prSet phldrT="[Text]" custT="1"/>
      <dgm:spPr/>
      <dgm:t>
        <a:bodyPr/>
        <a:lstStyle/>
        <a:p>
          <a:r>
            <a:rPr lang="en-US" sz="2400" b="1" dirty="0" err="1">
              <a:latin typeface="Abhaya Libre Regular" panose="020B0604020202020204" charset="0"/>
              <a:cs typeface="Abhaya Libre Regular" panose="020B0604020202020204" charset="0"/>
            </a:rPr>
            <a:t>Achiziții</a:t>
          </a:r>
          <a:r>
            <a:rPr lang="en-US" sz="2400" b="1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400" b="1" dirty="0" err="1">
              <a:latin typeface="Abhaya Libre Regular" panose="020B0604020202020204" charset="0"/>
              <a:cs typeface="Abhaya Libre Regular" panose="020B0604020202020204" charset="0"/>
            </a:rPr>
            <a:t>publice</a:t>
          </a:r>
          <a:r>
            <a:rPr lang="en-US" sz="2400" b="1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400" b="1" dirty="0" err="1">
              <a:latin typeface="Abhaya Libre Regular" panose="020B0604020202020204" charset="0"/>
              <a:cs typeface="Abhaya Libre Regular" panose="020B0604020202020204" charset="0"/>
            </a:rPr>
            <a:t>inovatoare</a:t>
          </a:r>
          <a:endParaRPr lang="en-US" sz="2400" b="1" dirty="0">
            <a:latin typeface="Abhaya Libre Regular" panose="020B0604020202020204" charset="0"/>
            <a:cs typeface="Abhaya Libre Regular" panose="020B0604020202020204" charset="0"/>
          </a:endParaRPr>
        </a:p>
      </dgm:t>
    </dgm:pt>
    <dgm:pt modelId="{CC1FEBEE-4EA0-48FD-9B01-74DCF98D176E}" type="parTrans" cxnId="{2BCD0FC8-96BC-4344-B856-F29C3876B87D}">
      <dgm:prSet/>
      <dgm:spPr/>
      <dgm:t>
        <a:bodyPr/>
        <a:lstStyle/>
        <a:p>
          <a:endParaRPr lang="en-US" sz="2400"/>
        </a:p>
      </dgm:t>
    </dgm:pt>
    <dgm:pt modelId="{61A68362-72F1-4610-A1E5-AAD7181E2A7F}" type="sibTrans" cxnId="{2BCD0FC8-96BC-4344-B856-F29C3876B87D}">
      <dgm:prSet/>
      <dgm:spPr/>
      <dgm:t>
        <a:bodyPr/>
        <a:lstStyle/>
        <a:p>
          <a:endParaRPr lang="en-US" sz="2400"/>
        </a:p>
      </dgm:t>
    </dgm:pt>
    <dgm:pt modelId="{5ADEE633-896E-44F5-83F0-A8D19D77E59D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2400" dirty="0" err="1">
              <a:latin typeface="Abhaya Libre Regular" panose="020B0604020202020204" charset="0"/>
              <a:cs typeface="Abhaya Libre Regular" panose="020B0604020202020204" charset="0"/>
            </a:rPr>
            <a:t>Avantaje</a:t>
          </a:r>
          <a:r>
            <a:rPr lang="en-US" sz="2400" dirty="0">
              <a:latin typeface="Abhaya Libre Regular" panose="020B0604020202020204" charset="0"/>
              <a:cs typeface="Abhaya Libre Regular" panose="020B0604020202020204" charset="0"/>
            </a:rPr>
            <a:t> ca </a:t>
          </a:r>
          <a:r>
            <a:rPr lang="en-US" sz="2400" dirty="0" err="1">
              <a:latin typeface="Abhaya Libre Regular" panose="020B0604020202020204" charset="0"/>
              <a:cs typeface="Abhaya Libre Regular" panose="020B0604020202020204" charset="0"/>
            </a:rPr>
            <a:t>infrastructuri</a:t>
          </a:r>
          <a:r>
            <a:rPr lang="en-US" sz="24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400" dirty="0" err="1">
              <a:latin typeface="Abhaya Libre Regular" panose="020B0604020202020204" charset="0"/>
              <a:cs typeface="Abhaya Libre Regular" panose="020B0604020202020204" charset="0"/>
            </a:rPr>
            <a:t>și</a:t>
          </a:r>
          <a:r>
            <a:rPr lang="en-US" sz="24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400" dirty="0" err="1">
              <a:latin typeface="Abhaya Libre Regular" panose="020B0604020202020204" charset="0"/>
              <a:cs typeface="Abhaya Libre Regular" panose="020B0604020202020204" charset="0"/>
            </a:rPr>
            <a:t>servicii</a:t>
          </a:r>
          <a:r>
            <a:rPr lang="en-US" sz="24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400" dirty="0" err="1">
              <a:latin typeface="Abhaya Libre Regular" panose="020B0604020202020204" charset="0"/>
              <a:cs typeface="Abhaya Libre Regular" panose="020B0604020202020204" charset="0"/>
            </a:rPr>
            <a:t>publice</a:t>
          </a:r>
          <a:r>
            <a:rPr lang="en-US" sz="24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400" dirty="0" err="1">
              <a:latin typeface="Abhaya Libre Regular" panose="020B0604020202020204" charset="0"/>
              <a:cs typeface="Abhaya Libre Regular" panose="020B0604020202020204" charset="0"/>
            </a:rPr>
            <a:t>îmbunătățite</a:t>
          </a:r>
          <a:r>
            <a:rPr lang="en-US" sz="2400" dirty="0">
              <a:latin typeface="Abhaya Libre Regular" panose="020B0604020202020204" charset="0"/>
              <a:cs typeface="Abhaya Libre Regular" panose="020B0604020202020204" charset="0"/>
            </a:rPr>
            <a:t>, </a:t>
          </a:r>
          <a:r>
            <a:rPr lang="en-US" sz="2400" dirty="0" err="1">
              <a:latin typeface="Abhaya Libre Regular" panose="020B0604020202020204" charset="0"/>
              <a:cs typeface="Abhaya Libre Regular" panose="020B0604020202020204" charset="0"/>
            </a:rPr>
            <a:t>economii</a:t>
          </a:r>
          <a:r>
            <a:rPr lang="en-US" sz="2400" dirty="0">
              <a:latin typeface="Abhaya Libre Regular" panose="020B0604020202020204" charset="0"/>
              <a:cs typeface="Abhaya Libre Regular" panose="020B0604020202020204" charset="0"/>
            </a:rPr>
            <a:t> de </a:t>
          </a:r>
          <a:r>
            <a:rPr lang="en-US" sz="2400" dirty="0" err="1">
              <a:latin typeface="Abhaya Libre Regular" panose="020B0604020202020204" charset="0"/>
              <a:cs typeface="Abhaya Libre Regular" panose="020B0604020202020204" charset="0"/>
            </a:rPr>
            <a:t>costuri</a:t>
          </a:r>
          <a:r>
            <a:rPr lang="en-US" sz="2400" dirty="0">
              <a:latin typeface="Abhaya Libre Regular" panose="020B0604020202020204" charset="0"/>
              <a:cs typeface="Abhaya Libre Regular" panose="020B0604020202020204" charset="0"/>
            </a:rPr>
            <a:t>, </a:t>
          </a:r>
          <a:r>
            <a:rPr lang="en-US" sz="2400" dirty="0" err="1">
              <a:latin typeface="Abhaya Libre Regular" panose="020B0604020202020204" charset="0"/>
              <a:cs typeface="Abhaya Libre Regular" panose="020B0604020202020204" charset="0"/>
            </a:rPr>
            <a:t>promovarea</a:t>
          </a:r>
          <a:r>
            <a:rPr lang="en-US" sz="24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400" dirty="0" err="1">
              <a:latin typeface="Abhaya Libre Regular" panose="020B0604020202020204" charset="0"/>
              <a:cs typeface="Abhaya Libre Regular" panose="020B0604020202020204" charset="0"/>
            </a:rPr>
            <a:t>investițiilor</a:t>
          </a:r>
          <a:r>
            <a:rPr lang="en-US" sz="24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400" dirty="0" err="1">
              <a:latin typeface="Abhaya Libre Regular" panose="020B0604020202020204" charset="0"/>
              <a:cs typeface="Abhaya Libre Regular" panose="020B0604020202020204" charset="0"/>
            </a:rPr>
            <a:t>în</a:t>
          </a:r>
          <a:r>
            <a:rPr lang="en-US" sz="24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400" dirty="0" err="1">
              <a:latin typeface="Abhaya Libre Regular" panose="020B0604020202020204" charset="0"/>
              <a:cs typeface="Abhaya Libre Regular" panose="020B0604020202020204" charset="0"/>
            </a:rPr>
            <a:t>cercetare</a:t>
          </a:r>
          <a:r>
            <a:rPr lang="en-US" sz="24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400" dirty="0" err="1">
              <a:latin typeface="Abhaya Libre Regular" panose="020B0604020202020204" charset="0"/>
              <a:cs typeface="Abhaya Libre Regular" panose="020B0604020202020204" charset="0"/>
            </a:rPr>
            <a:t>și</a:t>
          </a:r>
          <a:r>
            <a:rPr lang="en-US" sz="24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400" dirty="0" err="1">
              <a:latin typeface="Abhaya Libre Regular" panose="020B0604020202020204" charset="0"/>
              <a:cs typeface="Abhaya Libre Regular" panose="020B0604020202020204" charset="0"/>
            </a:rPr>
            <a:t>dezvoltare</a:t>
          </a:r>
          <a:endParaRPr lang="en-US" sz="2400" dirty="0">
            <a:latin typeface="Abhaya Libre Regular" panose="020B0604020202020204" charset="0"/>
            <a:cs typeface="Abhaya Libre Regular" panose="020B0604020202020204" charset="0"/>
          </a:endParaRPr>
        </a:p>
      </dgm:t>
    </dgm:pt>
    <dgm:pt modelId="{E6E7BD7E-BC2D-474D-99A8-797BF7039897}" type="parTrans" cxnId="{8C56F2D6-BBCD-42E8-AFAA-5DC62BF43731}">
      <dgm:prSet/>
      <dgm:spPr/>
      <dgm:t>
        <a:bodyPr/>
        <a:lstStyle/>
        <a:p>
          <a:endParaRPr lang="en-US" sz="2400"/>
        </a:p>
      </dgm:t>
    </dgm:pt>
    <dgm:pt modelId="{8A4A7AF9-EFE0-4961-8B79-6E31441E8DB1}" type="sibTrans" cxnId="{8C56F2D6-BBCD-42E8-AFAA-5DC62BF43731}">
      <dgm:prSet/>
      <dgm:spPr/>
      <dgm:t>
        <a:bodyPr/>
        <a:lstStyle/>
        <a:p>
          <a:endParaRPr lang="en-US" sz="2400"/>
        </a:p>
      </dgm:t>
    </dgm:pt>
    <dgm:pt modelId="{27217B91-3901-4C0F-BA95-2C31141194C9}">
      <dgm:prSet phldrT="[Text]" custT="1"/>
      <dgm:spPr/>
      <dgm:t>
        <a:bodyPr/>
        <a:lstStyle/>
        <a:p>
          <a:r>
            <a:rPr lang="en-US" sz="2400" b="1" dirty="0" err="1">
              <a:latin typeface="Abhaya Libre Regular" panose="020B0604020202020204" charset="0"/>
              <a:cs typeface="Abhaya Libre Regular" panose="020B0604020202020204" charset="0"/>
            </a:rPr>
            <a:t>Creștere</a:t>
          </a:r>
          <a:r>
            <a:rPr lang="en-US" sz="2400" b="1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400" b="1" dirty="0" err="1">
              <a:latin typeface="Abhaya Libre Regular" panose="020B0604020202020204" charset="0"/>
              <a:cs typeface="Abhaya Libre Regular" panose="020B0604020202020204" charset="0"/>
            </a:rPr>
            <a:t>verde</a:t>
          </a:r>
          <a:endParaRPr lang="en-US" sz="2400" b="1" dirty="0">
            <a:latin typeface="Abhaya Libre Regular" panose="020B0604020202020204" charset="0"/>
            <a:cs typeface="Abhaya Libre Regular" panose="020B0604020202020204" charset="0"/>
          </a:endParaRPr>
        </a:p>
      </dgm:t>
    </dgm:pt>
    <dgm:pt modelId="{B8CC9AEE-6DEC-48AA-A785-4D4DDF23B05E}" type="parTrans" cxnId="{1FB49804-3052-499E-A68A-4A8D70DB02F2}">
      <dgm:prSet/>
      <dgm:spPr/>
      <dgm:t>
        <a:bodyPr/>
        <a:lstStyle/>
        <a:p>
          <a:endParaRPr lang="en-US" sz="2400"/>
        </a:p>
      </dgm:t>
    </dgm:pt>
    <dgm:pt modelId="{EBEE616D-D39B-4CB6-8013-62F6B6747396}" type="sibTrans" cxnId="{1FB49804-3052-499E-A68A-4A8D70DB02F2}">
      <dgm:prSet/>
      <dgm:spPr/>
      <dgm:t>
        <a:bodyPr/>
        <a:lstStyle/>
        <a:p>
          <a:endParaRPr lang="en-US" sz="2400"/>
        </a:p>
      </dgm:t>
    </dgm:pt>
    <dgm:pt modelId="{66AB1C56-F5A5-4253-9E71-12B995DAF21B}">
      <dgm:prSet phldrT="[Text]" custT="1"/>
      <dgm:spPr>
        <a:solidFill>
          <a:schemeClr val="bg2"/>
        </a:solidFill>
      </dgm:spPr>
      <dgm:t>
        <a:bodyPr/>
        <a:lstStyle/>
        <a:p>
          <a:r>
            <a:rPr lang="it-IT" sz="2400" dirty="0">
              <a:latin typeface="Abhaya Libre Regular" panose="020B0604020202020204" charset="0"/>
              <a:cs typeface="Abhaya Libre Regular" panose="020B0604020202020204" charset="0"/>
            </a:rPr>
            <a:t>Smart se referă pur și simplu la durabilitate, eco-inovare și eficiență energetică</a:t>
          </a:r>
          <a:endParaRPr lang="en-US" sz="2400" dirty="0">
            <a:latin typeface="Abhaya Libre Regular" panose="020B0604020202020204" charset="0"/>
            <a:cs typeface="Abhaya Libre Regular" panose="020B0604020202020204" charset="0"/>
          </a:endParaRPr>
        </a:p>
      </dgm:t>
    </dgm:pt>
    <dgm:pt modelId="{FB16C672-E279-4271-8418-EBE148610E9A}" type="parTrans" cxnId="{80471325-062D-47DC-BC81-0DDBABC34B83}">
      <dgm:prSet/>
      <dgm:spPr/>
      <dgm:t>
        <a:bodyPr/>
        <a:lstStyle/>
        <a:p>
          <a:endParaRPr lang="en-US" sz="2400"/>
        </a:p>
      </dgm:t>
    </dgm:pt>
    <dgm:pt modelId="{4B86ED79-AA2E-4C06-AFEC-9657F93C3290}" type="sibTrans" cxnId="{80471325-062D-47DC-BC81-0DDBABC34B83}">
      <dgm:prSet/>
      <dgm:spPr/>
      <dgm:t>
        <a:bodyPr/>
        <a:lstStyle/>
        <a:p>
          <a:endParaRPr lang="en-US" sz="2400"/>
        </a:p>
      </dgm:t>
    </dgm:pt>
    <dgm:pt modelId="{F62C1468-5CD6-4871-AB1A-ACDC4C6C35F0}">
      <dgm:prSet phldrT="[Text]" custT="1"/>
      <dgm:spPr/>
      <dgm:t>
        <a:bodyPr/>
        <a:lstStyle/>
        <a:p>
          <a:r>
            <a:rPr lang="en-US" sz="2400" b="1" dirty="0" err="1">
              <a:latin typeface="Abhaya Libre Regular" panose="020B0604020202020204" charset="0"/>
              <a:cs typeface="Abhaya Libre Regular" panose="020B0604020202020204" charset="0"/>
            </a:rPr>
            <a:t>Inovare</a:t>
          </a:r>
          <a:r>
            <a:rPr lang="en-US" sz="2400" b="1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400" b="1" dirty="0" err="1">
              <a:latin typeface="Abhaya Libre Regular" panose="020B0604020202020204" charset="0"/>
              <a:cs typeface="Abhaya Libre Regular" panose="020B0604020202020204" charset="0"/>
            </a:rPr>
            <a:t>socială</a:t>
          </a:r>
          <a:endParaRPr lang="en-US" sz="2400" b="1" dirty="0">
            <a:latin typeface="Abhaya Libre Regular" panose="020B0604020202020204" charset="0"/>
            <a:cs typeface="Abhaya Libre Regular" panose="020B0604020202020204" charset="0"/>
          </a:endParaRPr>
        </a:p>
      </dgm:t>
    </dgm:pt>
    <dgm:pt modelId="{63E4ABBF-C1C3-445E-8BD9-70434CABF6CE}" type="parTrans" cxnId="{FC98F799-40CA-41DE-8C01-94A0E63A42F4}">
      <dgm:prSet/>
      <dgm:spPr/>
      <dgm:t>
        <a:bodyPr/>
        <a:lstStyle/>
        <a:p>
          <a:endParaRPr lang="en-US" sz="2400"/>
        </a:p>
      </dgm:t>
    </dgm:pt>
    <dgm:pt modelId="{D55575DA-C1DC-427D-ABBE-03582015AD25}" type="sibTrans" cxnId="{FC98F799-40CA-41DE-8C01-94A0E63A42F4}">
      <dgm:prSet/>
      <dgm:spPr/>
      <dgm:t>
        <a:bodyPr/>
        <a:lstStyle/>
        <a:p>
          <a:endParaRPr lang="en-US" sz="2400"/>
        </a:p>
      </dgm:t>
    </dgm:pt>
    <dgm:pt modelId="{0A908446-9865-48BA-8B34-2D575AFA51AA}">
      <dgm:prSet phldrT="[Text]" custT="1"/>
      <dgm:spPr>
        <a:solidFill>
          <a:schemeClr val="bg2"/>
        </a:solidFill>
      </dgm:spPr>
      <dgm:t>
        <a:bodyPr/>
        <a:lstStyle/>
        <a:p>
          <a:r>
            <a:rPr lang="it-IT" sz="2400" dirty="0">
              <a:latin typeface="Abhaya Libre Regular" panose="020B0604020202020204" charset="0"/>
              <a:cs typeface="Abhaya Libre Regular" panose="020B0604020202020204" charset="0"/>
            </a:rPr>
            <a:t>Noi structuri organizaționale pentru a aborda problemele societale</a:t>
          </a:r>
          <a:endParaRPr lang="en-US" sz="2400" dirty="0">
            <a:latin typeface="Abhaya Libre Regular" panose="020B0604020202020204" charset="0"/>
            <a:cs typeface="Abhaya Libre Regular" panose="020B0604020202020204" charset="0"/>
          </a:endParaRPr>
        </a:p>
      </dgm:t>
    </dgm:pt>
    <dgm:pt modelId="{B64299FA-756A-4E0B-85E1-79D5B3D5AE12}" type="parTrans" cxnId="{04DEBCA1-FC10-4BA8-8802-62F11247997F}">
      <dgm:prSet/>
      <dgm:spPr/>
      <dgm:t>
        <a:bodyPr/>
        <a:lstStyle/>
        <a:p>
          <a:endParaRPr lang="en-US" sz="2400"/>
        </a:p>
      </dgm:t>
    </dgm:pt>
    <dgm:pt modelId="{A0E07675-7809-4EB1-8F7D-7E2DF29D5127}" type="sibTrans" cxnId="{04DEBCA1-FC10-4BA8-8802-62F11247997F}">
      <dgm:prSet/>
      <dgm:spPr/>
      <dgm:t>
        <a:bodyPr/>
        <a:lstStyle/>
        <a:p>
          <a:endParaRPr lang="en-US" sz="2400"/>
        </a:p>
      </dgm:t>
    </dgm:pt>
    <dgm:pt modelId="{F604D249-7D48-4937-B477-881106CE67F3}" type="pres">
      <dgm:prSet presAssocID="{A6DEFCC8-899C-4B63-901E-DA532B2BB949}" presName="Name0" presStyleCnt="0">
        <dgm:presLayoutVars>
          <dgm:chMax/>
          <dgm:chPref/>
          <dgm:dir/>
        </dgm:presLayoutVars>
      </dgm:prSet>
      <dgm:spPr/>
    </dgm:pt>
    <dgm:pt modelId="{636E611C-25CE-4B17-9581-F27B204DDCD2}" type="pres">
      <dgm:prSet presAssocID="{45D93931-014A-45C7-9925-A52318F2F9F9}" presName="parenttextcomposite" presStyleCnt="0"/>
      <dgm:spPr/>
    </dgm:pt>
    <dgm:pt modelId="{31CB853E-AB18-4F5E-955F-660D5FA4ADD1}" type="pres">
      <dgm:prSet presAssocID="{45D93931-014A-45C7-9925-A52318F2F9F9}" presName="parenttext" presStyleLbl="revTx" presStyleIdx="0" presStyleCnt="3">
        <dgm:presLayoutVars>
          <dgm:chMax/>
          <dgm:chPref val="2"/>
          <dgm:bulletEnabled val="1"/>
        </dgm:presLayoutVars>
      </dgm:prSet>
      <dgm:spPr/>
    </dgm:pt>
    <dgm:pt modelId="{EB6882CA-ED1F-4AA9-A8C4-F60F2C6B19EF}" type="pres">
      <dgm:prSet presAssocID="{45D93931-014A-45C7-9925-A52318F2F9F9}" presName="composite" presStyleCnt="0"/>
      <dgm:spPr/>
    </dgm:pt>
    <dgm:pt modelId="{F89DE190-F558-44C5-B55D-7E49A5B4C931}" type="pres">
      <dgm:prSet presAssocID="{45D93931-014A-45C7-9925-A52318F2F9F9}" presName="chevron1" presStyleLbl="alignNode1" presStyleIdx="0" presStyleCnt="21"/>
      <dgm:spPr>
        <a:solidFill>
          <a:srgbClr val="009999"/>
        </a:solidFill>
      </dgm:spPr>
    </dgm:pt>
    <dgm:pt modelId="{48294C48-D7F0-442A-8D15-81D0578995A6}" type="pres">
      <dgm:prSet presAssocID="{45D93931-014A-45C7-9925-A52318F2F9F9}" presName="chevron2" presStyleLbl="alignNode1" presStyleIdx="1" presStyleCnt="21"/>
      <dgm:spPr>
        <a:solidFill>
          <a:srgbClr val="009999"/>
        </a:solidFill>
      </dgm:spPr>
    </dgm:pt>
    <dgm:pt modelId="{6E629330-6A8B-4CD7-8382-B4333406812D}" type="pres">
      <dgm:prSet presAssocID="{45D93931-014A-45C7-9925-A52318F2F9F9}" presName="chevron3" presStyleLbl="alignNode1" presStyleIdx="2" presStyleCnt="21"/>
      <dgm:spPr>
        <a:solidFill>
          <a:srgbClr val="009999"/>
        </a:solidFill>
      </dgm:spPr>
    </dgm:pt>
    <dgm:pt modelId="{A1260BF2-27DD-468C-A489-43E4348347F4}" type="pres">
      <dgm:prSet presAssocID="{45D93931-014A-45C7-9925-A52318F2F9F9}" presName="chevron4" presStyleLbl="alignNode1" presStyleIdx="3" presStyleCnt="21"/>
      <dgm:spPr>
        <a:solidFill>
          <a:srgbClr val="009999"/>
        </a:solidFill>
      </dgm:spPr>
    </dgm:pt>
    <dgm:pt modelId="{850D54F0-4C03-463C-9C6F-ADFE35412842}" type="pres">
      <dgm:prSet presAssocID="{45D93931-014A-45C7-9925-A52318F2F9F9}" presName="chevron5" presStyleLbl="alignNode1" presStyleIdx="4" presStyleCnt="21"/>
      <dgm:spPr>
        <a:solidFill>
          <a:srgbClr val="009999"/>
        </a:solidFill>
      </dgm:spPr>
    </dgm:pt>
    <dgm:pt modelId="{F060B682-AD88-4EEC-9D17-3C796690C2FD}" type="pres">
      <dgm:prSet presAssocID="{45D93931-014A-45C7-9925-A52318F2F9F9}" presName="chevron6" presStyleLbl="alignNode1" presStyleIdx="5" presStyleCnt="21"/>
      <dgm:spPr>
        <a:solidFill>
          <a:srgbClr val="009999"/>
        </a:solidFill>
      </dgm:spPr>
    </dgm:pt>
    <dgm:pt modelId="{3259C0AC-D4C8-4497-9D98-ED7E138FEEB1}" type="pres">
      <dgm:prSet presAssocID="{45D93931-014A-45C7-9925-A52318F2F9F9}" presName="chevron7" presStyleLbl="alignNode1" presStyleIdx="6" presStyleCnt="21"/>
      <dgm:spPr>
        <a:solidFill>
          <a:srgbClr val="009999"/>
        </a:solidFill>
      </dgm:spPr>
    </dgm:pt>
    <dgm:pt modelId="{539AA97B-5571-4763-B2A7-12BA2F6E0FE6}" type="pres">
      <dgm:prSet presAssocID="{45D93931-014A-45C7-9925-A52318F2F9F9}" presName="childtext" presStyleLbl="solidFgAcc1" presStyleIdx="0" presStyleCnt="3">
        <dgm:presLayoutVars>
          <dgm:chMax/>
          <dgm:chPref val="0"/>
          <dgm:bulletEnabled val="1"/>
        </dgm:presLayoutVars>
      </dgm:prSet>
      <dgm:spPr/>
    </dgm:pt>
    <dgm:pt modelId="{E50B1D30-B51D-40CA-96EA-E442EACD50C7}" type="pres">
      <dgm:prSet presAssocID="{61A68362-72F1-4610-A1E5-AAD7181E2A7F}" presName="sibTrans" presStyleCnt="0"/>
      <dgm:spPr/>
    </dgm:pt>
    <dgm:pt modelId="{2059E043-12C2-45D3-AFAF-40988F8B4F17}" type="pres">
      <dgm:prSet presAssocID="{27217B91-3901-4C0F-BA95-2C31141194C9}" presName="parenttextcomposite" presStyleCnt="0"/>
      <dgm:spPr/>
    </dgm:pt>
    <dgm:pt modelId="{091356BC-975A-4E60-9875-87B07447A658}" type="pres">
      <dgm:prSet presAssocID="{27217B91-3901-4C0F-BA95-2C31141194C9}" presName="parenttext" presStyleLbl="revTx" presStyleIdx="1" presStyleCnt="3" custScaleX="98179">
        <dgm:presLayoutVars>
          <dgm:chMax/>
          <dgm:chPref val="2"/>
          <dgm:bulletEnabled val="1"/>
        </dgm:presLayoutVars>
      </dgm:prSet>
      <dgm:spPr/>
    </dgm:pt>
    <dgm:pt modelId="{E73DD63C-ACEC-4172-AF5A-C9C3E532D7D7}" type="pres">
      <dgm:prSet presAssocID="{27217B91-3901-4C0F-BA95-2C31141194C9}" presName="composite" presStyleCnt="0"/>
      <dgm:spPr/>
    </dgm:pt>
    <dgm:pt modelId="{0DE2429C-A962-4B4F-925B-A506A39894AF}" type="pres">
      <dgm:prSet presAssocID="{27217B91-3901-4C0F-BA95-2C31141194C9}" presName="chevron1" presStyleLbl="alignNode1" presStyleIdx="7" presStyleCnt="21"/>
      <dgm:spPr>
        <a:solidFill>
          <a:srgbClr val="008080"/>
        </a:solidFill>
      </dgm:spPr>
    </dgm:pt>
    <dgm:pt modelId="{B80FA848-19A7-424B-9CD6-D4FD65F24143}" type="pres">
      <dgm:prSet presAssocID="{27217B91-3901-4C0F-BA95-2C31141194C9}" presName="chevron2" presStyleLbl="alignNode1" presStyleIdx="8" presStyleCnt="21"/>
      <dgm:spPr>
        <a:solidFill>
          <a:srgbClr val="008080"/>
        </a:solidFill>
      </dgm:spPr>
    </dgm:pt>
    <dgm:pt modelId="{6786873D-8D71-40A8-8B40-9DFFFEBD9561}" type="pres">
      <dgm:prSet presAssocID="{27217B91-3901-4C0F-BA95-2C31141194C9}" presName="chevron3" presStyleLbl="alignNode1" presStyleIdx="9" presStyleCnt="21"/>
      <dgm:spPr>
        <a:solidFill>
          <a:srgbClr val="008080"/>
        </a:solidFill>
      </dgm:spPr>
    </dgm:pt>
    <dgm:pt modelId="{20523ABE-A695-44D0-A520-2A48BA2C13F7}" type="pres">
      <dgm:prSet presAssocID="{27217B91-3901-4C0F-BA95-2C31141194C9}" presName="chevron4" presStyleLbl="alignNode1" presStyleIdx="10" presStyleCnt="21"/>
      <dgm:spPr>
        <a:solidFill>
          <a:srgbClr val="008080"/>
        </a:solidFill>
      </dgm:spPr>
    </dgm:pt>
    <dgm:pt modelId="{3E59A279-C2AC-410E-BBD8-0E3F9905635B}" type="pres">
      <dgm:prSet presAssocID="{27217B91-3901-4C0F-BA95-2C31141194C9}" presName="chevron5" presStyleLbl="alignNode1" presStyleIdx="11" presStyleCnt="21"/>
      <dgm:spPr>
        <a:solidFill>
          <a:srgbClr val="008080"/>
        </a:solidFill>
      </dgm:spPr>
    </dgm:pt>
    <dgm:pt modelId="{98BAF802-8698-4CE5-BB15-9159D8719EF5}" type="pres">
      <dgm:prSet presAssocID="{27217B91-3901-4C0F-BA95-2C31141194C9}" presName="chevron6" presStyleLbl="alignNode1" presStyleIdx="12" presStyleCnt="21"/>
      <dgm:spPr>
        <a:solidFill>
          <a:srgbClr val="008080"/>
        </a:solidFill>
      </dgm:spPr>
    </dgm:pt>
    <dgm:pt modelId="{87B4EA93-5666-49C3-8A95-CD9402110BDB}" type="pres">
      <dgm:prSet presAssocID="{27217B91-3901-4C0F-BA95-2C31141194C9}" presName="chevron7" presStyleLbl="alignNode1" presStyleIdx="13" presStyleCnt="21"/>
      <dgm:spPr>
        <a:solidFill>
          <a:srgbClr val="008080"/>
        </a:solidFill>
      </dgm:spPr>
    </dgm:pt>
    <dgm:pt modelId="{86AF0DF9-87BC-48BB-9DD6-7B59380C47D1}" type="pres">
      <dgm:prSet presAssocID="{27217B91-3901-4C0F-BA95-2C31141194C9}" presName="childtext" presStyleLbl="solidFgAcc1" presStyleIdx="1" presStyleCnt="3">
        <dgm:presLayoutVars>
          <dgm:chMax/>
          <dgm:chPref val="0"/>
          <dgm:bulletEnabled val="1"/>
        </dgm:presLayoutVars>
      </dgm:prSet>
      <dgm:spPr/>
    </dgm:pt>
    <dgm:pt modelId="{0F11C60B-DA39-4A6B-BBD1-21F36EDF5E05}" type="pres">
      <dgm:prSet presAssocID="{EBEE616D-D39B-4CB6-8013-62F6B6747396}" presName="sibTrans" presStyleCnt="0"/>
      <dgm:spPr/>
    </dgm:pt>
    <dgm:pt modelId="{E3818AB4-30F9-420A-9968-3788E5788BE8}" type="pres">
      <dgm:prSet presAssocID="{F62C1468-5CD6-4871-AB1A-ACDC4C6C35F0}" presName="parenttextcomposite" presStyleCnt="0"/>
      <dgm:spPr/>
    </dgm:pt>
    <dgm:pt modelId="{5CCF0EAC-546D-4530-B4DE-121FEB0973ED}" type="pres">
      <dgm:prSet presAssocID="{F62C1468-5CD6-4871-AB1A-ACDC4C6C35F0}" presName="parenttext" presStyleLbl="revTx" presStyleIdx="2" presStyleCnt="3">
        <dgm:presLayoutVars>
          <dgm:chMax/>
          <dgm:chPref val="2"/>
          <dgm:bulletEnabled val="1"/>
        </dgm:presLayoutVars>
      </dgm:prSet>
      <dgm:spPr/>
    </dgm:pt>
    <dgm:pt modelId="{EB36DBAF-0AED-4AC2-86D4-F93687E2938D}" type="pres">
      <dgm:prSet presAssocID="{F62C1468-5CD6-4871-AB1A-ACDC4C6C35F0}" presName="composite" presStyleCnt="0"/>
      <dgm:spPr/>
    </dgm:pt>
    <dgm:pt modelId="{66116102-E66F-4449-BEF3-CC58D554AE1A}" type="pres">
      <dgm:prSet presAssocID="{F62C1468-5CD6-4871-AB1A-ACDC4C6C35F0}" presName="chevron1" presStyleLbl="alignNode1" presStyleIdx="14" presStyleCnt="21"/>
      <dgm:spPr>
        <a:solidFill>
          <a:srgbClr val="006666"/>
        </a:solidFill>
      </dgm:spPr>
    </dgm:pt>
    <dgm:pt modelId="{92EA6C6B-E064-4679-9661-B16437E2D806}" type="pres">
      <dgm:prSet presAssocID="{F62C1468-5CD6-4871-AB1A-ACDC4C6C35F0}" presName="chevron2" presStyleLbl="alignNode1" presStyleIdx="15" presStyleCnt="21"/>
      <dgm:spPr>
        <a:solidFill>
          <a:srgbClr val="006666"/>
        </a:solidFill>
      </dgm:spPr>
    </dgm:pt>
    <dgm:pt modelId="{5BE355FC-196A-4763-8CFD-FEA1015E1922}" type="pres">
      <dgm:prSet presAssocID="{F62C1468-5CD6-4871-AB1A-ACDC4C6C35F0}" presName="chevron3" presStyleLbl="alignNode1" presStyleIdx="16" presStyleCnt="21"/>
      <dgm:spPr>
        <a:solidFill>
          <a:srgbClr val="006666"/>
        </a:solidFill>
      </dgm:spPr>
    </dgm:pt>
    <dgm:pt modelId="{F24E6CBD-7FDC-4A9A-BA03-441EB89064D7}" type="pres">
      <dgm:prSet presAssocID="{F62C1468-5CD6-4871-AB1A-ACDC4C6C35F0}" presName="chevron4" presStyleLbl="alignNode1" presStyleIdx="17" presStyleCnt="21"/>
      <dgm:spPr>
        <a:solidFill>
          <a:srgbClr val="006666"/>
        </a:solidFill>
      </dgm:spPr>
    </dgm:pt>
    <dgm:pt modelId="{76D4994D-D9E8-49BA-9039-738C30952019}" type="pres">
      <dgm:prSet presAssocID="{F62C1468-5CD6-4871-AB1A-ACDC4C6C35F0}" presName="chevron5" presStyleLbl="alignNode1" presStyleIdx="18" presStyleCnt="21"/>
      <dgm:spPr>
        <a:solidFill>
          <a:srgbClr val="006666"/>
        </a:solidFill>
      </dgm:spPr>
    </dgm:pt>
    <dgm:pt modelId="{58DF522D-4ECD-48C1-A4E9-00B479540E1B}" type="pres">
      <dgm:prSet presAssocID="{F62C1468-5CD6-4871-AB1A-ACDC4C6C35F0}" presName="chevron6" presStyleLbl="alignNode1" presStyleIdx="19" presStyleCnt="21"/>
      <dgm:spPr>
        <a:solidFill>
          <a:srgbClr val="006666"/>
        </a:solidFill>
      </dgm:spPr>
    </dgm:pt>
    <dgm:pt modelId="{E38B30AA-AAE5-4D19-963E-765798C60543}" type="pres">
      <dgm:prSet presAssocID="{F62C1468-5CD6-4871-AB1A-ACDC4C6C35F0}" presName="chevron7" presStyleLbl="alignNode1" presStyleIdx="20" presStyleCnt="21"/>
      <dgm:spPr>
        <a:solidFill>
          <a:srgbClr val="006666"/>
        </a:solidFill>
      </dgm:spPr>
    </dgm:pt>
    <dgm:pt modelId="{8EE636C5-DF28-456B-B687-85564130CE12}" type="pres">
      <dgm:prSet presAssocID="{F62C1468-5CD6-4871-AB1A-ACDC4C6C35F0}" presName="childtext" presStyleLbl="solidFgAcc1" presStyleIdx="2" presStyleCnt="3">
        <dgm:presLayoutVars>
          <dgm:chMax/>
          <dgm:chPref val="0"/>
          <dgm:bulletEnabled val="1"/>
        </dgm:presLayoutVars>
      </dgm:prSet>
      <dgm:spPr/>
    </dgm:pt>
  </dgm:ptLst>
  <dgm:cxnLst>
    <dgm:cxn modelId="{1FB49804-3052-499E-A68A-4A8D70DB02F2}" srcId="{A6DEFCC8-899C-4B63-901E-DA532B2BB949}" destId="{27217B91-3901-4C0F-BA95-2C31141194C9}" srcOrd="1" destOrd="0" parTransId="{B8CC9AEE-6DEC-48AA-A785-4D4DDF23B05E}" sibTransId="{EBEE616D-D39B-4CB6-8013-62F6B6747396}"/>
    <dgm:cxn modelId="{80471325-062D-47DC-BC81-0DDBABC34B83}" srcId="{27217B91-3901-4C0F-BA95-2C31141194C9}" destId="{66AB1C56-F5A5-4253-9E71-12B995DAF21B}" srcOrd="0" destOrd="0" parTransId="{FB16C672-E279-4271-8418-EBE148610E9A}" sibTransId="{4B86ED79-AA2E-4C06-AFEC-9657F93C3290}"/>
    <dgm:cxn modelId="{64408F65-1A3C-472F-8808-75B44D954FEB}" type="presOf" srcId="{0A908446-9865-48BA-8B34-2D575AFA51AA}" destId="{8EE636C5-DF28-456B-B687-85564130CE12}" srcOrd="0" destOrd="0" presId="urn:microsoft.com/office/officeart/2008/layout/VerticalAccentList"/>
    <dgm:cxn modelId="{3BDF7669-4426-41AC-9449-2A11CC589AB4}" type="presOf" srcId="{F62C1468-5CD6-4871-AB1A-ACDC4C6C35F0}" destId="{5CCF0EAC-546D-4530-B4DE-121FEB0973ED}" srcOrd="0" destOrd="0" presId="urn:microsoft.com/office/officeart/2008/layout/VerticalAccentList"/>
    <dgm:cxn modelId="{C15A636F-02DC-43B5-B4FD-7BEDFD80D946}" type="presOf" srcId="{27217B91-3901-4C0F-BA95-2C31141194C9}" destId="{091356BC-975A-4E60-9875-87B07447A658}" srcOrd="0" destOrd="0" presId="urn:microsoft.com/office/officeart/2008/layout/VerticalAccentList"/>
    <dgm:cxn modelId="{25110C75-E76A-4BEE-A77F-58E9A251F681}" type="presOf" srcId="{66AB1C56-F5A5-4253-9E71-12B995DAF21B}" destId="{86AF0DF9-87BC-48BB-9DD6-7B59380C47D1}" srcOrd="0" destOrd="0" presId="urn:microsoft.com/office/officeart/2008/layout/VerticalAccentList"/>
    <dgm:cxn modelId="{B808DD97-FCB2-43C1-9095-ED4A972D2508}" type="presOf" srcId="{A6DEFCC8-899C-4B63-901E-DA532B2BB949}" destId="{F604D249-7D48-4937-B477-881106CE67F3}" srcOrd="0" destOrd="0" presId="urn:microsoft.com/office/officeart/2008/layout/VerticalAccentList"/>
    <dgm:cxn modelId="{FC98F799-40CA-41DE-8C01-94A0E63A42F4}" srcId="{A6DEFCC8-899C-4B63-901E-DA532B2BB949}" destId="{F62C1468-5CD6-4871-AB1A-ACDC4C6C35F0}" srcOrd="2" destOrd="0" parTransId="{63E4ABBF-C1C3-445E-8BD9-70434CABF6CE}" sibTransId="{D55575DA-C1DC-427D-ABBE-03582015AD25}"/>
    <dgm:cxn modelId="{11979C9D-C2D9-44D9-BEFA-F270990B6AFD}" type="presOf" srcId="{45D93931-014A-45C7-9925-A52318F2F9F9}" destId="{31CB853E-AB18-4F5E-955F-660D5FA4ADD1}" srcOrd="0" destOrd="0" presId="urn:microsoft.com/office/officeart/2008/layout/VerticalAccentList"/>
    <dgm:cxn modelId="{04DEBCA1-FC10-4BA8-8802-62F11247997F}" srcId="{F62C1468-5CD6-4871-AB1A-ACDC4C6C35F0}" destId="{0A908446-9865-48BA-8B34-2D575AFA51AA}" srcOrd="0" destOrd="0" parTransId="{B64299FA-756A-4E0B-85E1-79D5B3D5AE12}" sibTransId="{A0E07675-7809-4EB1-8F7D-7E2DF29D5127}"/>
    <dgm:cxn modelId="{2BCD0FC8-96BC-4344-B856-F29C3876B87D}" srcId="{A6DEFCC8-899C-4B63-901E-DA532B2BB949}" destId="{45D93931-014A-45C7-9925-A52318F2F9F9}" srcOrd="0" destOrd="0" parTransId="{CC1FEBEE-4EA0-48FD-9B01-74DCF98D176E}" sibTransId="{61A68362-72F1-4610-A1E5-AAD7181E2A7F}"/>
    <dgm:cxn modelId="{F14C12CF-2D3C-4E0F-B46F-58360E251653}" type="presOf" srcId="{5ADEE633-896E-44F5-83F0-A8D19D77E59D}" destId="{539AA97B-5571-4763-B2A7-12BA2F6E0FE6}" srcOrd="0" destOrd="0" presId="urn:microsoft.com/office/officeart/2008/layout/VerticalAccentList"/>
    <dgm:cxn modelId="{8C56F2D6-BBCD-42E8-AFAA-5DC62BF43731}" srcId="{45D93931-014A-45C7-9925-A52318F2F9F9}" destId="{5ADEE633-896E-44F5-83F0-A8D19D77E59D}" srcOrd="0" destOrd="0" parTransId="{E6E7BD7E-BC2D-474D-99A8-797BF7039897}" sibTransId="{8A4A7AF9-EFE0-4961-8B79-6E31441E8DB1}"/>
    <dgm:cxn modelId="{51F9A45F-E113-4F7E-822D-9FC36A8B5EE0}" type="presParOf" srcId="{F604D249-7D48-4937-B477-881106CE67F3}" destId="{636E611C-25CE-4B17-9581-F27B204DDCD2}" srcOrd="0" destOrd="0" presId="urn:microsoft.com/office/officeart/2008/layout/VerticalAccentList"/>
    <dgm:cxn modelId="{2BE040F2-1E4A-4C02-BD37-7159BF9532E1}" type="presParOf" srcId="{636E611C-25CE-4B17-9581-F27B204DDCD2}" destId="{31CB853E-AB18-4F5E-955F-660D5FA4ADD1}" srcOrd="0" destOrd="0" presId="urn:microsoft.com/office/officeart/2008/layout/VerticalAccentList"/>
    <dgm:cxn modelId="{F8964EFD-3804-4126-93AD-CCAC2C9BC7FF}" type="presParOf" srcId="{F604D249-7D48-4937-B477-881106CE67F3}" destId="{EB6882CA-ED1F-4AA9-A8C4-F60F2C6B19EF}" srcOrd="1" destOrd="0" presId="urn:microsoft.com/office/officeart/2008/layout/VerticalAccentList"/>
    <dgm:cxn modelId="{E7D1D6A9-FB33-4111-941E-374EACDFCA63}" type="presParOf" srcId="{EB6882CA-ED1F-4AA9-A8C4-F60F2C6B19EF}" destId="{F89DE190-F558-44C5-B55D-7E49A5B4C931}" srcOrd="0" destOrd="0" presId="urn:microsoft.com/office/officeart/2008/layout/VerticalAccentList"/>
    <dgm:cxn modelId="{9FF91D40-E6D8-4541-BF9E-5D121B19DE21}" type="presParOf" srcId="{EB6882CA-ED1F-4AA9-A8C4-F60F2C6B19EF}" destId="{48294C48-D7F0-442A-8D15-81D0578995A6}" srcOrd="1" destOrd="0" presId="urn:microsoft.com/office/officeart/2008/layout/VerticalAccentList"/>
    <dgm:cxn modelId="{98D65C4D-77AA-41DA-A1C4-AB8224955577}" type="presParOf" srcId="{EB6882CA-ED1F-4AA9-A8C4-F60F2C6B19EF}" destId="{6E629330-6A8B-4CD7-8382-B4333406812D}" srcOrd="2" destOrd="0" presId="urn:microsoft.com/office/officeart/2008/layout/VerticalAccentList"/>
    <dgm:cxn modelId="{79627E9A-2E09-475F-8998-0A996816BF86}" type="presParOf" srcId="{EB6882CA-ED1F-4AA9-A8C4-F60F2C6B19EF}" destId="{A1260BF2-27DD-468C-A489-43E4348347F4}" srcOrd="3" destOrd="0" presId="urn:microsoft.com/office/officeart/2008/layout/VerticalAccentList"/>
    <dgm:cxn modelId="{9DF4EEA1-6AD7-49E7-8EAF-BFD5D7BA8E43}" type="presParOf" srcId="{EB6882CA-ED1F-4AA9-A8C4-F60F2C6B19EF}" destId="{850D54F0-4C03-463C-9C6F-ADFE35412842}" srcOrd="4" destOrd="0" presId="urn:microsoft.com/office/officeart/2008/layout/VerticalAccentList"/>
    <dgm:cxn modelId="{187B78FB-ABB6-4A8C-A873-7820AB2E5835}" type="presParOf" srcId="{EB6882CA-ED1F-4AA9-A8C4-F60F2C6B19EF}" destId="{F060B682-AD88-4EEC-9D17-3C796690C2FD}" srcOrd="5" destOrd="0" presId="urn:microsoft.com/office/officeart/2008/layout/VerticalAccentList"/>
    <dgm:cxn modelId="{BD911443-64A0-4EE5-9D4B-65D7BD4EA37C}" type="presParOf" srcId="{EB6882CA-ED1F-4AA9-A8C4-F60F2C6B19EF}" destId="{3259C0AC-D4C8-4497-9D98-ED7E138FEEB1}" srcOrd="6" destOrd="0" presId="urn:microsoft.com/office/officeart/2008/layout/VerticalAccentList"/>
    <dgm:cxn modelId="{008CFEB2-25FD-48A5-BCA0-B992C7234206}" type="presParOf" srcId="{EB6882CA-ED1F-4AA9-A8C4-F60F2C6B19EF}" destId="{539AA97B-5571-4763-B2A7-12BA2F6E0FE6}" srcOrd="7" destOrd="0" presId="urn:microsoft.com/office/officeart/2008/layout/VerticalAccentList"/>
    <dgm:cxn modelId="{D13FA95A-E941-44B0-AD33-5767DCF0C6FE}" type="presParOf" srcId="{F604D249-7D48-4937-B477-881106CE67F3}" destId="{E50B1D30-B51D-40CA-96EA-E442EACD50C7}" srcOrd="2" destOrd="0" presId="urn:microsoft.com/office/officeart/2008/layout/VerticalAccentList"/>
    <dgm:cxn modelId="{FC0BC09B-442E-41F1-9096-C222F2BFC2C8}" type="presParOf" srcId="{F604D249-7D48-4937-B477-881106CE67F3}" destId="{2059E043-12C2-45D3-AFAF-40988F8B4F17}" srcOrd="3" destOrd="0" presId="urn:microsoft.com/office/officeart/2008/layout/VerticalAccentList"/>
    <dgm:cxn modelId="{85544A15-166B-4753-9F7A-0B68A68F2D0F}" type="presParOf" srcId="{2059E043-12C2-45D3-AFAF-40988F8B4F17}" destId="{091356BC-975A-4E60-9875-87B07447A658}" srcOrd="0" destOrd="0" presId="urn:microsoft.com/office/officeart/2008/layout/VerticalAccentList"/>
    <dgm:cxn modelId="{5754408B-4C55-407D-AB86-3201EE1DD18A}" type="presParOf" srcId="{F604D249-7D48-4937-B477-881106CE67F3}" destId="{E73DD63C-ACEC-4172-AF5A-C9C3E532D7D7}" srcOrd="4" destOrd="0" presId="urn:microsoft.com/office/officeart/2008/layout/VerticalAccentList"/>
    <dgm:cxn modelId="{3B0D5C31-2489-48DD-80F8-955ADE14BFF4}" type="presParOf" srcId="{E73DD63C-ACEC-4172-AF5A-C9C3E532D7D7}" destId="{0DE2429C-A962-4B4F-925B-A506A39894AF}" srcOrd="0" destOrd="0" presId="urn:microsoft.com/office/officeart/2008/layout/VerticalAccentList"/>
    <dgm:cxn modelId="{D5769505-C60C-4002-A4D0-24CC66F9F2A7}" type="presParOf" srcId="{E73DD63C-ACEC-4172-AF5A-C9C3E532D7D7}" destId="{B80FA848-19A7-424B-9CD6-D4FD65F24143}" srcOrd="1" destOrd="0" presId="urn:microsoft.com/office/officeart/2008/layout/VerticalAccentList"/>
    <dgm:cxn modelId="{095F95EF-D60D-400B-AE93-6A4094FD258C}" type="presParOf" srcId="{E73DD63C-ACEC-4172-AF5A-C9C3E532D7D7}" destId="{6786873D-8D71-40A8-8B40-9DFFFEBD9561}" srcOrd="2" destOrd="0" presId="urn:microsoft.com/office/officeart/2008/layout/VerticalAccentList"/>
    <dgm:cxn modelId="{841BC513-2F9F-434E-B8C6-1E6D7C21C334}" type="presParOf" srcId="{E73DD63C-ACEC-4172-AF5A-C9C3E532D7D7}" destId="{20523ABE-A695-44D0-A520-2A48BA2C13F7}" srcOrd="3" destOrd="0" presId="urn:microsoft.com/office/officeart/2008/layout/VerticalAccentList"/>
    <dgm:cxn modelId="{2C785D52-EC13-480D-93E3-4A811A6F5BCE}" type="presParOf" srcId="{E73DD63C-ACEC-4172-AF5A-C9C3E532D7D7}" destId="{3E59A279-C2AC-410E-BBD8-0E3F9905635B}" srcOrd="4" destOrd="0" presId="urn:microsoft.com/office/officeart/2008/layout/VerticalAccentList"/>
    <dgm:cxn modelId="{FC868C88-7845-4BE5-8DA2-CED0696A683C}" type="presParOf" srcId="{E73DD63C-ACEC-4172-AF5A-C9C3E532D7D7}" destId="{98BAF802-8698-4CE5-BB15-9159D8719EF5}" srcOrd="5" destOrd="0" presId="urn:microsoft.com/office/officeart/2008/layout/VerticalAccentList"/>
    <dgm:cxn modelId="{1AC72094-2F29-48E4-A993-A1BD527A5F68}" type="presParOf" srcId="{E73DD63C-ACEC-4172-AF5A-C9C3E532D7D7}" destId="{87B4EA93-5666-49C3-8A95-CD9402110BDB}" srcOrd="6" destOrd="0" presId="urn:microsoft.com/office/officeart/2008/layout/VerticalAccentList"/>
    <dgm:cxn modelId="{68BC3143-3B04-42E5-9BE3-40503CF9598B}" type="presParOf" srcId="{E73DD63C-ACEC-4172-AF5A-C9C3E532D7D7}" destId="{86AF0DF9-87BC-48BB-9DD6-7B59380C47D1}" srcOrd="7" destOrd="0" presId="urn:microsoft.com/office/officeart/2008/layout/VerticalAccentList"/>
    <dgm:cxn modelId="{7D092F16-152F-47EF-BBFA-C7865AA73546}" type="presParOf" srcId="{F604D249-7D48-4937-B477-881106CE67F3}" destId="{0F11C60B-DA39-4A6B-BBD1-21F36EDF5E05}" srcOrd="5" destOrd="0" presId="urn:microsoft.com/office/officeart/2008/layout/VerticalAccentList"/>
    <dgm:cxn modelId="{BA27905D-08F0-480C-9D72-388469442030}" type="presParOf" srcId="{F604D249-7D48-4937-B477-881106CE67F3}" destId="{E3818AB4-30F9-420A-9968-3788E5788BE8}" srcOrd="6" destOrd="0" presId="urn:microsoft.com/office/officeart/2008/layout/VerticalAccentList"/>
    <dgm:cxn modelId="{9EFDDF84-B354-4848-9D8C-E754D32B411E}" type="presParOf" srcId="{E3818AB4-30F9-420A-9968-3788E5788BE8}" destId="{5CCF0EAC-546D-4530-B4DE-121FEB0973ED}" srcOrd="0" destOrd="0" presId="urn:microsoft.com/office/officeart/2008/layout/VerticalAccentList"/>
    <dgm:cxn modelId="{F0B549A6-759C-46FE-86AF-9DA783AF32C2}" type="presParOf" srcId="{F604D249-7D48-4937-B477-881106CE67F3}" destId="{EB36DBAF-0AED-4AC2-86D4-F93687E2938D}" srcOrd="7" destOrd="0" presId="urn:microsoft.com/office/officeart/2008/layout/VerticalAccentList"/>
    <dgm:cxn modelId="{20A04299-3D09-42EC-85C5-37FE803B6183}" type="presParOf" srcId="{EB36DBAF-0AED-4AC2-86D4-F93687E2938D}" destId="{66116102-E66F-4449-BEF3-CC58D554AE1A}" srcOrd="0" destOrd="0" presId="urn:microsoft.com/office/officeart/2008/layout/VerticalAccentList"/>
    <dgm:cxn modelId="{7B5FFAB8-7BDC-4DB3-B8AA-A13C72983426}" type="presParOf" srcId="{EB36DBAF-0AED-4AC2-86D4-F93687E2938D}" destId="{92EA6C6B-E064-4679-9661-B16437E2D806}" srcOrd="1" destOrd="0" presId="urn:microsoft.com/office/officeart/2008/layout/VerticalAccentList"/>
    <dgm:cxn modelId="{4A17BA04-C804-49EA-8472-D1AD1B993520}" type="presParOf" srcId="{EB36DBAF-0AED-4AC2-86D4-F93687E2938D}" destId="{5BE355FC-196A-4763-8CFD-FEA1015E1922}" srcOrd="2" destOrd="0" presId="urn:microsoft.com/office/officeart/2008/layout/VerticalAccentList"/>
    <dgm:cxn modelId="{D709A20E-FC42-4277-9EF0-798C27011688}" type="presParOf" srcId="{EB36DBAF-0AED-4AC2-86D4-F93687E2938D}" destId="{F24E6CBD-7FDC-4A9A-BA03-441EB89064D7}" srcOrd="3" destOrd="0" presId="urn:microsoft.com/office/officeart/2008/layout/VerticalAccentList"/>
    <dgm:cxn modelId="{63B65896-B4F3-4549-A294-4634FD307375}" type="presParOf" srcId="{EB36DBAF-0AED-4AC2-86D4-F93687E2938D}" destId="{76D4994D-D9E8-49BA-9039-738C30952019}" srcOrd="4" destOrd="0" presId="urn:microsoft.com/office/officeart/2008/layout/VerticalAccentList"/>
    <dgm:cxn modelId="{24A53D82-2FFB-4928-93CF-10E8013CAC2B}" type="presParOf" srcId="{EB36DBAF-0AED-4AC2-86D4-F93687E2938D}" destId="{58DF522D-4ECD-48C1-A4E9-00B479540E1B}" srcOrd="5" destOrd="0" presId="urn:microsoft.com/office/officeart/2008/layout/VerticalAccentList"/>
    <dgm:cxn modelId="{EDFE1EE4-4115-4653-AE87-6DA51C58AA3D}" type="presParOf" srcId="{EB36DBAF-0AED-4AC2-86D4-F93687E2938D}" destId="{E38B30AA-AAE5-4D19-963E-765798C60543}" srcOrd="6" destOrd="0" presId="urn:microsoft.com/office/officeart/2008/layout/VerticalAccentList"/>
    <dgm:cxn modelId="{21431FD1-C927-42E9-8E4F-B73A6534995D}" type="presParOf" srcId="{EB36DBAF-0AED-4AC2-86D4-F93687E2938D}" destId="{8EE636C5-DF28-456B-B687-85564130CE12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20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2FF5DFB-0E9E-4D83-A120-69F7180B88BF}" type="doc">
      <dgm:prSet loTypeId="urn:microsoft.com/office/officeart/2005/8/layout/h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C550BD7-7BCA-47D5-BC17-88BE857CC9CA}">
      <dgm:prSet phldrT="[Text]"/>
      <dgm:spPr/>
      <dgm:t>
        <a:bodyPr/>
        <a:lstStyle/>
        <a:p>
          <a:r>
            <a:rPr lang="en-US" dirty="0"/>
            <a:t>G</a:t>
          </a:r>
          <a:r>
            <a:rPr lang="ro-RO" dirty="0"/>
            <a:t>hidare</a:t>
          </a:r>
          <a:endParaRPr lang="en-US" dirty="0"/>
        </a:p>
      </dgm:t>
    </dgm:pt>
    <dgm:pt modelId="{18C9EC87-5F62-49E6-98DA-EDE1A9D43EAA}" type="parTrans" cxnId="{40BA1A90-6F63-4FF0-AAA4-18905435A445}">
      <dgm:prSet/>
      <dgm:spPr/>
      <dgm:t>
        <a:bodyPr/>
        <a:lstStyle/>
        <a:p>
          <a:endParaRPr lang="en-US"/>
        </a:p>
      </dgm:t>
    </dgm:pt>
    <dgm:pt modelId="{B8FF03F8-5A15-430F-B0A5-3CFC8105CDAF}" type="sibTrans" cxnId="{40BA1A90-6F63-4FF0-AAA4-18905435A445}">
      <dgm:prSet/>
      <dgm:spPr/>
      <dgm:t>
        <a:bodyPr/>
        <a:lstStyle/>
        <a:p>
          <a:endParaRPr lang="en-US"/>
        </a:p>
      </dgm:t>
    </dgm:pt>
    <dgm:pt modelId="{A993D3CB-4676-4A1E-86F1-EB8BDF2634BE}">
      <dgm:prSet phldrT="[Text]" custT="1"/>
      <dgm:spPr>
        <a:solidFill>
          <a:srgbClr val="009999"/>
        </a:solidFill>
      </dgm:spPr>
      <dgm:t>
        <a:bodyPr/>
        <a:lstStyle/>
        <a:p>
          <a:r>
            <a:rPr lang="en-US" sz="2000" dirty="0" err="1">
              <a:latin typeface="Abhaya Libre Regular" panose="020B0604020202020204" charset="0"/>
              <a:cs typeface="Abhaya Libre Regular" panose="020B0604020202020204" charset="0"/>
            </a:rPr>
            <a:t>Platforma</a:t>
          </a:r>
          <a:r>
            <a:rPr lang="en-US" sz="2000" dirty="0">
              <a:latin typeface="Abhaya Libre Regular" panose="020B0604020202020204" charset="0"/>
              <a:cs typeface="Abhaya Libre Regular" panose="020B0604020202020204" charset="0"/>
            </a:rPr>
            <a:t> S3 </a:t>
          </a:r>
          <a:r>
            <a:rPr lang="en-US" sz="2000" dirty="0" err="1">
              <a:latin typeface="Abhaya Libre Regular" panose="020B0604020202020204" charset="0"/>
              <a:cs typeface="Abhaya Libre Regular" panose="020B0604020202020204" charset="0"/>
            </a:rPr>
            <a:t>și</a:t>
          </a:r>
          <a:r>
            <a:rPr lang="en-US" sz="2000" dirty="0">
              <a:latin typeface="Abhaya Libre Regular" panose="020B0604020202020204" charset="0"/>
              <a:cs typeface="Abhaya Libre Regular" panose="020B0604020202020204" charset="0"/>
            </a:rPr>
            <a:t>-a </a:t>
          </a:r>
          <a:r>
            <a:rPr lang="en-US" sz="2000" dirty="0" err="1">
              <a:latin typeface="Abhaya Libre Regular" panose="020B0604020202020204" charset="0"/>
              <a:cs typeface="Abhaya Libre Regular" panose="020B0604020202020204" charset="0"/>
            </a:rPr>
            <a:t>creat</a:t>
          </a:r>
          <a:r>
            <a:rPr lang="en-US" sz="20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000" dirty="0" err="1">
              <a:latin typeface="Abhaya Libre Regular" panose="020B0604020202020204" charset="0"/>
              <a:cs typeface="Abhaya Libre Regular" panose="020B0604020202020204" charset="0"/>
            </a:rPr>
            <a:t>propriile</a:t>
          </a:r>
          <a:r>
            <a:rPr lang="en-US" sz="20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000" dirty="0" err="1">
              <a:latin typeface="Abhaya Libre Regular" panose="020B0604020202020204" charset="0"/>
              <a:cs typeface="Abhaya Libre Regular" panose="020B0604020202020204" charset="0"/>
            </a:rPr>
            <a:t>proceduri</a:t>
          </a:r>
          <a:r>
            <a:rPr lang="en-US" sz="20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000" dirty="0" err="1">
              <a:latin typeface="Abhaya Libre Regular" panose="020B0604020202020204" charset="0"/>
              <a:cs typeface="Abhaya Libre Regular" panose="020B0604020202020204" charset="0"/>
            </a:rPr>
            <a:t>personalizate</a:t>
          </a:r>
          <a:r>
            <a:rPr lang="en-US" sz="20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000" dirty="0" err="1">
              <a:latin typeface="Abhaya Libre Regular" panose="020B0604020202020204" charset="0"/>
              <a:cs typeface="Abhaya Libre Regular" panose="020B0604020202020204" charset="0"/>
            </a:rPr>
            <a:t>pentru</a:t>
          </a:r>
          <a:r>
            <a:rPr lang="en-US" sz="20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000" dirty="0" err="1">
              <a:latin typeface="Abhaya Libre Regular" panose="020B0604020202020204" charset="0"/>
              <a:cs typeface="Abhaya Libre Regular" panose="020B0604020202020204" charset="0"/>
            </a:rPr>
            <a:t>analiza</a:t>
          </a:r>
          <a:r>
            <a:rPr lang="en-US" sz="2000" dirty="0">
              <a:latin typeface="Abhaya Libre Regular" panose="020B0604020202020204" charset="0"/>
              <a:cs typeface="Abhaya Libre Regular" panose="020B0604020202020204" charset="0"/>
            </a:rPr>
            <a:t> RIS3 pe </a:t>
          </a:r>
          <a:r>
            <a:rPr lang="en-US" sz="2000" dirty="0" err="1">
              <a:latin typeface="Abhaya Libre Regular" panose="020B0604020202020204" charset="0"/>
              <a:cs typeface="Abhaya Libre Regular" panose="020B0604020202020204" charset="0"/>
            </a:rPr>
            <a:t>baza</a:t>
          </a:r>
          <a:r>
            <a:rPr lang="en-US" sz="20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000" dirty="0" err="1">
              <a:latin typeface="Abhaya Libre Regular" panose="020B0604020202020204" charset="0"/>
              <a:cs typeface="Abhaya Libre Regular" panose="020B0604020202020204" charset="0"/>
            </a:rPr>
            <a:t>practicii</a:t>
          </a:r>
          <a:r>
            <a:rPr lang="en-US" sz="20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000" dirty="0" err="1">
              <a:latin typeface="Abhaya Libre Regular" panose="020B0604020202020204" charset="0"/>
              <a:cs typeface="Abhaya Libre Regular" panose="020B0604020202020204" charset="0"/>
            </a:rPr>
            <a:t>curente</a:t>
          </a:r>
          <a:r>
            <a:rPr lang="en-US" sz="20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000" dirty="0" err="1">
              <a:latin typeface="Abhaya Libre Regular" panose="020B0604020202020204" charset="0"/>
              <a:cs typeface="Abhaya Libre Regular" panose="020B0604020202020204" charset="0"/>
            </a:rPr>
            <a:t>și</a:t>
          </a:r>
          <a:r>
            <a:rPr lang="en-US" sz="20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000" dirty="0" err="1">
              <a:latin typeface="Abhaya Libre Regular" panose="020B0604020202020204" charset="0"/>
              <a:cs typeface="Abhaya Libre Regular" panose="020B0604020202020204" charset="0"/>
            </a:rPr>
            <a:t>ține</a:t>
          </a:r>
          <a:r>
            <a:rPr lang="en-US" sz="20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000" dirty="0" err="1">
              <a:latin typeface="Abhaya Libre Regular" panose="020B0604020202020204" charset="0"/>
              <a:cs typeface="Abhaya Libre Regular" panose="020B0604020202020204" charset="0"/>
            </a:rPr>
            <a:t>seminarii</a:t>
          </a:r>
          <a:r>
            <a:rPr lang="en-US" sz="2000" dirty="0">
              <a:latin typeface="Abhaya Libre Regular" panose="020B0604020202020204" charset="0"/>
              <a:cs typeface="Abhaya Libre Regular" panose="020B0604020202020204" charset="0"/>
            </a:rPr>
            <a:t> regulate </a:t>
          </a:r>
          <a:r>
            <a:rPr lang="en-US" sz="2000" dirty="0" err="1">
              <a:latin typeface="Abhaya Libre Regular" panose="020B0604020202020204" charset="0"/>
              <a:cs typeface="Abhaya Libre Regular" panose="020B0604020202020204" charset="0"/>
            </a:rPr>
            <a:t>pentru</a:t>
          </a:r>
          <a:r>
            <a:rPr lang="en-US" sz="20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000" dirty="0" err="1">
              <a:latin typeface="Abhaya Libre Regular" panose="020B0604020202020204" charset="0"/>
              <a:cs typeface="Abhaya Libre Regular" panose="020B0604020202020204" charset="0"/>
            </a:rPr>
            <a:t>regiunile</a:t>
          </a:r>
          <a:r>
            <a:rPr lang="en-US" sz="20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000" dirty="0" err="1">
              <a:latin typeface="Abhaya Libre Regular" panose="020B0604020202020204" charset="0"/>
              <a:cs typeface="Abhaya Libre Regular" panose="020B0604020202020204" charset="0"/>
            </a:rPr>
            <a:t>și</a:t>
          </a:r>
          <a:r>
            <a:rPr lang="en-US" sz="20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000" dirty="0" err="1">
              <a:latin typeface="Abhaya Libre Regular" panose="020B0604020202020204" charset="0"/>
              <a:cs typeface="Abhaya Libre Regular" panose="020B0604020202020204" charset="0"/>
            </a:rPr>
            <a:t>națiunile</a:t>
          </a:r>
          <a:r>
            <a:rPr lang="en-US" sz="20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000" dirty="0" err="1">
              <a:latin typeface="Abhaya Libre Regular" panose="020B0604020202020204" charset="0"/>
              <a:cs typeface="Abhaya Libre Regular" panose="020B0604020202020204" charset="0"/>
            </a:rPr>
            <a:t>înregistrate</a:t>
          </a:r>
          <a:r>
            <a:rPr lang="en-US" sz="2000" dirty="0">
              <a:latin typeface="Abhaya Libre Regular" panose="020B0604020202020204" charset="0"/>
              <a:cs typeface="Abhaya Libre Regular" panose="020B0604020202020204" charset="0"/>
            </a:rPr>
            <a:t>. </a:t>
          </a:r>
          <a:r>
            <a:rPr lang="en-US" sz="2000" dirty="0" err="1">
              <a:latin typeface="Abhaya Libre Regular" panose="020B0604020202020204" charset="0"/>
              <a:cs typeface="Abhaya Libre Regular" panose="020B0604020202020204" charset="0"/>
            </a:rPr>
            <a:t>Platforma</a:t>
          </a:r>
          <a:r>
            <a:rPr lang="en-US" sz="20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000" dirty="0" err="1">
              <a:latin typeface="Abhaya Libre Regular" panose="020B0604020202020204" charset="0"/>
              <a:cs typeface="Abhaya Libre Regular" panose="020B0604020202020204" charset="0"/>
            </a:rPr>
            <a:t>poate</a:t>
          </a:r>
          <a:r>
            <a:rPr lang="en-US" sz="20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000" dirty="0" err="1">
              <a:latin typeface="Abhaya Libre Regular" panose="020B0604020202020204" charset="0"/>
              <a:cs typeface="Abhaya Libre Regular" panose="020B0604020202020204" charset="0"/>
            </a:rPr>
            <a:t>oferi</a:t>
          </a:r>
          <a:r>
            <a:rPr lang="en-US" sz="2000" dirty="0">
              <a:latin typeface="Abhaya Libre Regular" panose="020B0604020202020204" charset="0"/>
              <a:cs typeface="Abhaya Libre Regular" panose="020B0604020202020204" charset="0"/>
            </a:rPr>
            <a:t>, de </a:t>
          </a:r>
          <a:r>
            <a:rPr lang="en-US" sz="2000" dirty="0" err="1">
              <a:latin typeface="Abhaya Libre Regular" panose="020B0604020202020204" charset="0"/>
              <a:cs typeface="Abhaya Libre Regular" panose="020B0604020202020204" charset="0"/>
            </a:rPr>
            <a:t>asemenea</a:t>
          </a:r>
          <a:r>
            <a:rPr lang="en-US" sz="2000" dirty="0">
              <a:latin typeface="Abhaya Libre Regular" panose="020B0604020202020204" charset="0"/>
              <a:cs typeface="Abhaya Libre Regular" panose="020B0604020202020204" charset="0"/>
            </a:rPr>
            <a:t>, </a:t>
          </a:r>
          <a:r>
            <a:rPr lang="en-US" sz="2000" dirty="0" err="1">
              <a:latin typeface="Abhaya Libre Regular" panose="020B0604020202020204" charset="0"/>
              <a:cs typeface="Abhaya Libre Regular" panose="020B0604020202020204" charset="0"/>
            </a:rPr>
            <a:t>asistență</a:t>
          </a:r>
          <a:r>
            <a:rPr lang="en-US" sz="2000" dirty="0">
              <a:latin typeface="Abhaya Libre Regular" panose="020B0604020202020204" charset="0"/>
              <a:cs typeface="Abhaya Libre Regular" panose="020B0604020202020204" charset="0"/>
            </a:rPr>
            <a:t> cu </a:t>
          </a:r>
          <a:r>
            <a:rPr lang="en-US" sz="2000" dirty="0" err="1">
              <a:latin typeface="Abhaya Libre Regular" panose="020B0604020202020204" charset="0"/>
              <a:cs typeface="Abhaya Libre Regular" panose="020B0604020202020204" charset="0"/>
            </a:rPr>
            <a:t>privire</a:t>
          </a:r>
          <a:r>
            <a:rPr lang="en-US" sz="2000" dirty="0">
              <a:latin typeface="Abhaya Libre Regular" panose="020B0604020202020204" charset="0"/>
              <a:cs typeface="Abhaya Libre Regular" panose="020B0604020202020204" charset="0"/>
            </a:rPr>
            <a:t> la </a:t>
          </a:r>
          <a:r>
            <a:rPr lang="en-US" sz="2000" dirty="0" err="1">
              <a:latin typeface="Abhaya Libre Regular" panose="020B0604020202020204" charset="0"/>
              <a:cs typeface="Abhaya Libre Regular" panose="020B0604020202020204" charset="0"/>
            </a:rPr>
            <a:t>proceduri</a:t>
          </a:r>
          <a:r>
            <a:rPr lang="en-US" sz="2000" dirty="0">
              <a:latin typeface="Abhaya Libre Regular" panose="020B0604020202020204" charset="0"/>
              <a:cs typeface="Abhaya Libre Regular" panose="020B0604020202020204" charset="0"/>
            </a:rPr>
            <a:t>, </a:t>
          </a:r>
          <a:r>
            <a:rPr lang="en-US" sz="2000" dirty="0" err="1">
              <a:latin typeface="Abhaya Libre Regular" panose="020B0604020202020204" charset="0"/>
              <a:cs typeface="Abhaya Libre Regular" panose="020B0604020202020204" charset="0"/>
            </a:rPr>
            <a:t>poate</a:t>
          </a:r>
          <a:r>
            <a:rPr lang="en-US" sz="20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000" dirty="0" err="1">
              <a:latin typeface="Abhaya Libre Regular" panose="020B0604020202020204" charset="0"/>
              <a:cs typeface="Abhaya Libre Regular" panose="020B0604020202020204" charset="0"/>
            </a:rPr>
            <a:t>servi</a:t>
          </a:r>
          <a:r>
            <a:rPr lang="en-US" sz="2000" dirty="0">
              <a:latin typeface="Abhaya Libre Regular" panose="020B0604020202020204" charset="0"/>
              <a:cs typeface="Abhaya Libre Regular" panose="020B0604020202020204" charset="0"/>
            </a:rPr>
            <a:t> ca </a:t>
          </a:r>
          <a:r>
            <a:rPr lang="en-US" sz="2000" dirty="0" err="1">
              <a:latin typeface="Abhaya Libre Regular" panose="020B0604020202020204" charset="0"/>
              <a:cs typeface="Abhaya Libre Regular" panose="020B0604020202020204" charset="0"/>
            </a:rPr>
            <a:t>moderatori</a:t>
          </a:r>
          <a:r>
            <a:rPr lang="en-US" sz="20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000" dirty="0" err="1">
              <a:latin typeface="Abhaya Libre Regular" panose="020B0604020202020204" charset="0"/>
              <a:cs typeface="Abhaya Libre Regular" panose="020B0604020202020204" charset="0"/>
            </a:rPr>
            <a:t>și</a:t>
          </a:r>
          <a:r>
            <a:rPr lang="en-US" sz="20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000" dirty="0" err="1">
              <a:latin typeface="Abhaya Libre Regular" panose="020B0604020202020204" charset="0"/>
              <a:cs typeface="Abhaya Libre Regular" panose="020B0604020202020204" charset="0"/>
            </a:rPr>
            <a:t>reporteri</a:t>
          </a:r>
          <a:r>
            <a:rPr lang="en-US" sz="20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000" dirty="0" err="1">
              <a:latin typeface="Abhaya Libre Regular" panose="020B0604020202020204" charset="0"/>
              <a:cs typeface="Abhaya Libre Regular" panose="020B0604020202020204" charset="0"/>
            </a:rPr>
            <a:t>și</a:t>
          </a:r>
          <a:r>
            <a:rPr lang="en-US" sz="20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000" dirty="0" err="1">
              <a:latin typeface="Abhaya Libre Regular" panose="020B0604020202020204" charset="0"/>
              <a:cs typeface="Abhaya Libre Regular" panose="020B0604020202020204" charset="0"/>
            </a:rPr>
            <a:t>poate</a:t>
          </a:r>
          <a:r>
            <a:rPr lang="en-US" sz="20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000" dirty="0" err="1">
              <a:latin typeface="Abhaya Libre Regular" panose="020B0604020202020204" charset="0"/>
              <a:cs typeface="Abhaya Libre Regular" panose="020B0604020202020204" charset="0"/>
            </a:rPr>
            <a:t>sugera</a:t>
          </a:r>
          <a:r>
            <a:rPr lang="en-US" sz="20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000" dirty="0" err="1">
              <a:latin typeface="Abhaya Libre Regular" panose="020B0604020202020204" charset="0"/>
              <a:cs typeface="Abhaya Libre Regular" panose="020B0604020202020204" charset="0"/>
            </a:rPr>
            <a:t>experți</a:t>
          </a:r>
          <a:r>
            <a:rPr lang="en-US" sz="20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000" dirty="0" err="1">
              <a:latin typeface="Abhaya Libre Regular" panose="020B0604020202020204" charset="0"/>
              <a:cs typeface="Abhaya Libre Regular" panose="020B0604020202020204" charset="0"/>
            </a:rPr>
            <a:t>pentru</a:t>
          </a:r>
          <a:r>
            <a:rPr lang="en-US" sz="2000" dirty="0">
              <a:latin typeface="Abhaya Libre Regular" panose="020B0604020202020204" charset="0"/>
              <a:cs typeface="Abhaya Libre Regular" panose="020B0604020202020204" charset="0"/>
            </a:rPr>
            <a:t> a </a:t>
          </a:r>
          <a:r>
            <a:rPr lang="en-US" sz="2000" dirty="0" err="1">
              <a:latin typeface="Abhaya Libre Regular" panose="020B0604020202020204" charset="0"/>
              <a:cs typeface="Abhaya Libre Regular" panose="020B0604020202020204" charset="0"/>
            </a:rPr>
            <a:t>adăuga</a:t>
          </a:r>
          <a:r>
            <a:rPr lang="en-US" sz="2000" dirty="0">
              <a:latin typeface="Abhaya Libre Regular" panose="020B0604020202020204" charset="0"/>
              <a:cs typeface="Abhaya Libre Regular" panose="020B0604020202020204" charset="0"/>
            </a:rPr>
            <a:t> o </a:t>
          </a:r>
          <a:r>
            <a:rPr lang="en-US" sz="2000" dirty="0" err="1">
              <a:latin typeface="Abhaya Libre Regular" panose="020B0604020202020204" charset="0"/>
              <a:cs typeface="Abhaya Libre Regular" panose="020B0604020202020204" charset="0"/>
            </a:rPr>
            <a:t>perspectivă</a:t>
          </a:r>
          <a:r>
            <a:rPr lang="en-US" sz="20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000" dirty="0" err="1">
              <a:latin typeface="Abhaya Libre Regular" panose="020B0604020202020204" charset="0"/>
              <a:cs typeface="Abhaya Libre Regular" panose="020B0604020202020204" charset="0"/>
            </a:rPr>
            <a:t>suplimentară</a:t>
          </a:r>
          <a:r>
            <a:rPr lang="en-US" sz="20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000" dirty="0" err="1">
              <a:latin typeface="Abhaya Libre Regular" panose="020B0604020202020204" charset="0"/>
              <a:cs typeface="Abhaya Libre Regular" panose="020B0604020202020204" charset="0"/>
            </a:rPr>
            <a:t>evaluărilor</a:t>
          </a:r>
          <a:r>
            <a:rPr lang="en-US" sz="2000" dirty="0">
              <a:latin typeface="Abhaya Libre Regular" panose="020B0604020202020204" charset="0"/>
              <a:cs typeface="Abhaya Libre Regular" panose="020B0604020202020204" charset="0"/>
            </a:rPr>
            <a:t> care se </a:t>
          </a:r>
          <a:r>
            <a:rPr lang="en-US" sz="2000" dirty="0" err="1">
              <a:latin typeface="Abhaya Libre Regular" panose="020B0604020202020204" charset="0"/>
              <a:cs typeface="Abhaya Libre Regular" panose="020B0604020202020204" charset="0"/>
            </a:rPr>
            <a:t>desfășoară</a:t>
          </a:r>
          <a:r>
            <a:rPr lang="en-US" sz="20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000" dirty="0" err="1">
              <a:latin typeface="Abhaya Libre Regular" panose="020B0604020202020204" charset="0"/>
              <a:cs typeface="Abhaya Libre Regular" panose="020B0604020202020204" charset="0"/>
            </a:rPr>
            <a:t>în</a:t>
          </a:r>
          <a:r>
            <a:rPr lang="en-US" sz="20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000" dirty="0" err="1">
              <a:latin typeface="Abhaya Libre Regular" panose="020B0604020202020204" charset="0"/>
              <a:cs typeface="Abhaya Libre Regular" panose="020B0604020202020204" charset="0"/>
            </a:rPr>
            <a:t>anumite</a:t>
          </a:r>
          <a:r>
            <a:rPr lang="en-US" sz="2000" dirty="0">
              <a:latin typeface="Abhaya Libre Regular" panose="020B0604020202020204" charset="0"/>
              <a:cs typeface="Abhaya Libre Regular" panose="020B0604020202020204" charset="0"/>
            </a:rPr>
            <a:t> state </a:t>
          </a:r>
          <a:r>
            <a:rPr lang="en-US" sz="2000" dirty="0" err="1">
              <a:latin typeface="Abhaya Libre Regular" panose="020B0604020202020204" charset="0"/>
              <a:cs typeface="Abhaya Libre Regular" panose="020B0604020202020204" charset="0"/>
            </a:rPr>
            <a:t>membre</a:t>
          </a:r>
          <a:r>
            <a:rPr lang="en-US" sz="2000" dirty="0">
              <a:latin typeface="Abhaya Libre Regular" panose="020B0604020202020204" charset="0"/>
              <a:cs typeface="Abhaya Libre Regular" panose="020B0604020202020204" charset="0"/>
            </a:rPr>
            <a:t>.</a:t>
          </a:r>
        </a:p>
      </dgm:t>
    </dgm:pt>
    <dgm:pt modelId="{A726F3E6-1F8A-4A0B-B12D-9FA537B0DF10}" type="parTrans" cxnId="{2CB63C43-A810-4F65-BD8A-60C746949DB8}">
      <dgm:prSet/>
      <dgm:spPr/>
      <dgm:t>
        <a:bodyPr/>
        <a:lstStyle/>
        <a:p>
          <a:endParaRPr lang="en-US"/>
        </a:p>
      </dgm:t>
    </dgm:pt>
    <dgm:pt modelId="{6C0080CB-F506-4AFD-94C7-62C21F36F86B}" type="sibTrans" cxnId="{2CB63C43-A810-4F65-BD8A-60C746949DB8}">
      <dgm:prSet/>
      <dgm:spPr/>
      <dgm:t>
        <a:bodyPr/>
        <a:lstStyle/>
        <a:p>
          <a:endParaRPr lang="en-US"/>
        </a:p>
      </dgm:t>
    </dgm:pt>
    <dgm:pt modelId="{371C128E-F4C1-4117-8B0C-DC5CD168B25A}">
      <dgm:prSet phldrT="[Text]"/>
      <dgm:spPr/>
      <dgm:t>
        <a:bodyPr/>
        <a:lstStyle/>
        <a:p>
          <a:r>
            <a:rPr lang="en-US" dirty="0" err="1"/>
            <a:t>Cercetare</a:t>
          </a:r>
          <a:r>
            <a:rPr lang="en-US" dirty="0"/>
            <a:t> </a:t>
          </a:r>
          <a:r>
            <a:rPr lang="en-US" dirty="0" err="1"/>
            <a:t>și</a:t>
          </a:r>
          <a:r>
            <a:rPr lang="en-US" dirty="0"/>
            <a:t> </a:t>
          </a:r>
          <a:r>
            <a:rPr lang="en-US" dirty="0" err="1"/>
            <a:t>analiză</a:t>
          </a:r>
          <a:r>
            <a:rPr lang="en-US" dirty="0"/>
            <a:t> </a:t>
          </a:r>
          <a:r>
            <a:rPr lang="en-US" dirty="0" err="1"/>
            <a:t>academică</a:t>
          </a:r>
          <a:endParaRPr lang="en-US" dirty="0"/>
        </a:p>
      </dgm:t>
    </dgm:pt>
    <dgm:pt modelId="{312E32D9-05B5-4373-BA3B-9B26C3FBA600}" type="parTrans" cxnId="{ED445850-0922-4676-B3FC-91CA78BE2E1F}">
      <dgm:prSet/>
      <dgm:spPr/>
      <dgm:t>
        <a:bodyPr/>
        <a:lstStyle/>
        <a:p>
          <a:endParaRPr lang="en-US"/>
        </a:p>
      </dgm:t>
    </dgm:pt>
    <dgm:pt modelId="{B2A42B51-55FA-4F28-A842-A06503710589}" type="sibTrans" cxnId="{ED445850-0922-4676-B3FC-91CA78BE2E1F}">
      <dgm:prSet/>
      <dgm:spPr/>
      <dgm:t>
        <a:bodyPr/>
        <a:lstStyle/>
        <a:p>
          <a:endParaRPr lang="en-US"/>
        </a:p>
      </dgm:t>
    </dgm:pt>
    <dgm:pt modelId="{3DD7B110-A127-4CE9-AF29-ADAFC1E80439}">
      <dgm:prSet phldrT="[Text]" custT="1"/>
      <dgm:spPr>
        <a:solidFill>
          <a:srgbClr val="009999"/>
        </a:solidFill>
      </dgm:spPr>
      <dgm:t>
        <a:bodyPr/>
        <a:lstStyle/>
        <a:p>
          <a:r>
            <a:rPr lang="en-US" sz="1800" dirty="0" err="1">
              <a:latin typeface="Abhaya Libre Regular" panose="020B0604020202020204" charset="0"/>
              <a:cs typeface="Abhaya Libre Regular" panose="020B0604020202020204" charset="0"/>
            </a:rPr>
            <a:t>Ramura</a:t>
          </a:r>
          <a:r>
            <a:rPr lang="en-US" sz="18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1800" dirty="0" err="1">
              <a:latin typeface="Abhaya Libre Regular" panose="020B0604020202020204" charset="0"/>
              <a:cs typeface="Abhaya Libre Regular" panose="020B0604020202020204" charset="0"/>
            </a:rPr>
            <a:t>științifică</a:t>
          </a:r>
          <a:r>
            <a:rPr lang="en-US" sz="18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1800" dirty="0" err="1">
              <a:latin typeface="Abhaya Libre Regular" panose="020B0604020202020204" charset="0"/>
              <a:cs typeface="Abhaya Libre Regular" panose="020B0604020202020204" charset="0"/>
            </a:rPr>
            <a:t>și</a:t>
          </a:r>
          <a:r>
            <a:rPr lang="en-US" sz="18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1800" dirty="0" err="1">
              <a:latin typeface="Abhaya Libre Regular" panose="020B0604020202020204" charset="0"/>
              <a:cs typeface="Abhaya Libre Regular" panose="020B0604020202020204" charset="0"/>
            </a:rPr>
            <a:t>tehnică</a:t>
          </a:r>
          <a:r>
            <a:rPr lang="en-US" sz="1800" dirty="0">
              <a:latin typeface="Abhaya Libre Regular" panose="020B0604020202020204" charset="0"/>
              <a:cs typeface="Abhaya Libre Regular" panose="020B0604020202020204" charset="0"/>
            </a:rPr>
            <a:t> a </a:t>
          </a:r>
          <a:r>
            <a:rPr lang="en-US" sz="1800" dirty="0" err="1">
              <a:latin typeface="Abhaya Libre Regular" panose="020B0604020202020204" charset="0"/>
              <a:cs typeface="Abhaya Libre Regular" panose="020B0604020202020204" charset="0"/>
            </a:rPr>
            <a:t>Comisiei</a:t>
          </a:r>
          <a:r>
            <a:rPr lang="en-US" sz="18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1800" dirty="0" err="1">
              <a:latin typeface="Abhaya Libre Regular" panose="020B0604020202020204" charset="0"/>
              <a:cs typeface="Abhaya Libre Regular" panose="020B0604020202020204" charset="0"/>
            </a:rPr>
            <a:t>Europene</a:t>
          </a:r>
          <a:r>
            <a:rPr lang="en-US" sz="1800" dirty="0">
              <a:latin typeface="Abhaya Libre Regular" panose="020B0604020202020204" charset="0"/>
              <a:cs typeface="Abhaya Libre Regular" panose="020B0604020202020204" charset="0"/>
            </a:rPr>
            <a:t>, </a:t>
          </a:r>
          <a:r>
            <a:rPr lang="en-US" sz="1800" dirty="0" err="1">
              <a:latin typeface="Abhaya Libre Regular" panose="020B0604020202020204" charset="0"/>
              <a:cs typeface="Abhaya Libre Regular" panose="020B0604020202020204" charset="0"/>
            </a:rPr>
            <a:t>Centrul</a:t>
          </a:r>
          <a:r>
            <a:rPr lang="en-US" sz="18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1800" dirty="0" err="1">
              <a:latin typeface="Abhaya Libre Regular" panose="020B0604020202020204" charset="0"/>
              <a:cs typeface="Abhaya Libre Regular" panose="020B0604020202020204" charset="0"/>
            </a:rPr>
            <a:t>Comun</a:t>
          </a:r>
          <a:r>
            <a:rPr lang="en-US" sz="1800" dirty="0">
              <a:latin typeface="Abhaya Libre Regular" panose="020B0604020202020204" charset="0"/>
              <a:cs typeface="Abhaya Libre Regular" panose="020B0604020202020204" charset="0"/>
            </a:rPr>
            <a:t> de </a:t>
          </a:r>
          <a:r>
            <a:rPr lang="en-US" sz="1800" dirty="0" err="1">
              <a:latin typeface="Abhaya Libre Regular" panose="020B0604020202020204" charset="0"/>
              <a:cs typeface="Abhaya Libre Regular" panose="020B0604020202020204" charset="0"/>
            </a:rPr>
            <a:t>Cercetare</a:t>
          </a:r>
          <a:r>
            <a:rPr lang="en-US" sz="1800" dirty="0">
              <a:latin typeface="Abhaya Libre Regular" panose="020B0604020202020204" charset="0"/>
              <a:cs typeface="Abhaya Libre Regular" panose="020B0604020202020204" charset="0"/>
            </a:rPr>
            <a:t> (JRC), </a:t>
          </a:r>
          <a:r>
            <a:rPr lang="en-US" sz="1800" dirty="0" err="1">
              <a:latin typeface="Abhaya Libre Regular" panose="020B0604020202020204" charset="0"/>
              <a:cs typeface="Abhaya Libre Regular" panose="020B0604020202020204" charset="0"/>
            </a:rPr>
            <a:t>desfășoară</a:t>
          </a:r>
          <a:r>
            <a:rPr lang="en-US" sz="18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1800" dirty="0" err="1">
              <a:latin typeface="Abhaya Libre Regular" panose="020B0604020202020204" charset="0"/>
              <a:cs typeface="Abhaya Libre Regular" panose="020B0604020202020204" charset="0"/>
            </a:rPr>
            <a:t>cercetări</a:t>
          </a:r>
          <a:r>
            <a:rPr lang="en-US" sz="18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1800" dirty="0" err="1">
              <a:latin typeface="Abhaya Libre Regular" panose="020B0604020202020204" charset="0"/>
              <a:cs typeface="Abhaya Libre Regular" panose="020B0604020202020204" charset="0"/>
            </a:rPr>
            <a:t>multidisciplinare</a:t>
          </a:r>
          <a:r>
            <a:rPr lang="en-US" sz="18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1800" dirty="0" err="1">
              <a:latin typeface="Abhaya Libre Regular" panose="020B0604020202020204" charset="0"/>
              <a:cs typeface="Abhaya Libre Regular" panose="020B0604020202020204" charset="0"/>
            </a:rPr>
            <a:t>pentru</a:t>
          </a:r>
          <a:r>
            <a:rPr lang="en-US" sz="1800" dirty="0">
              <a:latin typeface="Abhaya Libre Regular" panose="020B0604020202020204" charset="0"/>
              <a:cs typeface="Abhaya Libre Regular" panose="020B0604020202020204" charset="0"/>
            </a:rPr>
            <a:t> a </a:t>
          </a:r>
          <a:r>
            <a:rPr lang="en-US" sz="1800" dirty="0" err="1">
              <a:latin typeface="Abhaya Libre Regular" panose="020B0604020202020204" charset="0"/>
              <a:cs typeface="Abhaya Libre Regular" panose="020B0604020202020204" charset="0"/>
            </a:rPr>
            <a:t>ajuta</a:t>
          </a:r>
          <a:r>
            <a:rPr lang="en-US" sz="1800" dirty="0">
              <a:latin typeface="Abhaya Libre Regular" panose="020B0604020202020204" charset="0"/>
              <a:cs typeface="Abhaya Libre Regular" panose="020B0604020202020204" charset="0"/>
            </a:rPr>
            <a:t> la </a:t>
          </a:r>
          <a:r>
            <a:rPr lang="en-US" sz="1800" dirty="0" err="1">
              <a:latin typeface="Abhaya Libre Regular" panose="020B0604020202020204" charset="0"/>
              <a:cs typeface="Abhaya Libre Regular" panose="020B0604020202020204" charset="0"/>
            </a:rPr>
            <a:t>problemele</a:t>
          </a:r>
          <a:r>
            <a:rPr lang="en-US" sz="1800" dirty="0">
              <a:latin typeface="Abhaya Libre Regular" panose="020B0604020202020204" charset="0"/>
              <a:cs typeface="Abhaya Libre Regular" panose="020B0604020202020204" charset="0"/>
            </a:rPr>
            <a:t> de </a:t>
          </a:r>
          <a:r>
            <a:rPr lang="en-US" sz="1800" dirty="0" err="1">
              <a:latin typeface="Abhaya Libre Regular" panose="020B0604020202020204" charset="0"/>
              <a:cs typeface="Abhaya Libre Regular" panose="020B0604020202020204" charset="0"/>
            </a:rPr>
            <a:t>politică</a:t>
          </a:r>
          <a:r>
            <a:rPr lang="en-US" sz="18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1800" dirty="0" err="1">
              <a:latin typeface="Abhaya Libre Regular" panose="020B0604020202020204" charset="0"/>
              <a:cs typeface="Abhaya Libre Regular" panose="020B0604020202020204" charset="0"/>
            </a:rPr>
            <a:t>presante</a:t>
          </a:r>
          <a:r>
            <a:rPr lang="en-US" sz="1800" dirty="0">
              <a:latin typeface="Abhaya Libre Regular" panose="020B0604020202020204" charset="0"/>
              <a:cs typeface="Abhaya Libre Regular" panose="020B0604020202020204" charset="0"/>
            </a:rPr>
            <a:t>. </a:t>
          </a:r>
          <a:r>
            <a:rPr lang="en-US" sz="1800" dirty="0" err="1">
              <a:latin typeface="Abhaya Libre Regular" panose="020B0604020202020204" charset="0"/>
              <a:cs typeface="Abhaya Libre Regular" panose="020B0604020202020204" charset="0"/>
            </a:rPr>
            <a:t>Specializarea</a:t>
          </a:r>
          <a:r>
            <a:rPr lang="en-US" sz="18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1800" dirty="0" err="1">
              <a:latin typeface="Abhaya Libre Regular" panose="020B0604020202020204" charset="0"/>
              <a:cs typeface="Abhaya Libre Regular" panose="020B0604020202020204" charset="0"/>
            </a:rPr>
            <a:t>inteligentă</a:t>
          </a:r>
          <a:r>
            <a:rPr lang="en-US" sz="1800" dirty="0">
              <a:latin typeface="Abhaya Libre Regular" panose="020B0604020202020204" charset="0"/>
              <a:cs typeface="Abhaya Libre Regular" panose="020B0604020202020204" charset="0"/>
            </a:rPr>
            <a:t> este o </a:t>
          </a:r>
          <a:r>
            <a:rPr lang="en-US" sz="1800" dirty="0" err="1">
              <a:latin typeface="Abhaya Libre Regular" panose="020B0604020202020204" charset="0"/>
              <a:cs typeface="Abhaya Libre Regular" panose="020B0604020202020204" charset="0"/>
            </a:rPr>
            <a:t>ilustrare</a:t>
          </a:r>
          <a:r>
            <a:rPr lang="en-US" sz="1800" dirty="0">
              <a:latin typeface="Abhaya Libre Regular" panose="020B0604020202020204" charset="0"/>
              <a:cs typeface="Abhaya Libre Regular" panose="020B0604020202020204" charset="0"/>
            </a:rPr>
            <a:t> a </a:t>
          </a:r>
          <a:r>
            <a:rPr lang="en-US" sz="1800" dirty="0" err="1">
              <a:latin typeface="Abhaya Libre Regular" panose="020B0604020202020204" charset="0"/>
              <a:cs typeface="Abhaya Libre Regular" panose="020B0604020202020204" charset="0"/>
            </a:rPr>
            <a:t>modului</a:t>
          </a:r>
          <a:r>
            <a:rPr lang="en-US" sz="18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1800" dirty="0" err="1">
              <a:latin typeface="Abhaya Libre Regular" panose="020B0604020202020204" charset="0"/>
              <a:cs typeface="Abhaya Libre Regular" panose="020B0604020202020204" charset="0"/>
            </a:rPr>
            <a:t>în</a:t>
          </a:r>
          <a:r>
            <a:rPr lang="en-US" sz="1800" dirty="0">
              <a:latin typeface="Abhaya Libre Regular" panose="020B0604020202020204" charset="0"/>
              <a:cs typeface="Abhaya Libre Regular" panose="020B0604020202020204" charset="0"/>
            </a:rPr>
            <a:t> care </a:t>
          </a:r>
          <a:r>
            <a:rPr lang="en-US" sz="1800" dirty="0" err="1">
              <a:latin typeface="Abhaya Libre Regular" panose="020B0604020202020204" charset="0"/>
              <a:cs typeface="Abhaya Libre Regular" panose="020B0604020202020204" charset="0"/>
            </a:rPr>
            <a:t>teoria</a:t>
          </a:r>
          <a:r>
            <a:rPr lang="en-US" sz="18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1800" dirty="0" err="1">
              <a:latin typeface="Abhaya Libre Regular" panose="020B0604020202020204" charset="0"/>
              <a:cs typeface="Abhaya Libre Regular" panose="020B0604020202020204" charset="0"/>
            </a:rPr>
            <a:t>și</a:t>
          </a:r>
          <a:r>
            <a:rPr lang="en-US" sz="18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1800" dirty="0" err="1">
              <a:latin typeface="Abhaya Libre Regular" panose="020B0604020202020204" charset="0"/>
              <a:cs typeface="Abhaya Libre Regular" panose="020B0604020202020204" charset="0"/>
            </a:rPr>
            <a:t>practica</a:t>
          </a:r>
          <a:r>
            <a:rPr lang="en-US" sz="1800" dirty="0">
              <a:latin typeface="Abhaya Libre Regular" panose="020B0604020202020204" charset="0"/>
              <a:cs typeface="Abhaya Libre Regular" panose="020B0604020202020204" charset="0"/>
            </a:rPr>
            <a:t> pot face </a:t>
          </a:r>
          <a:r>
            <a:rPr lang="en-US" sz="1800" dirty="0" err="1">
              <a:latin typeface="Abhaya Libre Regular" panose="020B0604020202020204" charset="0"/>
              <a:cs typeface="Abhaya Libre Regular" panose="020B0604020202020204" charset="0"/>
            </a:rPr>
            <a:t>schimb</a:t>
          </a:r>
          <a:r>
            <a:rPr lang="en-US" sz="1800" dirty="0">
              <a:latin typeface="Abhaya Libre Regular" panose="020B0604020202020204" charset="0"/>
              <a:cs typeface="Abhaya Libre Regular" panose="020B0604020202020204" charset="0"/>
            </a:rPr>
            <a:t> de </a:t>
          </a:r>
          <a:r>
            <a:rPr lang="en-US" sz="1800" dirty="0" err="1">
              <a:latin typeface="Abhaya Libre Regular" panose="020B0604020202020204" charset="0"/>
              <a:cs typeface="Abhaya Libre Regular" panose="020B0604020202020204" charset="0"/>
            </a:rPr>
            <a:t>cunoștințe</a:t>
          </a:r>
          <a:r>
            <a:rPr lang="en-US" sz="18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1800" dirty="0" err="1">
              <a:latin typeface="Abhaya Libre Regular" panose="020B0604020202020204" charset="0"/>
              <a:cs typeface="Abhaya Libre Regular" panose="020B0604020202020204" charset="0"/>
            </a:rPr>
            <a:t>și</a:t>
          </a:r>
          <a:r>
            <a:rPr lang="en-US" sz="18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1800" dirty="0" err="1">
              <a:latin typeface="Abhaya Libre Regular" panose="020B0604020202020204" charset="0"/>
              <a:cs typeface="Abhaya Libre Regular" panose="020B0604020202020204" charset="0"/>
            </a:rPr>
            <a:t>modul</a:t>
          </a:r>
          <a:r>
            <a:rPr lang="en-US" sz="18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1800" dirty="0" err="1">
              <a:latin typeface="Abhaya Libre Regular" panose="020B0604020202020204" charset="0"/>
              <a:cs typeface="Abhaya Libre Regular" panose="020B0604020202020204" charset="0"/>
            </a:rPr>
            <a:t>în</a:t>
          </a:r>
          <a:r>
            <a:rPr lang="en-US" sz="1800" dirty="0">
              <a:latin typeface="Abhaya Libre Regular" panose="020B0604020202020204" charset="0"/>
              <a:cs typeface="Abhaya Libre Regular" panose="020B0604020202020204" charset="0"/>
            </a:rPr>
            <a:t> care UE </a:t>
          </a:r>
          <a:r>
            <a:rPr lang="en-US" sz="1800" dirty="0" err="1">
              <a:latin typeface="Abhaya Libre Regular" panose="020B0604020202020204" charset="0"/>
              <a:cs typeface="Abhaya Libre Regular" panose="020B0604020202020204" charset="0"/>
            </a:rPr>
            <a:t>poate</a:t>
          </a:r>
          <a:r>
            <a:rPr lang="en-US" sz="1800" dirty="0">
              <a:latin typeface="Abhaya Libre Regular" panose="020B0604020202020204" charset="0"/>
              <a:cs typeface="Abhaya Libre Regular" panose="020B0604020202020204" charset="0"/>
            </a:rPr>
            <a:t> beneficia de </a:t>
          </a:r>
          <a:r>
            <a:rPr lang="en-US" sz="1800" dirty="0" err="1">
              <a:latin typeface="Abhaya Libre Regular" panose="020B0604020202020204" charset="0"/>
              <a:cs typeface="Abhaya Libre Regular" panose="020B0604020202020204" charset="0"/>
            </a:rPr>
            <a:t>spectrul</a:t>
          </a:r>
          <a:r>
            <a:rPr lang="en-US" sz="18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1800" dirty="0" err="1">
              <a:latin typeface="Abhaya Libre Regular" panose="020B0604020202020204" charset="0"/>
              <a:cs typeface="Abhaya Libre Regular" panose="020B0604020202020204" charset="0"/>
            </a:rPr>
            <a:t>larg</a:t>
          </a:r>
          <a:r>
            <a:rPr lang="en-US" sz="1800" dirty="0">
              <a:latin typeface="Abhaya Libre Regular" panose="020B0604020202020204" charset="0"/>
              <a:cs typeface="Abhaya Libre Regular" panose="020B0604020202020204" charset="0"/>
            </a:rPr>
            <a:t> de </a:t>
          </a:r>
          <a:r>
            <a:rPr lang="en-US" sz="1800" dirty="0" err="1">
              <a:latin typeface="Abhaya Libre Regular" panose="020B0604020202020204" charset="0"/>
              <a:cs typeface="Abhaya Libre Regular" panose="020B0604020202020204" charset="0"/>
            </a:rPr>
            <a:t>competențe</a:t>
          </a:r>
          <a:r>
            <a:rPr lang="en-US" sz="18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1800" dirty="0" err="1">
              <a:latin typeface="Abhaya Libre Regular" panose="020B0604020202020204" charset="0"/>
              <a:cs typeface="Abhaya Libre Regular" panose="020B0604020202020204" charset="0"/>
            </a:rPr>
            <a:t>academice</a:t>
          </a:r>
          <a:r>
            <a:rPr lang="en-US" sz="18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1800" dirty="0" err="1">
              <a:latin typeface="Abhaya Libre Regular" panose="020B0604020202020204" charset="0"/>
              <a:cs typeface="Abhaya Libre Regular" panose="020B0604020202020204" charset="0"/>
            </a:rPr>
            <a:t>prezente</a:t>
          </a:r>
          <a:r>
            <a:rPr lang="en-US" sz="18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1800" dirty="0" err="1">
              <a:latin typeface="Abhaya Libre Regular" panose="020B0604020202020204" charset="0"/>
              <a:cs typeface="Abhaya Libre Regular" panose="020B0604020202020204" charset="0"/>
            </a:rPr>
            <a:t>în</a:t>
          </a:r>
          <a:r>
            <a:rPr lang="en-US" sz="18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1800" dirty="0" err="1">
              <a:latin typeface="Abhaya Libre Regular" panose="020B0604020202020204" charset="0"/>
              <a:cs typeface="Abhaya Libre Regular" panose="020B0604020202020204" charset="0"/>
            </a:rPr>
            <a:t>numeroasele</a:t>
          </a:r>
          <a:r>
            <a:rPr lang="en-US" sz="18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1800" dirty="0" err="1">
              <a:latin typeface="Abhaya Libre Regular" panose="020B0604020202020204" charset="0"/>
              <a:cs typeface="Abhaya Libre Regular" panose="020B0604020202020204" charset="0"/>
            </a:rPr>
            <a:t>instituții</a:t>
          </a:r>
          <a:r>
            <a:rPr lang="en-US" sz="1800" dirty="0">
              <a:latin typeface="Abhaya Libre Regular" panose="020B0604020202020204" charset="0"/>
              <a:cs typeface="Abhaya Libre Regular" panose="020B0604020202020204" charset="0"/>
            </a:rPr>
            <a:t> ale JRC.</a:t>
          </a:r>
        </a:p>
      </dgm:t>
    </dgm:pt>
    <dgm:pt modelId="{6315226B-B32A-4A94-8A3F-FBAA8588E6A1}" type="parTrans" cxnId="{A69C45A3-6B46-4C78-8C5F-DE85263B7A36}">
      <dgm:prSet/>
      <dgm:spPr/>
      <dgm:t>
        <a:bodyPr/>
        <a:lstStyle/>
        <a:p>
          <a:endParaRPr lang="en-US"/>
        </a:p>
      </dgm:t>
    </dgm:pt>
    <dgm:pt modelId="{8FB8B338-5E26-4C2F-A6D2-B58DC22C7D6D}" type="sibTrans" cxnId="{A69C45A3-6B46-4C78-8C5F-DE85263B7A36}">
      <dgm:prSet/>
      <dgm:spPr/>
      <dgm:t>
        <a:bodyPr/>
        <a:lstStyle/>
        <a:p>
          <a:endParaRPr lang="en-US"/>
        </a:p>
      </dgm:t>
    </dgm:pt>
    <dgm:pt modelId="{606D562E-0D35-45C5-A843-1FA8B88AB060}">
      <dgm:prSet phldrT="[Text]"/>
      <dgm:spPr/>
      <dgm:t>
        <a:bodyPr/>
        <a:lstStyle/>
        <a:p>
          <a:r>
            <a:rPr lang="en-US" dirty="0" err="1"/>
            <a:t>Evaluarea</a:t>
          </a:r>
          <a:r>
            <a:rPr lang="en-US" dirty="0"/>
            <a:t> inter pares </a:t>
          </a:r>
          <a:r>
            <a:rPr lang="ro-RO" dirty="0"/>
            <a:t>(colegială)</a:t>
          </a:r>
          <a:endParaRPr lang="en-US" dirty="0"/>
        </a:p>
      </dgm:t>
    </dgm:pt>
    <dgm:pt modelId="{CAF66C72-F950-40F1-A96E-CCC7DBBFE22D}" type="sibTrans" cxnId="{1F51D23A-073F-4457-8DED-876C25EA78E7}">
      <dgm:prSet/>
      <dgm:spPr/>
      <dgm:t>
        <a:bodyPr/>
        <a:lstStyle/>
        <a:p>
          <a:endParaRPr lang="en-US"/>
        </a:p>
      </dgm:t>
    </dgm:pt>
    <dgm:pt modelId="{0BC56CD7-1E78-4F03-82CB-B24C3CF44C3D}" type="parTrans" cxnId="{1F51D23A-073F-4457-8DED-876C25EA78E7}">
      <dgm:prSet/>
      <dgm:spPr/>
      <dgm:t>
        <a:bodyPr/>
        <a:lstStyle/>
        <a:p>
          <a:endParaRPr lang="en-US"/>
        </a:p>
      </dgm:t>
    </dgm:pt>
    <dgm:pt modelId="{97E9D9D9-10AA-47F7-AFC8-AE181F3AA181}">
      <dgm:prSet phldrT="[Text]" custT="1"/>
      <dgm:spPr>
        <a:solidFill>
          <a:srgbClr val="009999"/>
        </a:solidFill>
      </dgm:spPr>
      <dgm:t>
        <a:bodyPr/>
        <a:lstStyle/>
        <a:p>
          <a:endParaRPr lang="en-US" sz="1800" dirty="0">
            <a:latin typeface="Abhaya Libre Regular" panose="020B0604020202020204" charset="0"/>
            <a:cs typeface="Abhaya Libre Regular" panose="020B0604020202020204" charset="0"/>
          </a:endParaRPr>
        </a:p>
      </dgm:t>
    </dgm:pt>
    <dgm:pt modelId="{C00EF276-3C6D-44F2-8D4A-275A5ABE8209}" type="parTrans" cxnId="{C1357F83-09E1-4B64-9166-DF05EAC7B168}">
      <dgm:prSet/>
      <dgm:spPr/>
      <dgm:t>
        <a:bodyPr/>
        <a:lstStyle/>
        <a:p>
          <a:endParaRPr lang="en-US"/>
        </a:p>
      </dgm:t>
    </dgm:pt>
    <dgm:pt modelId="{8FF7CF47-8F9C-499A-9351-67DA73B1A887}" type="sibTrans" cxnId="{C1357F83-09E1-4B64-9166-DF05EAC7B168}">
      <dgm:prSet/>
      <dgm:spPr/>
      <dgm:t>
        <a:bodyPr/>
        <a:lstStyle/>
        <a:p>
          <a:endParaRPr lang="en-US"/>
        </a:p>
      </dgm:t>
    </dgm:pt>
    <dgm:pt modelId="{0E147752-F93C-4833-9D32-C7AFB3067A4D}">
      <dgm:prSet phldrT="[Text]" custT="1"/>
      <dgm:spPr>
        <a:solidFill>
          <a:srgbClr val="009999"/>
        </a:solidFill>
      </dgm:spPr>
      <dgm:t>
        <a:bodyPr/>
        <a:lstStyle/>
        <a:p>
          <a:endParaRPr lang="en-US" sz="1800" dirty="0">
            <a:latin typeface="Abhaya Libre Regular" panose="020B0604020202020204" charset="0"/>
            <a:cs typeface="Abhaya Libre Regular" panose="020B0604020202020204" charset="0"/>
          </a:endParaRPr>
        </a:p>
      </dgm:t>
    </dgm:pt>
    <dgm:pt modelId="{4257CCB3-8F20-4D64-AA5B-E0C011020513}" type="parTrans" cxnId="{1084BFCC-C035-4B77-A071-7155E934FB90}">
      <dgm:prSet/>
      <dgm:spPr/>
      <dgm:t>
        <a:bodyPr/>
        <a:lstStyle/>
        <a:p>
          <a:endParaRPr lang="en-US"/>
        </a:p>
      </dgm:t>
    </dgm:pt>
    <dgm:pt modelId="{7091A349-CA2C-4D99-A96B-FD2D9DC1AE43}" type="sibTrans" cxnId="{1084BFCC-C035-4B77-A071-7155E934FB90}">
      <dgm:prSet/>
      <dgm:spPr/>
      <dgm:t>
        <a:bodyPr/>
        <a:lstStyle/>
        <a:p>
          <a:endParaRPr lang="en-US"/>
        </a:p>
      </dgm:t>
    </dgm:pt>
    <dgm:pt modelId="{B4F6939A-0337-4959-AB10-F8AA8F290E7A}">
      <dgm:prSet phldrT="[Text]" custT="1"/>
      <dgm:spPr>
        <a:solidFill>
          <a:srgbClr val="009999"/>
        </a:solidFill>
      </dgm:spPr>
      <dgm:t>
        <a:bodyPr/>
        <a:lstStyle/>
        <a:p>
          <a:endParaRPr lang="en-US" sz="2000" dirty="0">
            <a:latin typeface="Abhaya Libre Regular" panose="020B0604020202020204" charset="0"/>
            <a:cs typeface="Abhaya Libre Regular" panose="020B0604020202020204" charset="0"/>
          </a:endParaRPr>
        </a:p>
      </dgm:t>
    </dgm:pt>
    <dgm:pt modelId="{C3965D3C-FA90-4A30-B350-56FD6F4E79D8}" type="parTrans" cxnId="{B12B66E2-8FDA-4D5D-B504-755171411F5E}">
      <dgm:prSet/>
      <dgm:spPr/>
      <dgm:t>
        <a:bodyPr/>
        <a:lstStyle/>
        <a:p>
          <a:endParaRPr lang="en-US"/>
        </a:p>
      </dgm:t>
    </dgm:pt>
    <dgm:pt modelId="{E3363E04-3F1F-4367-9F76-E87A221D78E2}" type="sibTrans" cxnId="{B12B66E2-8FDA-4D5D-B504-755171411F5E}">
      <dgm:prSet/>
      <dgm:spPr/>
      <dgm:t>
        <a:bodyPr/>
        <a:lstStyle/>
        <a:p>
          <a:endParaRPr lang="en-US"/>
        </a:p>
      </dgm:t>
    </dgm:pt>
    <dgm:pt modelId="{D9336665-333E-44A7-9558-8B358A7621C2}">
      <dgm:prSet phldrT="[Text]" custT="1"/>
      <dgm:spPr>
        <a:solidFill>
          <a:srgbClr val="009999"/>
        </a:solidFill>
      </dgm:spPr>
      <dgm:t>
        <a:bodyPr/>
        <a:lstStyle/>
        <a:p>
          <a:endParaRPr lang="en-US" sz="1800" dirty="0">
            <a:latin typeface="Abhaya Libre Regular" panose="020B0604020202020204" charset="0"/>
            <a:cs typeface="Abhaya Libre Regular" panose="020B0604020202020204" charset="0"/>
          </a:endParaRPr>
        </a:p>
      </dgm:t>
    </dgm:pt>
    <dgm:pt modelId="{F1D78975-8752-4756-9AEB-AB0CBD5DC36D}" type="parTrans" cxnId="{779A4354-C8B1-427B-BD83-A4802D4B3D29}">
      <dgm:prSet/>
      <dgm:spPr/>
      <dgm:t>
        <a:bodyPr/>
        <a:lstStyle/>
        <a:p>
          <a:endParaRPr lang="en-US"/>
        </a:p>
      </dgm:t>
    </dgm:pt>
    <dgm:pt modelId="{5B07852A-5381-44B5-93B2-323BC5C3E1B7}" type="sibTrans" cxnId="{779A4354-C8B1-427B-BD83-A4802D4B3D29}">
      <dgm:prSet/>
      <dgm:spPr/>
      <dgm:t>
        <a:bodyPr/>
        <a:lstStyle/>
        <a:p>
          <a:endParaRPr lang="en-US"/>
        </a:p>
      </dgm:t>
    </dgm:pt>
    <dgm:pt modelId="{FBCBFD08-C572-4C14-A4EB-192FE6337CF7}">
      <dgm:prSet phldrT="[Text]" custT="1"/>
      <dgm:spPr>
        <a:solidFill>
          <a:srgbClr val="009999"/>
        </a:solidFill>
      </dgm:spPr>
      <dgm:t>
        <a:bodyPr/>
        <a:lstStyle/>
        <a:p>
          <a:r>
            <a:rPr lang="en-US" sz="1800" dirty="0" err="1">
              <a:latin typeface="Abhaya Libre Regular" panose="020B0604020202020204" charset="0"/>
              <a:cs typeface="Abhaya Libre Regular" panose="020B0604020202020204" charset="0"/>
            </a:rPr>
            <a:t>Acest</a:t>
          </a:r>
          <a:r>
            <a:rPr lang="en-US" sz="1800" dirty="0">
              <a:latin typeface="Abhaya Libre Regular" panose="020B0604020202020204" charset="0"/>
              <a:cs typeface="Abhaya Libre Regular" panose="020B0604020202020204" charset="0"/>
            </a:rPr>
            <a:t> document </a:t>
          </a:r>
          <a:r>
            <a:rPr lang="en-US" sz="1800" dirty="0" err="1">
              <a:latin typeface="Abhaya Libre Regular" panose="020B0604020202020204" charset="0"/>
              <a:cs typeface="Abhaya Libre Regular" panose="020B0604020202020204" charset="0"/>
            </a:rPr>
            <a:t>oferă</a:t>
          </a:r>
          <a:r>
            <a:rPr lang="en-US" sz="18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1800" dirty="0" err="1">
              <a:latin typeface="Abhaya Libre Regular" panose="020B0604020202020204" charset="0"/>
              <a:cs typeface="Abhaya Libre Regular" panose="020B0604020202020204" charset="0"/>
            </a:rPr>
            <a:t>recomandări</a:t>
          </a:r>
          <a:r>
            <a:rPr lang="en-US" sz="18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1800" dirty="0" err="1">
              <a:latin typeface="Abhaya Libre Regular" panose="020B0604020202020204" charset="0"/>
              <a:cs typeface="Abhaya Libre Regular" panose="020B0604020202020204" charset="0"/>
            </a:rPr>
            <a:t>metodologice</a:t>
          </a:r>
          <a:r>
            <a:rPr lang="en-US" sz="1800" dirty="0">
              <a:latin typeface="Abhaya Libre Regular" panose="020B0604020202020204" charset="0"/>
              <a:cs typeface="Abhaya Libre Regular" panose="020B0604020202020204" charset="0"/>
            </a:rPr>
            <a:t> cu </a:t>
          </a:r>
          <a:r>
            <a:rPr lang="en-US" sz="1800" dirty="0" err="1">
              <a:latin typeface="Abhaya Libre Regular" panose="020B0604020202020204" charset="0"/>
              <a:cs typeface="Abhaya Libre Regular" panose="020B0604020202020204" charset="0"/>
            </a:rPr>
            <a:t>privire</a:t>
          </a:r>
          <a:r>
            <a:rPr lang="en-US" sz="1800" dirty="0">
              <a:latin typeface="Abhaya Libre Regular" panose="020B0604020202020204" charset="0"/>
              <a:cs typeface="Abhaya Libre Regular" panose="020B0604020202020204" charset="0"/>
            </a:rPr>
            <a:t> la </a:t>
          </a:r>
          <a:r>
            <a:rPr lang="en-US" sz="1800" dirty="0" err="1">
              <a:latin typeface="Abhaya Libre Regular" panose="020B0604020202020204" charset="0"/>
              <a:cs typeface="Abhaya Libre Regular" panose="020B0604020202020204" charset="0"/>
            </a:rPr>
            <a:t>modul</a:t>
          </a:r>
          <a:r>
            <a:rPr lang="en-US" sz="1800" dirty="0">
              <a:latin typeface="Abhaya Libre Regular" panose="020B0604020202020204" charset="0"/>
              <a:cs typeface="Abhaya Libre Regular" panose="020B0604020202020204" charset="0"/>
            </a:rPr>
            <a:t> de </a:t>
          </a:r>
          <a:r>
            <a:rPr lang="en-US" sz="1800" dirty="0" err="1">
              <a:latin typeface="Abhaya Libre Regular" panose="020B0604020202020204" charset="0"/>
              <a:cs typeface="Abhaya Libre Regular" panose="020B0604020202020204" charset="0"/>
            </a:rPr>
            <a:t>dezvoltare</a:t>
          </a:r>
          <a:r>
            <a:rPr lang="en-US" sz="1800" dirty="0">
              <a:latin typeface="Abhaya Libre Regular" panose="020B0604020202020204" charset="0"/>
              <a:cs typeface="Abhaya Libre Regular" panose="020B0604020202020204" charset="0"/>
            </a:rPr>
            <a:t>, </a:t>
          </a:r>
          <a:r>
            <a:rPr lang="en-US" sz="1800" dirty="0" err="1">
              <a:latin typeface="Abhaya Libre Regular" panose="020B0604020202020204" charset="0"/>
              <a:cs typeface="Abhaya Libre Regular" panose="020B0604020202020204" charset="0"/>
            </a:rPr>
            <a:t>redactare</a:t>
          </a:r>
          <a:r>
            <a:rPr lang="en-US" sz="18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1800" dirty="0" err="1">
              <a:latin typeface="Abhaya Libre Regular" panose="020B0604020202020204" charset="0"/>
              <a:cs typeface="Abhaya Libre Regular" panose="020B0604020202020204" charset="0"/>
            </a:rPr>
            <a:t>și</a:t>
          </a:r>
          <a:r>
            <a:rPr lang="en-US" sz="18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1800" dirty="0" err="1">
              <a:latin typeface="Abhaya Libre Regular" panose="020B0604020202020204" charset="0"/>
              <a:cs typeface="Abhaya Libre Regular" panose="020B0604020202020204" charset="0"/>
            </a:rPr>
            <a:t>implementare</a:t>
          </a:r>
          <a:r>
            <a:rPr lang="en-US" sz="1800" dirty="0">
              <a:latin typeface="Abhaya Libre Regular" panose="020B0604020202020204" charset="0"/>
              <a:cs typeface="Abhaya Libre Regular" panose="020B0604020202020204" charset="0"/>
            </a:rPr>
            <a:t> a </a:t>
          </a:r>
          <a:r>
            <a:rPr lang="en-US" sz="1800" dirty="0" err="1">
              <a:latin typeface="Abhaya Libre Regular" panose="020B0604020202020204" charset="0"/>
              <a:cs typeface="Abhaya Libre Regular" panose="020B0604020202020204" charset="0"/>
            </a:rPr>
            <a:t>unei</a:t>
          </a:r>
          <a:r>
            <a:rPr lang="en-US" sz="18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1800" dirty="0" err="1">
              <a:latin typeface="Abhaya Libre Regular" panose="020B0604020202020204" charset="0"/>
              <a:cs typeface="Abhaya Libre Regular" panose="020B0604020202020204" charset="0"/>
            </a:rPr>
            <a:t>strategii</a:t>
          </a:r>
          <a:r>
            <a:rPr lang="en-US" sz="18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1800" dirty="0" err="1">
              <a:latin typeface="Abhaya Libre Regular" panose="020B0604020202020204" charset="0"/>
              <a:cs typeface="Abhaya Libre Regular" panose="020B0604020202020204" charset="0"/>
            </a:rPr>
            <a:t>regionale</a:t>
          </a:r>
          <a:r>
            <a:rPr lang="en-US" sz="1800" dirty="0">
              <a:latin typeface="Abhaya Libre Regular" panose="020B0604020202020204" charset="0"/>
              <a:cs typeface="Abhaya Libre Regular" panose="020B0604020202020204" charset="0"/>
            </a:rPr>
            <a:t> de </a:t>
          </a:r>
          <a:r>
            <a:rPr lang="en-US" sz="1800" dirty="0" err="1">
              <a:latin typeface="Abhaya Libre Regular" panose="020B0604020202020204" charset="0"/>
              <a:cs typeface="Abhaya Libre Regular" panose="020B0604020202020204" charset="0"/>
            </a:rPr>
            <a:t>specializare</a:t>
          </a:r>
          <a:r>
            <a:rPr lang="en-US" sz="18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1800" dirty="0" err="1">
              <a:latin typeface="Abhaya Libre Regular" panose="020B0604020202020204" charset="0"/>
              <a:cs typeface="Abhaya Libre Regular" panose="020B0604020202020204" charset="0"/>
            </a:rPr>
            <a:t>inteligentă</a:t>
          </a:r>
          <a:r>
            <a:rPr lang="en-US" sz="18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1800" dirty="0" err="1">
              <a:latin typeface="Abhaya Libre Regular" panose="020B0604020202020204" charset="0"/>
              <a:cs typeface="Abhaya Libre Regular" panose="020B0604020202020204" charset="0"/>
            </a:rPr>
            <a:t>pentru</a:t>
          </a:r>
          <a:r>
            <a:rPr lang="en-US" sz="18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1800" dirty="0" err="1">
              <a:latin typeface="Abhaya Libre Regular" panose="020B0604020202020204" charset="0"/>
              <a:cs typeface="Abhaya Libre Regular" panose="020B0604020202020204" charset="0"/>
            </a:rPr>
            <a:t>factorii</a:t>
          </a:r>
          <a:r>
            <a:rPr lang="en-US" sz="1800" dirty="0">
              <a:latin typeface="Abhaya Libre Regular" panose="020B0604020202020204" charset="0"/>
              <a:cs typeface="Abhaya Libre Regular" panose="020B0604020202020204" charset="0"/>
            </a:rPr>
            <a:t> de </a:t>
          </a:r>
          <a:r>
            <a:rPr lang="en-US" sz="1800" dirty="0" err="1">
              <a:latin typeface="Abhaya Libre Regular" panose="020B0604020202020204" charset="0"/>
              <a:cs typeface="Abhaya Libre Regular" panose="020B0604020202020204" charset="0"/>
            </a:rPr>
            <a:t>decizie</a:t>
          </a:r>
          <a:r>
            <a:rPr lang="en-US" sz="18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1800" dirty="0" err="1">
              <a:latin typeface="Abhaya Libre Regular" panose="020B0604020202020204" charset="0"/>
              <a:cs typeface="Abhaya Libre Regular" panose="020B0604020202020204" charset="0"/>
            </a:rPr>
            <a:t>și</a:t>
          </a:r>
          <a:r>
            <a:rPr lang="en-US" sz="18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1800" dirty="0" err="1">
              <a:latin typeface="Abhaya Libre Regular" panose="020B0604020202020204" charset="0"/>
              <a:cs typeface="Abhaya Libre Regular" panose="020B0604020202020204" charset="0"/>
            </a:rPr>
            <a:t>autoritățile</a:t>
          </a:r>
          <a:r>
            <a:rPr lang="en-US" sz="1800" dirty="0">
              <a:latin typeface="Abhaya Libre Regular" panose="020B0604020202020204" charset="0"/>
              <a:cs typeface="Abhaya Libre Regular" panose="020B0604020202020204" charset="0"/>
            </a:rPr>
            <a:t> de </a:t>
          </a:r>
          <a:r>
            <a:rPr lang="en-US" sz="1800" dirty="0" err="1">
              <a:latin typeface="Abhaya Libre Regular" panose="020B0604020202020204" charset="0"/>
              <a:cs typeface="Abhaya Libre Regular" panose="020B0604020202020204" charset="0"/>
            </a:rPr>
            <a:t>implementare</a:t>
          </a:r>
          <a:r>
            <a:rPr lang="en-US" sz="1800" dirty="0">
              <a:latin typeface="Abhaya Libre Regular" panose="020B0604020202020204" charset="0"/>
              <a:cs typeface="Abhaya Libre Regular" panose="020B0604020202020204" charset="0"/>
            </a:rPr>
            <a:t>. </a:t>
          </a:r>
          <a:r>
            <a:rPr lang="en-US" sz="1800" dirty="0" err="1">
              <a:latin typeface="Abhaya Libre Regular" panose="020B0604020202020204" charset="0"/>
              <a:cs typeface="Abhaya Libre Regular" panose="020B0604020202020204" charset="0"/>
            </a:rPr>
            <a:t>În</a:t>
          </a:r>
          <a:r>
            <a:rPr lang="en-US" sz="18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1800" dirty="0" err="1">
              <a:latin typeface="Abhaya Libre Regular" panose="020B0604020202020204" charset="0"/>
              <a:cs typeface="Abhaya Libre Regular" panose="020B0604020202020204" charset="0"/>
            </a:rPr>
            <a:t>urma</a:t>
          </a:r>
          <a:r>
            <a:rPr lang="en-US" sz="18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1800" dirty="0" err="1">
              <a:latin typeface="Abhaya Libre Regular" panose="020B0604020202020204" charset="0"/>
              <a:cs typeface="Abhaya Libre Regular" panose="020B0604020202020204" charset="0"/>
            </a:rPr>
            <a:t>conversațiilor</a:t>
          </a:r>
          <a:r>
            <a:rPr lang="en-US" sz="18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1800" dirty="0" err="1">
              <a:latin typeface="Abhaya Libre Regular" panose="020B0604020202020204" charset="0"/>
              <a:cs typeface="Abhaya Libre Regular" panose="020B0604020202020204" charset="0"/>
            </a:rPr>
            <a:t>dintre</a:t>
          </a:r>
          <a:r>
            <a:rPr lang="en-US" sz="18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1800" dirty="0" err="1">
              <a:latin typeface="Abhaya Libre Regular" panose="020B0604020202020204" charset="0"/>
              <a:cs typeface="Abhaya Libre Regular" panose="020B0604020202020204" charset="0"/>
            </a:rPr>
            <a:t>regiuni</a:t>
          </a:r>
          <a:r>
            <a:rPr lang="en-US" sz="18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1800" dirty="0" err="1">
              <a:latin typeface="Abhaya Libre Regular" panose="020B0604020202020204" charset="0"/>
              <a:cs typeface="Abhaya Libre Regular" panose="020B0604020202020204" charset="0"/>
            </a:rPr>
            <a:t>și</a:t>
          </a:r>
          <a:r>
            <a:rPr lang="en-US" sz="18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1800" dirty="0" err="1">
              <a:latin typeface="Abhaya Libre Regular" panose="020B0604020202020204" charset="0"/>
              <a:cs typeface="Abhaya Libre Regular" panose="020B0604020202020204" charset="0"/>
            </a:rPr>
            <a:t>experții</a:t>
          </a:r>
          <a:r>
            <a:rPr lang="en-US" sz="18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1800" dirty="0" err="1">
              <a:latin typeface="Abhaya Libre Regular" panose="020B0604020202020204" charset="0"/>
              <a:cs typeface="Abhaya Libre Regular" panose="020B0604020202020204" charset="0"/>
            </a:rPr>
            <a:t>politici</a:t>
          </a:r>
          <a:r>
            <a:rPr lang="en-US" sz="1800" dirty="0">
              <a:latin typeface="Abhaya Libre Regular" panose="020B0604020202020204" charset="0"/>
              <a:cs typeface="Abhaya Libre Regular" panose="020B0604020202020204" charset="0"/>
            </a:rPr>
            <a:t> care </a:t>
          </a:r>
          <a:r>
            <a:rPr lang="en-US" sz="1800" dirty="0" err="1">
              <a:latin typeface="Abhaya Libre Regular" panose="020B0604020202020204" charset="0"/>
              <a:cs typeface="Abhaya Libre Regular" panose="020B0604020202020204" charset="0"/>
            </a:rPr>
            <a:t>contribuie</a:t>
          </a:r>
          <a:r>
            <a:rPr lang="en-US" sz="1800" dirty="0">
              <a:latin typeface="Abhaya Libre Regular" panose="020B0604020202020204" charset="0"/>
              <a:cs typeface="Abhaya Libre Regular" panose="020B0604020202020204" charset="0"/>
            </a:rPr>
            <a:t>, se </a:t>
          </a:r>
          <a:r>
            <a:rPr lang="en-US" sz="1800" dirty="0" err="1">
              <a:latin typeface="Abhaya Libre Regular" panose="020B0604020202020204" charset="0"/>
              <a:cs typeface="Abhaya Libre Regular" panose="020B0604020202020204" charset="0"/>
            </a:rPr>
            <a:t>vor</a:t>
          </a:r>
          <a:r>
            <a:rPr lang="en-US" sz="1800" dirty="0">
              <a:latin typeface="Abhaya Libre Regular" panose="020B0604020202020204" charset="0"/>
              <a:cs typeface="Abhaya Libre Regular" panose="020B0604020202020204" charset="0"/>
            </a:rPr>
            <a:t> face </a:t>
          </a:r>
          <a:r>
            <a:rPr lang="en-US" sz="1800" dirty="0" err="1">
              <a:latin typeface="Abhaya Libre Regular" panose="020B0604020202020204" charset="0"/>
              <a:cs typeface="Abhaya Libre Regular" panose="020B0604020202020204" charset="0"/>
            </a:rPr>
            <a:t>actualizări</a:t>
          </a:r>
          <a:r>
            <a:rPr lang="en-US" sz="18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1800" dirty="0" err="1">
              <a:latin typeface="Abhaya Libre Regular" panose="020B0604020202020204" charset="0"/>
              <a:cs typeface="Abhaya Libre Regular" panose="020B0604020202020204" charset="0"/>
            </a:rPr>
            <a:t>în</a:t>
          </a:r>
          <a:r>
            <a:rPr lang="en-US" sz="1800" dirty="0">
              <a:latin typeface="Abhaya Libre Regular" panose="020B0604020202020204" charset="0"/>
              <a:cs typeface="Abhaya Libre Regular" panose="020B0604020202020204" charset="0"/>
            </a:rPr>
            <a:t> mod </a:t>
          </a:r>
          <a:r>
            <a:rPr lang="en-US" sz="1800" dirty="0" err="1">
              <a:latin typeface="Abhaya Libre Regular" panose="020B0604020202020204" charset="0"/>
              <a:cs typeface="Abhaya Libre Regular" panose="020B0604020202020204" charset="0"/>
            </a:rPr>
            <a:t>regulat</a:t>
          </a:r>
          <a:r>
            <a:rPr lang="en-US" sz="1800" dirty="0">
              <a:latin typeface="Abhaya Libre Regular" panose="020B0604020202020204" charset="0"/>
              <a:cs typeface="Abhaya Libre Regular" panose="020B0604020202020204" charset="0"/>
            </a:rPr>
            <a:t>.</a:t>
          </a:r>
        </a:p>
      </dgm:t>
    </dgm:pt>
    <dgm:pt modelId="{FC92BD85-E51B-41FC-AFE7-D8723DDB959A}" type="parTrans" cxnId="{7DAE3A9F-079B-4A84-A5BC-855323B176A6}">
      <dgm:prSet/>
      <dgm:spPr/>
      <dgm:t>
        <a:bodyPr/>
        <a:lstStyle/>
        <a:p>
          <a:endParaRPr lang="en-US"/>
        </a:p>
      </dgm:t>
    </dgm:pt>
    <dgm:pt modelId="{C4C751C5-222D-4030-8306-9844186BDEEF}" type="sibTrans" cxnId="{7DAE3A9F-079B-4A84-A5BC-855323B176A6}">
      <dgm:prSet/>
      <dgm:spPr/>
      <dgm:t>
        <a:bodyPr/>
        <a:lstStyle/>
        <a:p>
          <a:endParaRPr lang="en-US"/>
        </a:p>
      </dgm:t>
    </dgm:pt>
    <dgm:pt modelId="{E994A6C8-5308-41F5-9B73-266F7185E7A7}" type="pres">
      <dgm:prSet presAssocID="{E2FF5DFB-0E9E-4D83-A120-69F7180B88BF}" presName="linearFlow" presStyleCnt="0">
        <dgm:presLayoutVars>
          <dgm:dir/>
          <dgm:animLvl val="lvl"/>
          <dgm:resizeHandles/>
        </dgm:presLayoutVars>
      </dgm:prSet>
      <dgm:spPr/>
    </dgm:pt>
    <dgm:pt modelId="{0CCE7C79-89C5-444C-B513-AC0CA2B71712}" type="pres">
      <dgm:prSet presAssocID="{9C550BD7-7BCA-47D5-BC17-88BE857CC9CA}" presName="compositeNode" presStyleCnt="0">
        <dgm:presLayoutVars>
          <dgm:bulletEnabled val="1"/>
        </dgm:presLayoutVars>
      </dgm:prSet>
      <dgm:spPr/>
    </dgm:pt>
    <dgm:pt modelId="{9C44C692-445F-4D88-9533-E3231BC89BC8}" type="pres">
      <dgm:prSet presAssocID="{9C550BD7-7BCA-47D5-BC17-88BE857CC9CA}" presName="image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58B529AA-F4CA-4BFD-A643-95D046AF6B74}" type="pres">
      <dgm:prSet presAssocID="{9C550BD7-7BCA-47D5-BC17-88BE857CC9CA}" presName="childNode" presStyleLbl="node1" presStyleIdx="0" presStyleCnt="3" custScaleY="114205">
        <dgm:presLayoutVars>
          <dgm:bulletEnabled val="1"/>
        </dgm:presLayoutVars>
      </dgm:prSet>
      <dgm:spPr/>
    </dgm:pt>
    <dgm:pt modelId="{D6886591-2F44-4D24-B211-CEFF0F404359}" type="pres">
      <dgm:prSet presAssocID="{9C550BD7-7BCA-47D5-BC17-88BE857CC9CA}" presName="parentNode" presStyleLbl="revTx" presStyleIdx="0" presStyleCnt="3">
        <dgm:presLayoutVars>
          <dgm:chMax val="0"/>
          <dgm:bulletEnabled val="1"/>
        </dgm:presLayoutVars>
      </dgm:prSet>
      <dgm:spPr/>
    </dgm:pt>
    <dgm:pt modelId="{3E787394-6F71-41D6-BD32-9C43153ED0BF}" type="pres">
      <dgm:prSet presAssocID="{B8FF03F8-5A15-430F-B0A5-3CFC8105CDAF}" presName="sibTrans" presStyleCnt="0"/>
      <dgm:spPr/>
    </dgm:pt>
    <dgm:pt modelId="{FA3F1CFF-F62E-4EB6-A60A-0889B84574B5}" type="pres">
      <dgm:prSet presAssocID="{606D562E-0D35-45C5-A843-1FA8B88AB060}" presName="compositeNode" presStyleCnt="0">
        <dgm:presLayoutVars>
          <dgm:bulletEnabled val="1"/>
        </dgm:presLayoutVars>
      </dgm:prSet>
      <dgm:spPr/>
    </dgm:pt>
    <dgm:pt modelId="{C3B0538A-94C7-417D-A920-D8E91D148B33}" type="pres">
      <dgm:prSet presAssocID="{606D562E-0D35-45C5-A843-1FA8B88AB060}" presName="image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  <dgm:pt modelId="{49338B29-FD50-4933-940C-66815ABDA8C0}" type="pres">
      <dgm:prSet presAssocID="{606D562E-0D35-45C5-A843-1FA8B88AB060}" presName="childNode" presStyleLbl="node1" presStyleIdx="1" presStyleCnt="3" custScaleY="118449">
        <dgm:presLayoutVars>
          <dgm:bulletEnabled val="1"/>
        </dgm:presLayoutVars>
      </dgm:prSet>
      <dgm:spPr/>
    </dgm:pt>
    <dgm:pt modelId="{AD17598E-4936-41CF-B077-E1826B5B96FF}" type="pres">
      <dgm:prSet presAssocID="{606D562E-0D35-45C5-A843-1FA8B88AB060}" presName="parentNode" presStyleLbl="revTx" presStyleIdx="1" presStyleCnt="3">
        <dgm:presLayoutVars>
          <dgm:chMax val="0"/>
          <dgm:bulletEnabled val="1"/>
        </dgm:presLayoutVars>
      </dgm:prSet>
      <dgm:spPr/>
    </dgm:pt>
    <dgm:pt modelId="{74F57B9C-37A2-4222-BEC0-7E8DA77E51DC}" type="pres">
      <dgm:prSet presAssocID="{CAF66C72-F950-40F1-A96E-CCC7DBBFE22D}" presName="sibTrans" presStyleCnt="0"/>
      <dgm:spPr/>
    </dgm:pt>
    <dgm:pt modelId="{8EFCD015-34D8-4C4C-92BE-4EFB5032508A}" type="pres">
      <dgm:prSet presAssocID="{371C128E-F4C1-4117-8B0C-DC5CD168B25A}" presName="compositeNode" presStyleCnt="0">
        <dgm:presLayoutVars>
          <dgm:bulletEnabled val="1"/>
        </dgm:presLayoutVars>
      </dgm:prSet>
      <dgm:spPr/>
    </dgm:pt>
    <dgm:pt modelId="{99FA97FA-7685-4663-BE92-C05744ED0E53}" type="pres">
      <dgm:prSet presAssocID="{371C128E-F4C1-4117-8B0C-DC5CD168B25A}" presName="image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  <dgm:pt modelId="{B0EDDFE0-B1CC-49AF-8EC0-19D2C73693CF}" type="pres">
      <dgm:prSet presAssocID="{371C128E-F4C1-4117-8B0C-DC5CD168B25A}" presName="childNode" presStyleLbl="node1" presStyleIdx="2" presStyleCnt="3" custScaleY="118553">
        <dgm:presLayoutVars>
          <dgm:bulletEnabled val="1"/>
        </dgm:presLayoutVars>
      </dgm:prSet>
      <dgm:spPr/>
    </dgm:pt>
    <dgm:pt modelId="{349C1DF1-53B5-4498-9831-EB58CF3C1DA9}" type="pres">
      <dgm:prSet presAssocID="{371C128E-F4C1-4117-8B0C-DC5CD168B25A}" presName="parentNode" presStyleLbl="revTx" presStyleIdx="2" presStyleCnt="3">
        <dgm:presLayoutVars>
          <dgm:chMax val="0"/>
          <dgm:bulletEnabled val="1"/>
        </dgm:presLayoutVars>
      </dgm:prSet>
      <dgm:spPr/>
    </dgm:pt>
  </dgm:ptLst>
  <dgm:cxnLst>
    <dgm:cxn modelId="{18DE380B-0B76-41C2-8FCA-1BC9EBB6B6D5}" type="presOf" srcId="{3DD7B110-A127-4CE9-AF29-ADAFC1E80439}" destId="{B0EDDFE0-B1CC-49AF-8EC0-19D2C73693CF}" srcOrd="0" destOrd="2" presId="urn:microsoft.com/office/officeart/2005/8/layout/hList2"/>
    <dgm:cxn modelId="{1F51D23A-073F-4457-8DED-876C25EA78E7}" srcId="{E2FF5DFB-0E9E-4D83-A120-69F7180B88BF}" destId="{606D562E-0D35-45C5-A843-1FA8B88AB060}" srcOrd="1" destOrd="0" parTransId="{0BC56CD7-1E78-4F03-82CB-B24C3CF44C3D}" sibTransId="{CAF66C72-F950-40F1-A96E-CCC7DBBFE22D}"/>
    <dgm:cxn modelId="{2CB63C43-A810-4F65-BD8A-60C746949DB8}" srcId="{606D562E-0D35-45C5-A843-1FA8B88AB060}" destId="{A993D3CB-4676-4A1E-86F1-EB8BDF2634BE}" srcOrd="1" destOrd="0" parTransId="{A726F3E6-1F8A-4A0B-B12D-9FA537B0DF10}" sibTransId="{6C0080CB-F506-4AFD-94C7-62C21F36F86B}"/>
    <dgm:cxn modelId="{38562A49-1CB8-4AF4-A52C-A5F80C3219DB}" type="presOf" srcId="{9C550BD7-7BCA-47D5-BC17-88BE857CC9CA}" destId="{D6886591-2F44-4D24-B211-CEFF0F404359}" srcOrd="0" destOrd="0" presId="urn:microsoft.com/office/officeart/2005/8/layout/hList2"/>
    <dgm:cxn modelId="{ED445850-0922-4676-B3FC-91CA78BE2E1F}" srcId="{E2FF5DFB-0E9E-4D83-A120-69F7180B88BF}" destId="{371C128E-F4C1-4117-8B0C-DC5CD168B25A}" srcOrd="2" destOrd="0" parTransId="{312E32D9-05B5-4373-BA3B-9B26C3FBA600}" sibTransId="{B2A42B51-55FA-4F28-A842-A06503710589}"/>
    <dgm:cxn modelId="{1C572E74-0505-4C5A-8F89-C58F3F6EDEAB}" type="presOf" srcId="{606D562E-0D35-45C5-A843-1FA8B88AB060}" destId="{AD17598E-4936-41CF-B077-E1826B5B96FF}" srcOrd="0" destOrd="0" presId="urn:microsoft.com/office/officeart/2005/8/layout/hList2"/>
    <dgm:cxn modelId="{779A4354-C8B1-427B-BD83-A4802D4B3D29}" srcId="{9C550BD7-7BCA-47D5-BC17-88BE857CC9CA}" destId="{D9336665-333E-44A7-9558-8B358A7621C2}" srcOrd="0" destOrd="0" parTransId="{F1D78975-8752-4756-9AEB-AB0CBD5DC36D}" sibTransId="{5B07852A-5381-44B5-93B2-323BC5C3E1B7}"/>
    <dgm:cxn modelId="{1F91705A-9951-4DCC-BA9C-AA1FDFE2F30E}" type="presOf" srcId="{FBCBFD08-C572-4C14-A4EB-192FE6337CF7}" destId="{58B529AA-F4CA-4BFD-A643-95D046AF6B74}" srcOrd="0" destOrd="1" presId="urn:microsoft.com/office/officeart/2005/8/layout/hList2"/>
    <dgm:cxn modelId="{3EE36D81-1692-46D4-89E2-102C139DDD8E}" type="presOf" srcId="{E2FF5DFB-0E9E-4D83-A120-69F7180B88BF}" destId="{E994A6C8-5308-41F5-9B73-266F7185E7A7}" srcOrd="0" destOrd="0" presId="urn:microsoft.com/office/officeart/2005/8/layout/hList2"/>
    <dgm:cxn modelId="{8E724682-C280-48FE-8467-5E89DB3A91EE}" type="presOf" srcId="{0E147752-F93C-4833-9D32-C7AFB3067A4D}" destId="{B0EDDFE0-B1CC-49AF-8EC0-19D2C73693CF}" srcOrd="0" destOrd="1" presId="urn:microsoft.com/office/officeart/2005/8/layout/hList2"/>
    <dgm:cxn modelId="{C1357F83-09E1-4B64-9166-DF05EAC7B168}" srcId="{371C128E-F4C1-4117-8B0C-DC5CD168B25A}" destId="{97E9D9D9-10AA-47F7-AFC8-AE181F3AA181}" srcOrd="0" destOrd="0" parTransId="{C00EF276-3C6D-44F2-8D4A-275A5ABE8209}" sibTransId="{8FF7CF47-8F9C-499A-9351-67DA73B1A887}"/>
    <dgm:cxn modelId="{40BA1A90-6F63-4FF0-AAA4-18905435A445}" srcId="{E2FF5DFB-0E9E-4D83-A120-69F7180B88BF}" destId="{9C550BD7-7BCA-47D5-BC17-88BE857CC9CA}" srcOrd="0" destOrd="0" parTransId="{18C9EC87-5F62-49E6-98DA-EDE1A9D43EAA}" sibTransId="{B8FF03F8-5A15-430F-B0A5-3CFC8105CDAF}"/>
    <dgm:cxn modelId="{BDEF8F9E-0A2F-407C-8CCF-F4FBA58FFF68}" type="presOf" srcId="{A993D3CB-4676-4A1E-86F1-EB8BDF2634BE}" destId="{49338B29-FD50-4933-940C-66815ABDA8C0}" srcOrd="0" destOrd="1" presId="urn:microsoft.com/office/officeart/2005/8/layout/hList2"/>
    <dgm:cxn modelId="{7DAE3A9F-079B-4A84-A5BC-855323B176A6}" srcId="{9C550BD7-7BCA-47D5-BC17-88BE857CC9CA}" destId="{FBCBFD08-C572-4C14-A4EB-192FE6337CF7}" srcOrd="1" destOrd="0" parTransId="{FC92BD85-E51B-41FC-AFE7-D8723DDB959A}" sibTransId="{C4C751C5-222D-4030-8306-9844186BDEEF}"/>
    <dgm:cxn modelId="{A69C45A3-6B46-4C78-8C5F-DE85263B7A36}" srcId="{371C128E-F4C1-4117-8B0C-DC5CD168B25A}" destId="{3DD7B110-A127-4CE9-AF29-ADAFC1E80439}" srcOrd="2" destOrd="0" parTransId="{6315226B-B32A-4A94-8A3F-FBAA8588E6A1}" sibTransId="{8FB8B338-5E26-4C2F-A6D2-B58DC22C7D6D}"/>
    <dgm:cxn modelId="{13835BCB-FAEE-4BDC-85B7-55917C99567D}" type="presOf" srcId="{B4F6939A-0337-4959-AB10-F8AA8F290E7A}" destId="{49338B29-FD50-4933-940C-66815ABDA8C0}" srcOrd="0" destOrd="0" presId="urn:microsoft.com/office/officeart/2005/8/layout/hList2"/>
    <dgm:cxn modelId="{1084BFCC-C035-4B77-A071-7155E934FB90}" srcId="{371C128E-F4C1-4117-8B0C-DC5CD168B25A}" destId="{0E147752-F93C-4833-9D32-C7AFB3067A4D}" srcOrd="1" destOrd="0" parTransId="{4257CCB3-8F20-4D64-AA5B-E0C011020513}" sibTransId="{7091A349-CA2C-4D99-A96B-FD2D9DC1AE43}"/>
    <dgm:cxn modelId="{8A3B4ACE-B775-4AA8-9395-4A7D31E59E81}" type="presOf" srcId="{97E9D9D9-10AA-47F7-AFC8-AE181F3AA181}" destId="{B0EDDFE0-B1CC-49AF-8EC0-19D2C73693CF}" srcOrd="0" destOrd="0" presId="urn:microsoft.com/office/officeart/2005/8/layout/hList2"/>
    <dgm:cxn modelId="{163F6DD9-DD95-457C-860D-346E04C6BB37}" type="presOf" srcId="{371C128E-F4C1-4117-8B0C-DC5CD168B25A}" destId="{349C1DF1-53B5-4498-9831-EB58CF3C1DA9}" srcOrd="0" destOrd="0" presId="urn:microsoft.com/office/officeart/2005/8/layout/hList2"/>
    <dgm:cxn modelId="{B12B66E2-8FDA-4D5D-B504-755171411F5E}" srcId="{606D562E-0D35-45C5-A843-1FA8B88AB060}" destId="{B4F6939A-0337-4959-AB10-F8AA8F290E7A}" srcOrd="0" destOrd="0" parTransId="{C3965D3C-FA90-4A30-B350-56FD6F4E79D8}" sibTransId="{E3363E04-3F1F-4367-9F76-E87A221D78E2}"/>
    <dgm:cxn modelId="{63976CFC-42AC-4719-8C76-81913D65C87B}" type="presOf" srcId="{D9336665-333E-44A7-9558-8B358A7621C2}" destId="{58B529AA-F4CA-4BFD-A643-95D046AF6B74}" srcOrd="0" destOrd="0" presId="urn:microsoft.com/office/officeart/2005/8/layout/hList2"/>
    <dgm:cxn modelId="{31745065-4CC5-4937-AF55-04CE6469EF51}" type="presParOf" srcId="{E994A6C8-5308-41F5-9B73-266F7185E7A7}" destId="{0CCE7C79-89C5-444C-B513-AC0CA2B71712}" srcOrd="0" destOrd="0" presId="urn:microsoft.com/office/officeart/2005/8/layout/hList2"/>
    <dgm:cxn modelId="{6A7FBC4D-4ECA-4F7A-9D2F-A361A76BF926}" type="presParOf" srcId="{0CCE7C79-89C5-444C-B513-AC0CA2B71712}" destId="{9C44C692-445F-4D88-9533-E3231BC89BC8}" srcOrd="0" destOrd="0" presId="urn:microsoft.com/office/officeart/2005/8/layout/hList2"/>
    <dgm:cxn modelId="{94439B26-B8A6-4551-B295-84C1E09B92F0}" type="presParOf" srcId="{0CCE7C79-89C5-444C-B513-AC0CA2B71712}" destId="{58B529AA-F4CA-4BFD-A643-95D046AF6B74}" srcOrd="1" destOrd="0" presId="urn:microsoft.com/office/officeart/2005/8/layout/hList2"/>
    <dgm:cxn modelId="{36197E90-3F20-4C9E-BC5B-1FF82495D5E2}" type="presParOf" srcId="{0CCE7C79-89C5-444C-B513-AC0CA2B71712}" destId="{D6886591-2F44-4D24-B211-CEFF0F404359}" srcOrd="2" destOrd="0" presId="urn:microsoft.com/office/officeart/2005/8/layout/hList2"/>
    <dgm:cxn modelId="{512945A5-52CE-4F58-ACDB-C9F16317D26A}" type="presParOf" srcId="{E994A6C8-5308-41F5-9B73-266F7185E7A7}" destId="{3E787394-6F71-41D6-BD32-9C43153ED0BF}" srcOrd="1" destOrd="0" presId="urn:microsoft.com/office/officeart/2005/8/layout/hList2"/>
    <dgm:cxn modelId="{5E4792E8-A787-43A4-9CA2-73503B874301}" type="presParOf" srcId="{E994A6C8-5308-41F5-9B73-266F7185E7A7}" destId="{FA3F1CFF-F62E-4EB6-A60A-0889B84574B5}" srcOrd="2" destOrd="0" presId="urn:microsoft.com/office/officeart/2005/8/layout/hList2"/>
    <dgm:cxn modelId="{178D0886-C0C3-4951-B16F-03448689778B}" type="presParOf" srcId="{FA3F1CFF-F62E-4EB6-A60A-0889B84574B5}" destId="{C3B0538A-94C7-417D-A920-D8E91D148B33}" srcOrd="0" destOrd="0" presId="urn:microsoft.com/office/officeart/2005/8/layout/hList2"/>
    <dgm:cxn modelId="{887D013A-4B88-48F3-B941-177590976EF5}" type="presParOf" srcId="{FA3F1CFF-F62E-4EB6-A60A-0889B84574B5}" destId="{49338B29-FD50-4933-940C-66815ABDA8C0}" srcOrd="1" destOrd="0" presId="urn:microsoft.com/office/officeart/2005/8/layout/hList2"/>
    <dgm:cxn modelId="{083F4EB8-8244-482D-B1E8-E018B0D82A29}" type="presParOf" srcId="{FA3F1CFF-F62E-4EB6-A60A-0889B84574B5}" destId="{AD17598E-4936-41CF-B077-E1826B5B96FF}" srcOrd="2" destOrd="0" presId="urn:microsoft.com/office/officeart/2005/8/layout/hList2"/>
    <dgm:cxn modelId="{9FBDAFED-EB0C-4E08-A07F-7785708B120E}" type="presParOf" srcId="{E994A6C8-5308-41F5-9B73-266F7185E7A7}" destId="{74F57B9C-37A2-4222-BEC0-7E8DA77E51DC}" srcOrd="3" destOrd="0" presId="urn:microsoft.com/office/officeart/2005/8/layout/hList2"/>
    <dgm:cxn modelId="{4F8647A6-9AFA-4E89-A1B8-6D06EFCDF8A9}" type="presParOf" srcId="{E994A6C8-5308-41F5-9B73-266F7185E7A7}" destId="{8EFCD015-34D8-4C4C-92BE-4EFB5032508A}" srcOrd="4" destOrd="0" presId="urn:microsoft.com/office/officeart/2005/8/layout/hList2"/>
    <dgm:cxn modelId="{B5E6BD5F-8D86-4913-A086-3591724FF6B2}" type="presParOf" srcId="{8EFCD015-34D8-4C4C-92BE-4EFB5032508A}" destId="{99FA97FA-7685-4663-BE92-C05744ED0E53}" srcOrd="0" destOrd="0" presId="urn:microsoft.com/office/officeart/2005/8/layout/hList2"/>
    <dgm:cxn modelId="{82C42BCD-D0DC-4461-8AA1-664A864A3A63}" type="presParOf" srcId="{8EFCD015-34D8-4C4C-92BE-4EFB5032508A}" destId="{B0EDDFE0-B1CC-49AF-8EC0-19D2C73693CF}" srcOrd="1" destOrd="0" presId="urn:microsoft.com/office/officeart/2005/8/layout/hList2"/>
    <dgm:cxn modelId="{304BA4A0-D984-4D9F-AFDE-965D3A2FB64F}" type="presParOf" srcId="{8EFCD015-34D8-4C4C-92BE-4EFB5032508A}" destId="{349C1DF1-53B5-4498-9831-EB58CF3C1DA9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2FF5DFB-0E9E-4D83-A120-69F7180B88BF}" type="doc">
      <dgm:prSet loTypeId="urn:microsoft.com/office/officeart/2005/8/layout/h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C550BD7-7BCA-47D5-BC17-88BE857CC9CA}">
      <dgm:prSet phldrT="[Text]" custT="1"/>
      <dgm:spPr/>
      <dgm:t>
        <a:bodyPr/>
        <a:lstStyle/>
        <a:p>
          <a:r>
            <a:rPr lang="en-US" sz="2800" dirty="0" err="1"/>
            <a:t>Organiza</a:t>
          </a:r>
          <a:r>
            <a:rPr lang="ro-RO" sz="2800" dirty="0"/>
            <a:t>re de </a:t>
          </a:r>
          <a:r>
            <a:rPr lang="en-US" sz="2800" dirty="0" err="1"/>
            <a:t>evenimente</a:t>
          </a:r>
          <a:endParaRPr lang="en-US" sz="2800" dirty="0"/>
        </a:p>
      </dgm:t>
    </dgm:pt>
    <dgm:pt modelId="{18C9EC87-5F62-49E6-98DA-EDE1A9D43EAA}" type="parTrans" cxnId="{40BA1A90-6F63-4FF0-AAA4-18905435A445}">
      <dgm:prSet/>
      <dgm:spPr/>
      <dgm:t>
        <a:bodyPr/>
        <a:lstStyle/>
        <a:p>
          <a:endParaRPr lang="en-US"/>
        </a:p>
      </dgm:t>
    </dgm:pt>
    <dgm:pt modelId="{B8FF03F8-5A15-430F-B0A5-3CFC8105CDAF}" type="sibTrans" cxnId="{40BA1A90-6F63-4FF0-AAA4-18905435A445}">
      <dgm:prSet/>
      <dgm:spPr/>
      <dgm:t>
        <a:bodyPr/>
        <a:lstStyle/>
        <a:p>
          <a:endParaRPr lang="en-US"/>
        </a:p>
      </dgm:t>
    </dgm:pt>
    <dgm:pt modelId="{A993D3CB-4676-4A1E-86F1-EB8BDF2634BE}">
      <dgm:prSet phldrT="[Text]" custT="1"/>
      <dgm:spPr>
        <a:solidFill>
          <a:srgbClr val="009999"/>
        </a:solidFill>
      </dgm:spPr>
      <dgm:t>
        <a:bodyPr/>
        <a:lstStyle/>
        <a:p>
          <a:r>
            <a:rPr lang="en-US" sz="2000" dirty="0">
              <a:latin typeface="Abhaya Libre Regular" panose="020B0604020202020204" charset="0"/>
              <a:cs typeface="Abhaya Libre Regular" panose="020B0604020202020204" charset="0"/>
            </a:rPr>
            <a:t>Site-</a:t>
          </a:r>
          <a:r>
            <a:rPr lang="en-US" sz="2000" dirty="0" err="1">
              <a:latin typeface="Abhaya Libre Regular" panose="020B0604020202020204" charset="0"/>
              <a:cs typeface="Abhaya Libre Regular" panose="020B0604020202020204" charset="0"/>
            </a:rPr>
            <a:t>ul</a:t>
          </a:r>
          <a:r>
            <a:rPr lang="en-US" sz="2000" dirty="0">
              <a:latin typeface="Abhaya Libre Regular" panose="020B0604020202020204" charset="0"/>
              <a:cs typeface="Abhaya Libre Regular" panose="020B0604020202020204" charset="0"/>
            </a:rPr>
            <a:t> web este util </a:t>
          </a:r>
          <a:r>
            <a:rPr lang="en-US" sz="2000" dirty="0" err="1">
              <a:latin typeface="Abhaya Libre Regular" panose="020B0604020202020204" charset="0"/>
              <a:cs typeface="Abhaya Libre Regular" panose="020B0604020202020204" charset="0"/>
            </a:rPr>
            <a:t>pentru</a:t>
          </a:r>
          <a:r>
            <a:rPr lang="en-US" sz="20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000" dirty="0" err="1">
              <a:latin typeface="Abhaya Libre Regular" panose="020B0604020202020204" charset="0"/>
              <a:cs typeface="Abhaya Libre Regular" panose="020B0604020202020204" charset="0"/>
            </a:rPr>
            <a:t>toți</a:t>
          </a:r>
          <a:r>
            <a:rPr lang="en-US" sz="20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000" dirty="0" err="1">
              <a:latin typeface="Abhaya Libre Regular" panose="020B0604020202020204" charset="0"/>
              <a:cs typeface="Abhaya Libre Regular" panose="020B0604020202020204" charset="0"/>
            </a:rPr>
            <a:t>cei</a:t>
          </a:r>
          <a:r>
            <a:rPr lang="en-US" sz="20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000" dirty="0" err="1">
              <a:latin typeface="Abhaya Libre Regular" panose="020B0604020202020204" charset="0"/>
              <a:cs typeface="Abhaya Libre Regular" panose="020B0604020202020204" charset="0"/>
            </a:rPr>
            <a:t>interesați</a:t>
          </a:r>
          <a:r>
            <a:rPr lang="en-US" sz="2000" dirty="0">
              <a:latin typeface="Abhaya Libre Regular" panose="020B0604020202020204" charset="0"/>
              <a:cs typeface="Abhaya Libre Regular" panose="020B0604020202020204" charset="0"/>
            </a:rPr>
            <a:t> de </a:t>
          </a:r>
          <a:r>
            <a:rPr lang="en-US" sz="2000" dirty="0" err="1">
              <a:latin typeface="Abhaya Libre Regular" panose="020B0604020202020204" charset="0"/>
              <a:cs typeface="Abhaya Libre Regular" panose="020B0604020202020204" charset="0"/>
            </a:rPr>
            <a:t>specializarea</a:t>
          </a:r>
          <a:r>
            <a:rPr lang="en-US" sz="20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000" dirty="0" err="1">
              <a:latin typeface="Abhaya Libre Regular" panose="020B0604020202020204" charset="0"/>
              <a:cs typeface="Abhaya Libre Regular" panose="020B0604020202020204" charset="0"/>
            </a:rPr>
            <a:t>inteligentă</a:t>
          </a:r>
          <a:r>
            <a:rPr lang="en-US" sz="20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000" dirty="0" err="1">
              <a:latin typeface="Abhaya Libre Regular" panose="020B0604020202020204" charset="0"/>
              <a:cs typeface="Abhaya Libre Regular" panose="020B0604020202020204" charset="0"/>
            </a:rPr>
            <a:t>și</a:t>
          </a:r>
          <a:r>
            <a:rPr lang="en-US" sz="2000" dirty="0">
              <a:latin typeface="Abhaya Libre Regular" panose="020B0604020202020204" charset="0"/>
              <a:cs typeface="Abhaya Libre Regular" panose="020B0604020202020204" charset="0"/>
            </a:rPr>
            <a:t> a </a:t>
          </a:r>
          <a:r>
            <a:rPr lang="en-US" sz="2000" dirty="0" err="1">
              <a:latin typeface="Abhaya Libre Regular" panose="020B0604020202020204" charset="0"/>
              <a:cs typeface="Abhaya Libre Regular" panose="020B0604020202020204" charset="0"/>
            </a:rPr>
            <a:t>fost</a:t>
          </a:r>
          <a:r>
            <a:rPr lang="en-US" sz="20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000" dirty="0" err="1">
              <a:latin typeface="Abhaya Libre Regular" panose="020B0604020202020204" charset="0"/>
              <a:cs typeface="Abhaya Libre Regular" panose="020B0604020202020204" charset="0"/>
            </a:rPr>
            <a:t>creat</a:t>
          </a:r>
          <a:r>
            <a:rPr lang="en-US" sz="20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000" dirty="0" err="1">
              <a:latin typeface="Abhaya Libre Regular" panose="020B0604020202020204" charset="0"/>
              <a:cs typeface="Abhaya Libre Regular" panose="020B0604020202020204" charset="0"/>
            </a:rPr>
            <a:t>în</a:t>
          </a:r>
          <a:r>
            <a:rPr lang="en-US" sz="20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000" dirty="0" err="1">
              <a:latin typeface="Abhaya Libre Regular" panose="020B0604020202020204" charset="0"/>
              <a:cs typeface="Abhaya Libre Regular" panose="020B0604020202020204" charset="0"/>
            </a:rPr>
            <a:t>primul</a:t>
          </a:r>
          <a:r>
            <a:rPr lang="en-US" sz="20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000" dirty="0" err="1">
              <a:latin typeface="Abhaya Libre Regular" panose="020B0604020202020204" charset="0"/>
              <a:cs typeface="Abhaya Libre Regular" panose="020B0604020202020204" charset="0"/>
            </a:rPr>
            <a:t>rând</a:t>
          </a:r>
          <a:r>
            <a:rPr lang="en-US" sz="20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000" dirty="0" err="1">
              <a:latin typeface="Abhaya Libre Regular" panose="020B0604020202020204" charset="0"/>
              <a:cs typeface="Abhaya Libre Regular" panose="020B0604020202020204" charset="0"/>
            </a:rPr>
            <a:t>pentru</a:t>
          </a:r>
          <a:r>
            <a:rPr lang="en-US" sz="20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000" dirty="0" err="1">
              <a:latin typeface="Abhaya Libre Regular" panose="020B0604020202020204" charset="0"/>
              <a:cs typeface="Abhaya Libre Regular" panose="020B0604020202020204" charset="0"/>
            </a:rPr>
            <a:t>regiunile</a:t>
          </a:r>
          <a:r>
            <a:rPr lang="en-US" sz="20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000" dirty="0" err="1">
              <a:latin typeface="Abhaya Libre Regular" panose="020B0604020202020204" charset="0"/>
              <a:cs typeface="Abhaya Libre Regular" panose="020B0604020202020204" charset="0"/>
            </a:rPr>
            <a:t>și</a:t>
          </a:r>
          <a:r>
            <a:rPr lang="en-US" sz="20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000" dirty="0" err="1">
              <a:latin typeface="Abhaya Libre Regular" panose="020B0604020202020204" charset="0"/>
              <a:cs typeface="Abhaya Libre Regular" panose="020B0604020202020204" charset="0"/>
            </a:rPr>
            <a:t>națiunile</a:t>
          </a:r>
          <a:r>
            <a:rPr lang="en-US" sz="2000" dirty="0">
              <a:latin typeface="Abhaya Libre Regular" panose="020B0604020202020204" charset="0"/>
              <a:cs typeface="Abhaya Libre Regular" panose="020B0604020202020204" charset="0"/>
            </a:rPr>
            <a:t> care s-au </a:t>
          </a:r>
          <a:r>
            <a:rPr lang="en-US" sz="2000" dirty="0" err="1">
              <a:latin typeface="Abhaya Libre Regular" panose="020B0604020202020204" charset="0"/>
              <a:cs typeface="Abhaya Libre Regular" panose="020B0604020202020204" charset="0"/>
            </a:rPr>
            <a:t>înregistrat</a:t>
          </a:r>
          <a:r>
            <a:rPr lang="en-US" sz="2000" dirty="0">
              <a:latin typeface="Abhaya Libre Regular" panose="020B0604020202020204" charset="0"/>
              <a:cs typeface="Abhaya Libre Regular" panose="020B0604020202020204" charset="0"/>
            </a:rPr>
            <a:t> pe </a:t>
          </a:r>
          <a:r>
            <a:rPr lang="en-US" sz="2000" dirty="0" err="1">
              <a:latin typeface="Abhaya Libre Regular" panose="020B0604020202020204" charset="0"/>
              <a:cs typeface="Abhaya Libre Regular" panose="020B0604020202020204" charset="0"/>
            </a:rPr>
            <a:t>Platformă</a:t>
          </a:r>
          <a:r>
            <a:rPr lang="en-US" sz="2000" dirty="0">
              <a:latin typeface="Abhaya Libre Regular" panose="020B0604020202020204" charset="0"/>
              <a:cs typeface="Abhaya Libre Regular" panose="020B0604020202020204" charset="0"/>
            </a:rPr>
            <a:t>. </a:t>
          </a:r>
          <a:r>
            <a:rPr lang="en-US" sz="2000" dirty="0" err="1">
              <a:latin typeface="Abhaya Libre Regular" panose="020B0604020202020204" charset="0"/>
              <a:cs typeface="Abhaya Libre Regular" panose="020B0604020202020204" charset="0"/>
            </a:rPr>
            <a:t>Oferă</a:t>
          </a:r>
          <a:r>
            <a:rPr lang="en-US" sz="20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000" dirty="0" err="1">
              <a:latin typeface="Abhaya Libre Regular" panose="020B0604020202020204" charset="0"/>
              <a:cs typeface="Abhaya Libre Regular" panose="020B0604020202020204" charset="0"/>
            </a:rPr>
            <a:t>detalii</a:t>
          </a:r>
          <a:r>
            <a:rPr lang="en-US" sz="20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000" dirty="0" err="1">
              <a:latin typeface="Abhaya Libre Regular" panose="020B0604020202020204" charset="0"/>
              <a:cs typeface="Abhaya Libre Regular" panose="020B0604020202020204" charset="0"/>
            </a:rPr>
            <a:t>despre</a:t>
          </a:r>
          <a:r>
            <a:rPr lang="en-US" sz="20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000" dirty="0" err="1">
              <a:latin typeface="Abhaya Libre Regular" panose="020B0604020202020204" charset="0"/>
              <a:cs typeface="Abhaya Libre Regular" panose="020B0604020202020204" charset="0"/>
            </a:rPr>
            <a:t>inițiative</a:t>
          </a:r>
          <a:r>
            <a:rPr lang="en-US" sz="20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000" dirty="0" err="1">
              <a:latin typeface="Abhaya Libre Regular" panose="020B0604020202020204" charset="0"/>
              <a:cs typeface="Abhaya Libre Regular" panose="020B0604020202020204" charset="0"/>
            </a:rPr>
            <a:t>și</a:t>
          </a:r>
          <a:r>
            <a:rPr lang="en-US" sz="20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000" dirty="0" err="1">
              <a:latin typeface="Abhaya Libre Regular" panose="020B0604020202020204" charset="0"/>
              <a:cs typeface="Abhaya Libre Regular" panose="020B0604020202020204" charset="0"/>
            </a:rPr>
            <a:t>surse</a:t>
          </a:r>
          <a:r>
            <a:rPr lang="en-US" sz="20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000" dirty="0" err="1">
              <a:latin typeface="Abhaya Libre Regular" panose="020B0604020202020204" charset="0"/>
              <a:cs typeface="Abhaya Libre Regular" panose="020B0604020202020204" charset="0"/>
            </a:rPr>
            <a:t>relevante</a:t>
          </a:r>
          <a:r>
            <a:rPr lang="en-US" sz="2000" dirty="0">
              <a:latin typeface="Abhaya Libre Regular" panose="020B0604020202020204" charset="0"/>
              <a:cs typeface="Abhaya Libre Regular" panose="020B0604020202020204" charset="0"/>
            </a:rPr>
            <a:t>. </a:t>
          </a:r>
          <a:r>
            <a:rPr lang="en-US" sz="2000" dirty="0" err="1">
              <a:latin typeface="Abhaya Libre Regular" panose="020B0604020202020204" charset="0"/>
              <a:cs typeface="Abhaya Libre Regular" panose="020B0604020202020204" charset="0"/>
            </a:rPr>
            <a:t>În</a:t>
          </a:r>
          <a:r>
            <a:rPr lang="en-US" sz="2000" dirty="0">
              <a:latin typeface="Abhaya Libre Regular" panose="020B0604020202020204" charset="0"/>
              <a:cs typeface="Abhaya Libre Regular" panose="020B0604020202020204" charset="0"/>
            </a:rPr>
            <a:t> plus, </a:t>
          </a:r>
          <a:r>
            <a:rPr lang="en-US" sz="2000" dirty="0" err="1">
              <a:latin typeface="Abhaya Libre Regular" panose="020B0604020202020204" charset="0"/>
              <a:cs typeface="Abhaya Libre Regular" panose="020B0604020202020204" charset="0"/>
            </a:rPr>
            <a:t>instrumente</a:t>
          </a:r>
          <a:r>
            <a:rPr lang="en-US" sz="2000" dirty="0">
              <a:latin typeface="Abhaya Libre Regular" panose="020B0604020202020204" charset="0"/>
              <a:cs typeface="Abhaya Libre Regular" panose="020B0604020202020204" charset="0"/>
            </a:rPr>
            <a:t> interactive care au </a:t>
          </a:r>
          <a:r>
            <a:rPr lang="en-US" sz="2000" dirty="0" err="1">
              <a:latin typeface="Abhaya Libre Regular" panose="020B0604020202020204" charset="0"/>
              <a:cs typeface="Abhaya Libre Regular" panose="020B0604020202020204" charset="0"/>
            </a:rPr>
            <a:t>fost</a:t>
          </a:r>
          <a:r>
            <a:rPr lang="en-US" sz="2000" dirty="0">
              <a:latin typeface="Abhaya Libre Regular" panose="020B0604020202020204" charset="0"/>
              <a:cs typeface="Abhaya Libre Regular" panose="020B0604020202020204" charset="0"/>
            </a:rPr>
            <a:t> create </a:t>
          </a:r>
          <a:r>
            <a:rPr lang="en-US" sz="2000" dirty="0" err="1">
              <a:latin typeface="Abhaya Libre Regular" panose="020B0604020202020204" charset="0"/>
              <a:cs typeface="Abhaya Libre Regular" panose="020B0604020202020204" charset="0"/>
            </a:rPr>
            <a:t>în</a:t>
          </a:r>
          <a:r>
            <a:rPr lang="en-US" sz="2000" dirty="0">
              <a:latin typeface="Abhaya Libre Regular" panose="020B0604020202020204" charset="0"/>
              <a:cs typeface="Abhaya Libre Regular" panose="020B0604020202020204" charset="0"/>
            </a:rPr>
            <a:t> mod </a:t>
          </a:r>
          <a:r>
            <a:rPr lang="en-US" sz="2000" dirty="0" err="1">
              <a:latin typeface="Abhaya Libre Regular" panose="020B0604020202020204" charset="0"/>
              <a:cs typeface="Abhaya Libre Regular" panose="020B0604020202020204" charset="0"/>
            </a:rPr>
            <a:t>expres</a:t>
          </a:r>
          <a:r>
            <a:rPr lang="en-US" sz="2000" dirty="0">
              <a:latin typeface="Abhaya Libre Regular" panose="020B0604020202020204" charset="0"/>
              <a:cs typeface="Abhaya Libre Regular" panose="020B0604020202020204" charset="0"/>
            </a:rPr>
            <a:t> sunt </a:t>
          </a:r>
          <a:r>
            <a:rPr lang="en-US" sz="2000" dirty="0" err="1">
              <a:latin typeface="Abhaya Libre Regular" panose="020B0604020202020204" charset="0"/>
              <a:cs typeface="Abhaya Libre Regular" panose="020B0604020202020204" charset="0"/>
            </a:rPr>
            <a:t>în</a:t>
          </a:r>
          <a:r>
            <a:rPr lang="en-US" sz="20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000" dirty="0" err="1">
              <a:latin typeface="Abhaya Libre Regular" panose="020B0604020202020204" charset="0"/>
              <a:cs typeface="Abhaya Libre Regular" panose="020B0604020202020204" charset="0"/>
            </a:rPr>
            <a:t>prezent</a:t>
          </a:r>
          <a:r>
            <a:rPr lang="en-US" sz="20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000" dirty="0" err="1">
              <a:latin typeface="Abhaya Libre Regular" panose="020B0604020202020204" charset="0"/>
              <a:cs typeface="Abhaya Libre Regular" panose="020B0604020202020204" charset="0"/>
            </a:rPr>
            <a:t>dezvoltate</a:t>
          </a:r>
          <a:r>
            <a:rPr lang="en-US" sz="2000" dirty="0">
              <a:latin typeface="Abhaya Libre Regular" panose="020B0604020202020204" charset="0"/>
              <a:cs typeface="Abhaya Libre Regular" panose="020B0604020202020204" charset="0"/>
            </a:rPr>
            <a:t> ca </a:t>
          </a:r>
          <a:r>
            <a:rPr lang="en-US" sz="2000" dirty="0" err="1">
              <a:latin typeface="Abhaya Libre Regular" panose="020B0604020202020204" charset="0"/>
              <a:cs typeface="Abhaya Libre Regular" panose="020B0604020202020204" charset="0"/>
            </a:rPr>
            <a:t>resurse</a:t>
          </a:r>
          <a:r>
            <a:rPr lang="en-US" sz="2000" dirty="0">
              <a:latin typeface="Abhaya Libre Regular" panose="020B0604020202020204" charset="0"/>
              <a:cs typeface="Abhaya Libre Regular" panose="020B0604020202020204" charset="0"/>
            </a:rPr>
            <a:t> online </a:t>
          </a:r>
          <a:r>
            <a:rPr lang="en-US" sz="2000" dirty="0" err="1">
              <a:latin typeface="Abhaya Libre Regular" panose="020B0604020202020204" charset="0"/>
              <a:cs typeface="Abhaya Libre Regular" panose="020B0604020202020204" charset="0"/>
            </a:rPr>
            <a:t>pentru</a:t>
          </a:r>
          <a:r>
            <a:rPr lang="en-US" sz="20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000" dirty="0" err="1">
              <a:latin typeface="Abhaya Libre Regular" panose="020B0604020202020204" charset="0"/>
              <a:cs typeface="Abhaya Libre Regular" panose="020B0604020202020204" charset="0"/>
            </a:rPr>
            <a:t>regiunile</a:t>
          </a:r>
          <a:r>
            <a:rPr lang="en-US" sz="20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000" dirty="0" err="1">
              <a:latin typeface="Abhaya Libre Regular" panose="020B0604020202020204" charset="0"/>
              <a:cs typeface="Abhaya Libre Regular" panose="020B0604020202020204" charset="0"/>
            </a:rPr>
            <a:t>și</a:t>
          </a:r>
          <a:r>
            <a:rPr lang="en-US" sz="20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000" dirty="0" err="1">
              <a:latin typeface="Abhaya Libre Regular" panose="020B0604020202020204" charset="0"/>
              <a:cs typeface="Abhaya Libre Regular" panose="020B0604020202020204" charset="0"/>
            </a:rPr>
            <a:t>națiunile</a:t>
          </a:r>
          <a:r>
            <a:rPr lang="en-US" sz="20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000" dirty="0" err="1">
              <a:latin typeface="Abhaya Libre Regular" panose="020B0604020202020204" charset="0"/>
              <a:cs typeface="Abhaya Libre Regular" panose="020B0604020202020204" charset="0"/>
            </a:rPr>
            <a:t>înregistrate</a:t>
          </a:r>
          <a:r>
            <a:rPr lang="en-US" sz="2000" dirty="0">
              <a:latin typeface="Abhaya Libre Regular" panose="020B0604020202020204" charset="0"/>
              <a:cs typeface="Abhaya Libre Regular" panose="020B0604020202020204" charset="0"/>
            </a:rPr>
            <a:t>.</a:t>
          </a:r>
        </a:p>
      </dgm:t>
    </dgm:pt>
    <dgm:pt modelId="{A726F3E6-1F8A-4A0B-B12D-9FA537B0DF10}" type="parTrans" cxnId="{2CB63C43-A810-4F65-BD8A-60C746949DB8}">
      <dgm:prSet/>
      <dgm:spPr/>
      <dgm:t>
        <a:bodyPr/>
        <a:lstStyle/>
        <a:p>
          <a:endParaRPr lang="en-US"/>
        </a:p>
      </dgm:t>
    </dgm:pt>
    <dgm:pt modelId="{6C0080CB-F506-4AFD-94C7-62C21F36F86B}" type="sibTrans" cxnId="{2CB63C43-A810-4F65-BD8A-60C746949DB8}">
      <dgm:prSet/>
      <dgm:spPr/>
      <dgm:t>
        <a:bodyPr/>
        <a:lstStyle/>
        <a:p>
          <a:endParaRPr lang="en-US"/>
        </a:p>
      </dgm:t>
    </dgm:pt>
    <dgm:pt modelId="{606D562E-0D35-45C5-A843-1FA8B88AB060}">
      <dgm:prSet phldrT="[Text]" custT="1"/>
      <dgm:spPr/>
      <dgm:t>
        <a:bodyPr/>
        <a:lstStyle/>
        <a:p>
          <a:r>
            <a:rPr lang="en-US" sz="2400" dirty="0" err="1"/>
            <a:t>Administrarea</a:t>
          </a:r>
          <a:r>
            <a:rPr lang="en-US" sz="2400" dirty="0"/>
            <a:t> site-</a:t>
          </a:r>
          <a:r>
            <a:rPr lang="en-US" sz="2400" dirty="0" err="1"/>
            <a:t>ului</a:t>
          </a:r>
          <a:r>
            <a:rPr lang="en-US" sz="2400" dirty="0"/>
            <a:t> S3p</a:t>
          </a:r>
        </a:p>
      </dgm:t>
    </dgm:pt>
    <dgm:pt modelId="{CAF66C72-F950-40F1-A96E-CCC7DBBFE22D}" type="sibTrans" cxnId="{1F51D23A-073F-4457-8DED-876C25EA78E7}">
      <dgm:prSet/>
      <dgm:spPr/>
      <dgm:t>
        <a:bodyPr/>
        <a:lstStyle/>
        <a:p>
          <a:endParaRPr lang="en-US"/>
        </a:p>
      </dgm:t>
    </dgm:pt>
    <dgm:pt modelId="{0BC56CD7-1E78-4F03-82CB-B24C3CF44C3D}" type="parTrans" cxnId="{1F51D23A-073F-4457-8DED-876C25EA78E7}">
      <dgm:prSet/>
      <dgm:spPr/>
      <dgm:t>
        <a:bodyPr/>
        <a:lstStyle/>
        <a:p>
          <a:endParaRPr lang="en-US"/>
        </a:p>
      </dgm:t>
    </dgm:pt>
    <dgm:pt modelId="{B4F6939A-0337-4959-AB10-F8AA8F290E7A}">
      <dgm:prSet phldrT="[Text]" custT="1"/>
      <dgm:spPr>
        <a:solidFill>
          <a:srgbClr val="009999"/>
        </a:solidFill>
      </dgm:spPr>
      <dgm:t>
        <a:bodyPr/>
        <a:lstStyle/>
        <a:p>
          <a:endParaRPr lang="en-US" sz="2000" dirty="0">
            <a:latin typeface="Abhaya Libre Regular" panose="020B0604020202020204" charset="0"/>
            <a:cs typeface="Abhaya Libre Regular" panose="020B0604020202020204" charset="0"/>
          </a:endParaRPr>
        </a:p>
      </dgm:t>
    </dgm:pt>
    <dgm:pt modelId="{C3965D3C-FA90-4A30-B350-56FD6F4E79D8}" type="parTrans" cxnId="{B12B66E2-8FDA-4D5D-B504-755171411F5E}">
      <dgm:prSet/>
      <dgm:spPr/>
      <dgm:t>
        <a:bodyPr/>
        <a:lstStyle/>
        <a:p>
          <a:endParaRPr lang="en-US"/>
        </a:p>
      </dgm:t>
    </dgm:pt>
    <dgm:pt modelId="{E3363E04-3F1F-4367-9F76-E87A221D78E2}" type="sibTrans" cxnId="{B12B66E2-8FDA-4D5D-B504-755171411F5E}">
      <dgm:prSet/>
      <dgm:spPr/>
      <dgm:t>
        <a:bodyPr/>
        <a:lstStyle/>
        <a:p>
          <a:endParaRPr lang="en-US"/>
        </a:p>
      </dgm:t>
    </dgm:pt>
    <dgm:pt modelId="{1504D36E-5718-4A2F-96E0-F068BD9C8CC7}">
      <dgm:prSet phldrT="[Text]" custT="1"/>
      <dgm:spPr>
        <a:solidFill>
          <a:srgbClr val="009999"/>
        </a:solidFill>
      </dgm:spPr>
      <dgm:t>
        <a:bodyPr/>
        <a:lstStyle/>
        <a:p>
          <a:endParaRPr lang="en-US" sz="2000" dirty="0">
            <a:latin typeface="Abhaya Libre Regular" panose="020B0604020202020204" charset="0"/>
            <a:cs typeface="Abhaya Libre Regular" panose="020B0604020202020204" charset="0"/>
          </a:endParaRPr>
        </a:p>
      </dgm:t>
    </dgm:pt>
    <dgm:pt modelId="{B8225283-11A4-4838-90F4-C224529DC0C8}" type="parTrans" cxnId="{4463CED4-C11D-422E-899E-C3F0ED5C15DB}">
      <dgm:prSet/>
      <dgm:spPr/>
      <dgm:t>
        <a:bodyPr/>
        <a:lstStyle/>
        <a:p>
          <a:endParaRPr lang="en-US"/>
        </a:p>
      </dgm:t>
    </dgm:pt>
    <dgm:pt modelId="{DD50008A-5BF8-404E-8E24-5984C124EA7A}" type="sibTrans" cxnId="{4463CED4-C11D-422E-899E-C3F0ED5C15DB}">
      <dgm:prSet/>
      <dgm:spPr/>
      <dgm:t>
        <a:bodyPr/>
        <a:lstStyle/>
        <a:p>
          <a:endParaRPr lang="en-US"/>
        </a:p>
      </dgm:t>
    </dgm:pt>
    <dgm:pt modelId="{D9336665-333E-44A7-9558-8B358A7621C2}">
      <dgm:prSet phldrT="[Text]" custT="1"/>
      <dgm:spPr>
        <a:solidFill>
          <a:srgbClr val="009999"/>
        </a:solidFill>
      </dgm:spPr>
      <dgm:t>
        <a:bodyPr/>
        <a:lstStyle/>
        <a:p>
          <a:endParaRPr lang="en-US" sz="1800" dirty="0">
            <a:latin typeface="Abhaya Libre Regular" panose="020B0604020202020204" charset="0"/>
            <a:cs typeface="Abhaya Libre Regular" panose="020B0604020202020204" charset="0"/>
          </a:endParaRPr>
        </a:p>
      </dgm:t>
    </dgm:pt>
    <dgm:pt modelId="{F1D78975-8752-4756-9AEB-AB0CBD5DC36D}" type="parTrans" cxnId="{779A4354-C8B1-427B-BD83-A4802D4B3D29}">
      <dgm:prSet/>
      <dgm:spPr/>
      <dgm:t>
        <a:bodyPr/>
        <a:lstStyle/>
        <a:p>
          <a:endParaRPr lang="en-US"/>
        </a:p>
      </dgm:t>
    </dgm:pt>
    <dgm:pt modelId="{5B07852A-5381-44B5-93B2-323BC5C3E1B7}" type="sibTrans" cxnId="{779A4354-C8B1-427B-BD83-A4802D4B3D29}">
      <dgm:prSet/>
      <dgm:spPr/>
      <dgm:t>
        <a:bodyPr/>
        <a:lstStyle/>
        <a:p>
          <a:endParaRPr lang="en-US"/>
        </a:p>
      </dgm:t>
    </dgm:pt>
    <dgm:pt modelId="{FBCBFD08-C572-4C14-A4EB-192FE6337CF7}">
      <dgm:prSet phldrT="[Text]" custT="1"/>
      <dgm:spPr>
        <a:solidFill>
          <a:srgbClr val="009999"/>
        </a:solidFill>
      </dgm:spPr>
      <dgm:t>
        <a:bodyPr/>
        <a:lstStyle/>
        <a:p>
          <a:r>
            <a:rPr lang="en-US" sz="1800">
              <a:latin typeface="Abhaya Libre Regular" panose="020B0604020202020204" charset="0"/>
              <a:cs typeface="Abhaya Libre Regular" panose="020B0604020202020204" charset="0"/>
            </a:rPr>
            <a:t>În cadrul platformei sunt organizate două tipuri de evenimente: seminarii de sensibilizare în mai multe zone europene explică și promovează ideea de Specializare inteligentă tuturor sectoarelor și instituțiilor interesate; Atelierele pentru regiunile înregistrate se concentrează pe probleme speciale de interes pentru factorii de decizie locali.</a:t>
          </a:r>
          <a:endParaRPr lang="en-US" sz="1800" dirty="0">
            <a:latin typeface="Abhaya Libre Regular" panose="020B0604020202020204" charset="0"/>
            <a:cs typeface="Abhaya Libre Regular" panose="020B0604020202020204" charset="0"/>
          </a:endParaRPr>
        </a:p>
      </dgm:t>
    </dgm:pt>
    <dgm:pt modelId="{FC92BD85-E51B-41FC-AFE7-D8723DDB959A}" type="parTrans" cxnId="{7DAE3A9F-079B-4A84-A5BC-855323B176A6}">
      <dgm:prSet/>
      <dgm:spPr/>
      <dgm:t>
        <a:bodyPr/>
        <a:lstStyle/>
        <a:p>
          <a:endParaRPr lang="en-US"/>
        </a:p>
      </dgm:t>
    </dgm:pt>
    <dgm:pt modelId="{C4C751C5-222D-4030-8306-9844186BDEEF}" type="sibTrans" cxnId="{7DAE3A9F-079B-4A84-A5BC-855323B176A6}">
      <dgm:prSet/>
      <dgm:spPr/>
      <dgm:t>
        <a:bodyPr/>
        <a:lstStyle/>
        <a:p>
          <a:endParaRPr lang="en-US"/>
        </a:p>
      </dgm:t>
    </dgm:pt>
    <dgm:pt modelId="{E6F594EF-E7C7-4DB7-8F12-A5E613507171}">
      <dgm:prSet phldrT="[Text]" custT="1"/>
      <dgm:spPr>
        <a:solidFill>
          <a:srgbClr val="009999"/>
        </a:solidFill>
      </dgm:spPr>
      <dgm:t>
        <a:bodyPr/>
        <a:lstStyle/>
        <a:p>
          <a:r>
            <a:rPr lang="en-US" sz="1800" dirty="0">
              <a:latin typeface="Abhaya Libre Regular" panose="020B0604020202020204" charset="0"/>
              <a:cs typeface="Abhaya Libre Regular" panose="020B0604020202020204" charset="0"/>
            </a:rPr>
            <a:t>.</a:t>
          </a:r>
        </a:p>
      </dgm:t>
    </dgm:pt>
    <dgm:pt modelId="{C56DC154-521E-4AC0-8428-DEE59BD25F41}" type="parTrans" cxnId="{1AB85104-0525-4B1C-B407-2707388D2EF2}">
      <dgm:prSet/>
      <dgm:spPr/>
      <dgm:t>
        <a:bodyPr/>
        <a:lstStyle/>
        <a:p>
          <a:endParaRPr lang="en-US"/>
        </a:p>
      </dgm:t>
    </dgm:pt>
    <dgm:pt modelId="{47EEC1C5-8F6C-4077-8FCF-6F6DFBA227CA}" type="sibTrans" cxnId="{1AB85104-0525-4B1C-B407-2707388D2EF2}">
      <dgm:prSet/>
      <dgm:spPr/>
      <dgm:t>
        <a:bodyPr/>
        <a:lstStyle/>
        <a:p>
          <a:endParaRPr lang="en-US"/>
        </a:p>
      </dgm:t>
    </dgm:pt>
    <dgm:pt modelId="{4B91F48D-894C-424E-B00F-E2E0ADBE31AF}">
      <dgm:prSet custT="1"/>
      <dgm:spPr/>
      <dgm:t>
        <a:bodyPr/>
        <a:lstStyle/>
        <a:p>
          <a:r>
            <a:rPr lang="en-US" sz="1800" dirty="0">
              <a:latin typeface="Abhaya Libre Regular" panose="020B0604020202020204" charset="0"/>
              <a:cs typeface="Abhaya Libre Regular" panose="020B0604020202020204" charset="0"/>
            </a:rPr>
            <a:t>În plus, platforma va ajuta statele membre să organizeze evenimente naționale de specializare inteligentă</a:t>
          </a:r>
        </a:p>
      </dgm:t>
    </dgm:pt>
    <dgm:pt modelId="{8BFCA39F-CDAC-4649-B680-95779799500A}" type="parTrans" cxnId="{A051C60B-6339-4E93-9C6B-2B8865D81FC7}">
      <dgm:prSet/>
      <dgm:spPr/>
      <dgm:t>
        <a:bodyPr/>
        <a:lstStyle/>
        <a:p>
          <a:endParaRPr lang="en-US"/>
        </a:p>
      </dgm:t>
    </dgm:pt>
    <dgm:pt modelId="{1C1B099D-8D61-4D45-8132-696631C300DF}" type="sibTrans" cxnId="{A051C60B-6339-4E93-9C6B-2B8865D81FC7}">
      <dgm:prSet/>
      <dgm:spPr/>
      <dgm:t>
        <a:bodyPr/>
        <a:lstStyle/>
        <a:p>
          <a:endParaRPr lang="en-US"/>
        </a:p>
      </dgm:t>
    </dgm:pt>
    <dgm:pt modelId="{E994A6C8-5308-41F5-9B73-266F7185E7A7}" type="pres">
      <dgm:prSet presAssocID="{E2FF5DFB-0E9E-4D83-A120-69F7180B88BF}" presName="linearFlow" presStyleCnt="0">
        <dgm:presLayoutVars>
          <dgm:dir/>
          <dgm:animLvl val="lvl"/>
          <dgm:resizeHandles/>
        </dgm:presLayoutVars>
      </dgm:prSet>
      <dgm:spPr/>
    </dgm:pt>
    <dgm:pt modelId="{0CCE7C79-89C5-444C-B513-AC0CA2B71712}" type="pres">
      <dgm:prSet presAssocID="{9C550BD7-7BCA-47D5-BC17-88BE857CC9CA}" presName="compositeNode" presStyleCnt="0">
        <dgm:presLayoutVars>
          <dgm:bulletEnabled val="1"/>
        </dgm:presLayoutVars>
      </dgm:prSet>
      <dgm:spPr/>
    </dgm:pt>
    <dgm:pt modelId="{9C44C692-445F-4D88-9533-E3231BC89BC8}" type="pres">
      <dgm:prSet presAssocID="{9C550BD7-7BCA-47D5-BC17-88BE857CC9CA}" presName="image" presStyleLbl="fgImgPlace1" presStyleIdx="0" presStyleCnt="2" custScaleX="77948" custScaleY="6698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</dgm:pt>
    <dgm:pt modelId="{58B529AA-F4CA-4BFD-A643-95D046AF6B74}" type="pres">
      <dgm:prSet presAssocID="{9C550BD7-7BCA-47D5-BC17-88BE857CC9CA}" presName="childNode" presStyleLbl="node1" presStyleIdx="0" presStyleCnt="2" custScaleY="114205">
        <dgm:presLayoutVars>
          <dgm:bulletEnabled val="1"/>
        </dgm:presLayoutVars>
      </dgm:prSet>
      <dgm:spPr/>
    </dgm:pt>
    <dgm:pt modelId="{D6886591-2F44-4D24-B211-CEFF0F404359}" type="pres">
      <dgm:prSet presAssocID="{9C550BD7-7BCA-47D5-BC17-88BE857CC9CA}" presName="parentNode" presStyleLbl="revTx" presStyleIdx="0" presStyleCnt="2">
        <dgm:presLayoutVars>
          <dgm:chMax val="0"/>
          <dgm:bulletEnabled val="1"/>
        </dgm:presLayoutVars>
      </dgm:prSet>
      <dgm:spPr/>
    </dgm:pt>
    <dgm:pt modelId="{3E787394-6F71-41D6-BD32-9C43153ED0BF}" type="pres">
      <dgm:prSet presAssocID="{B8FF03F8-5A15-430F-B0A5-3CFC8105CDAF}" presName="sibTrans" presStyleCnt="0"/>
      <dgm:spPr/>
    </dgm:pt>
    <dgm:pt modelId="{FA3F1CFF-F62E-4EB6-A60A-0889B84574B5}" type="pres">
      <dgm:prSet presAssocID="{606D562E-0D35-45C5-A843-1FA8B88AB060}" presName="compositeNode" presStyleCnt="0">
        <dgm:presLayoutVars>
          <dgm:bulletEnabled val="1"/>
        </dgm:presLayoutVars>
      </dgm:prSet>
      <dgm:spPr/>
    </dgm:pt>
    <dgm:pt modelId="{C3B0538A-94C7-417D-A920-D8E91D148B33}" type="pres">
      <dgm:prSet presAssocID="{606D562E-0D35-45C5-A843-1FA8B88AB060}" presName="image" presStyleLbl="fgImgPlace1" presStyleIdx="1" presStyleCnt="2" custScaleX="82333" custScaleY="67531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</dgm:spPr>
    </dgm:pt>
    <dgm:pt modelId="{49338B29-FD50-4933-940C-66815ABDA8C0}" type="pres">
      <dgm:prSet presAssocID="{606D562E-0D35-45C5-A843-1FA8B88AB060}" presName="childNode" presStyleLbl="node1" presStyleIdx="1" presStyleCnt="2" custScaleY="118449">
        <dgm:presLayoutVars>
          <dgm:bulletEnabled val="1"/>
        </dgm:presLayoutVars>
      </dgm:prSet>
      <dgm:spPr/>
    </dgm:pt>
    <dgm:pt modelId="{AD17598E-4936-41CF-B077-E1826B5B96FF}" type="pres">
      <dgm:prSet presAssocID="{606D562E-0D35-45C5-A843-1FA8B88AB060}" presName="parentNode" presStyleLbl="revTx" presStyleIdx="1" presStyleCnt="2">
        <dgm:presLayoutVars>
          <dgm:chMax val="0"/>
          <dgm:bulletEnabled val="1"/>
        </dgm:presLayoutVars>
      </dgm:prSet>
      <dgm:spPr/>
    </dgm:pt>
  </dgm:ptLst>
  <dgm:cxnLst>
    <dgm:cxn modelId="{1AB85104-0525-4B1C-B407-2707388D2EF2}" srcId="{9C550BD7-7BCA-47D5-BC17-88BE857CC9CA}" destId="{E6F594EF-E7C7-4DB7-8F12-A5E613507171}" srcOrd="3" destOrd="0" parTransId="{C56DC154-521E-4AC0-8428-DEE59BD25F41}" sibTransId="{47EEC1C5-8F6C-4077-8FCF-6F6DFBA227CA}"/>
    <dgm:cxn modelId="{A051C60B-6339-4E93-9C6B-2B8865D81FC7}" srcId="{9C550BD7-7BCA-47D5-BC17-88BE857CC9CA}" destId="{4B91F48D-894C-424E-B00F-E2E0ADBE31AF}" srcOrd="2" destOrd="0" parTransId="{8BFCA39F-CDAC-4649-B680-95779799500A}" sibTransId="{1C1B099D-8D61-4D45-8132-696631C300DF}"/>
    <dgm:cxn modelId="{88683820-03A9-4674-8B48-E747D896FDA9}" type="presOf" srcId="{1504D36E-5718-4A2F-96E0-F068BD9C8CC7}" destId="{49338B29-FD50-4933-940C-66815ABDA8C0}" srcOrd="0" destOrd="1" presId="urn:microsoft.com/office/officeart/2005/8/layout/hList2"/>
    <dgm:cxn modelId="{9F4F3930-5DD3-431A-8972-06CACBD775D5}" type="presOf" srcId="{E6F594EF-E7C7-4DB7-8F12-A5E613507171}" destId="{58B529AA-F4CA-4BFD-A643-95D046AF6B74}" srcOrd="0" destOrd="3" presId="urn:microsoft.com/office/officeart/2005/8/layout/hList2"/>
    <dgm:cxn modelId="{1F51D23A-073F-4457-8DED-876C25EA78E7}" srcId="{E2FF5DFB-0E9E-4D83-A120-69F7180B88BF}" destId="{606D562E-0D35-45C5-A843-1FA8B88AB060}" srcOrd="1" destOrd="0" parTransId="{0BC56CD7-1E78-4F03-82CB-B24C3CF44C3D}" sibTransId="{CAF66C72-F950-40F1-A96E-CCC7DBBFE22D}"/>
    <dgm:cxn modelId="{2CB63C43-A810-4F65-BD8A-60C746949DB8}" srcId="{606D562E-0D35-45C5-A843-1FA8B88AB060}" destId="{A993D3CB-4676-4A1E-86F1-EB8BDF2634BE}" srcOrd="2" destOrd="0" parTransId="{A726F3E6-1F8A-4A0B-B12D-9FA537B0DF10}" sibTransId="{6C0080CB-F506-4AFD-94C7-62C21F36F86B}"/>
    <dgm:cxn modelId="{38562A49-1CB8-4AF4-A52C-A5F80C3219DB}" type="presOf" srcId="{9C550BD7-7BCA-47D5-BC17-88BE857CC9CA}" destId="{D6886591-2F44-4D24-B211-CEFF0F404359}" srcOrd="0" destOrd="0" presId="urn:microsoft.com/office/officeart/2005/8/layout/hList2"/>
    <dgm:cxn modelId="{1C572E74-0505-4C5A-8F89-C58F3F6EDEAB}" type="presOf" srcId="{606D562E-0D35-45C5-A843-1FA8B88AB060}" destId="{AD17598E-4936-41CF-B077-E1826B5B96FF}" srcOrd="0" destOrd="0" presId="urn:microsoft.com/office/officeart/2005/8/layout/hList2"/>
    <dgm:cxn modelId="{779A4354-C8B1-427B-BD83-A4802D4B3D29}" srcId="{9C550BD7-7BCA-47D5-BC17-88BE857CC9CA}" destId="{D9336665-333E-44A7-9558-8B358A7621C2}" srcOrd="0" destOrd="0" parTransId="{F1D78975-8752-4756-9AEB-AB0CBD5DC36D}" sibTransId="{5B07852A-5381-44B5-93B2-323BC5C3E1B7}"/>
    <dgm:cxn modelId="{CCA52556-E907-4B1D-8DE4-ED34E11F2FBC}" type="presOf" srcId="{4B91F48D-894C-424E-B00F-E2E0ADBE31AF}" destId="{58B529AA-F4CA-4BFD-A643-95D046AF6B74}" srcOrd="0" destOrd="2" presId="urn:microsoft.com/office/officeart/2005/8/layout/hList2"/>
    <dgm:cxn modelId="{1F91705A-9951-4DCC-BA9C-AA1FDFE2F30E}" type="presOf" srcId="{FBCBFD08-C572-4C14-A4EB-192FE6337CF7}" destId="{58B529AA-F4CA-4BFD-A643-95D046AF6B74}" srcOrd="0" destOrd="1" presId="urn:microsoft.com/office/officeart/2005/8/layout/hList2"/>
    <dgm:cxn modelId="{3EE36D81-1692-46D4-89E2-102C139DDD8E}" type="presOf" srcId="{E2FF5DFB-0E9E-4D83-A120-69F7180B88BF}" destId="{E994A6C8-5308-41F5-9B73-266F7185E7A7}" srcOrd="0" destOrd="0" presId="urn:microsoft.com/office/officeart/2005/8/layout/hList2"/>
    <dgm:cxn modelId="{40BA1A90-6F63-4FF0-AAA4-18905435A445}" srcId="{E2FF5DFB-0E9E-4D83-A120-69F7180B88BF}" destId="{9C550BD7-7BCA-47D5-BC17-88BE857CC9CA}" srcOrd="0" destOrd="0" parTransId="{18C9EC87-5F62-49E6-98DA-EDE1A9D43EAA}" sibTransId="{B8FF03F8-5A15-430F-B0A5-3CFC8105CDAF}"/>
    <dgm:cxn modelId="{BDEF8F9E-0A2F-407C-8CCF-F4FBA58FFF68}" type="presOf" srcId="{A993D3CB-4676-4A1E-86F1-EB8BDF2634BE}" destId="{49338B29-FD50-4933-940C-66815ABDA8C0}" srcOrd="0" destOrd="2" presId="urn:microsoft.com/office/officeart/2005/8/layout/hList2"/>
    <dgm:cxn modelId="{7DAE3A9F-079B-4A84-A5BC-855323B176A6}" srcId="{9C550BD7-7BCA-47D5-BC17-88BE857CC9CA}" destId="{FBCBFD08-C572-4C14-A4EB-192FE6337CF7}" srcOrd="1" destOrd="0" parTransId="{FC92BD85-E51B-41FC-AFE7-D8723DDB959A}" sibTransId="{C4C751C5-222D-4030-8306-9844186BDEEF}"/>
    <dgm:cxn modelId="{13835BCB-FAEE-4BDC-85B7-55917C99567D}" type="presOf" srcId="{B4F6939A-0337-4959-AB10-F8AA8F290E7A}" destId="{49338B29-FD50-4933-940C-66815ABDA8C0}" srcOrd="0" destOrd="0" presId="urn:microsoft.com/office/officeart/2005/8/layout/hList2"/>
    <dgm:cxn modelId="{4463CED4-C11D-422E-899E-C3F0ED5C15DB}" srcId="{606D562E-0D35-45C5-A843-1FA8B88AB060}" destId="{1504D36E-5718-4A2F-96E0-F068BD9C8CC7}" srcOrd="1" destOrd="0" parTransId="{B8225283-11A4-4838-90F4-C224529DC0C8}" sibTransId="{DD50008A-5BF8-404E-8E24-5984C124EA7A}"/>
    <dgm:cxn modelId="{B12B66E2-8FDA-4D5D-B504-755171411F5E}" srcId="{606D562E-0D35-45C5-A843-1FA8B88AB060}" destId="{B4F6939A-0337-4959-AB10-F8AA8F290E7A}" srcOrd="0" destOrd="0" parTransId="{C3965D3C-FA90-4A30-B350-56FD6F4E79D8}" sibTransId="{E3363E04-3F1F-4367-9F76-E87A221D78E2}"/>
    <dgm:cxn modelId="{63976CFC-42AC-4719-8C76-81913D65C87B}" type="presOf" srcId="{D9336665-333E-44A7-9558-8B358A7621C2}" destId="{58B529AA-F4CA-4BFD-A643-95D046AF6B74}" srcOrd="0" destOrd="0" presId="urn:microsoft.com/office/officeart/2005/8/layout/hList2"/>
    <dgm:cxn modelId="{31745065-4CC5-4937-AF55-04CE6469EF51}" type="presParOf" srcId="{E994A6C8-5308-41F5-9B73-266F7185E7A7}" destId="{0CCE7C79-89C5-444C-B513-AC0CA2B71712}" srcOrd="0" destOrd="0" presId="urn:microsoft.com/office/officeart/2005/8/layout/hList2"/>
    <dgm:cxn modelId="{6A7FBC4D-4ECA-4F7A-9D2F-A361A76BF926}" type="presParOf" srcId="{0CCE7C79-89C5-444C-B513-AC0CA2B71712}" destId="{9C44C692-445F-4D88-9533-E3231BC89BC8}" srcOrd="0" destOrd="0" presId="urn:microsoft.com/office/officeart/2005/8/layout/hList2"/>
    <dgm:cxn modelId="{94439B26-B8A6-4551-B295-84C1E09B92F0}" type="presParOf" srcId="{0CCE7C79-89C5-444C-B513-AC0CA2B71712}" destId="{58B529AA-F4CA-4BFD-A643-95D046AF6B74}" srcOrd="1" destOrd="0" presId="urn:microsoft.com/office/officeart/2005/8/layout/hList2"/>
    <dgm:cxn modelId="{36197E90-3F20-4C9E-BC5B-1FF82495D5E2}" type="presParOf" srcId="{0CCE7C79-89C5-444C-B513-AC0CA2B71712}" destId="{D6886591-2F44-4D24-B211-CEFF0F404359}" srcOrd="2" destOrd="0" presId="urn:microsoft.com/office/officeart/2005/8/layout/hList2"/>
    <dgm:cxn modelId="{512945A5-52CE-4F58-ACDB-C9F16317D26A}" type="presParOf" srcId="{E994A6C8-5308-41F5-9B73-266F7185E7A7}" destId="{3E787394-6F71-41D6-BD32-9C43153ED0BF}" srcOrd="1" destOrd="0" presId="urn:microsoft.com/office/officeart/2005/8/layout/hList2"/>
    <dgm:cxn modelId="{5E4792E8-A787-43A4-9CA2-73503B874301}" type="presParOf" srcId="{E994A6C8-5308-41F5-9B73-266F7185E7A7}" destId="{FA3F1CFF-F62E-4EB6-A60A-0889B84574B5}" srcOrd="2" destOrd="0" presId="urn:microsoft.com/office/officeart/2005/8/layout/hList2"/>
    <dgm:cxn modelId="{178D0886-C0C3-4951-B16F-03448689778B}" type="presParOf" srcId="{FA3F1CFF-F62E-4EB6-A60A-0889B84574B5}" destId="{C3B0538A-94C7-417D-A920-D8E91D148B33}" srcOrd="0" destOrd="0" presId="urn:microsoft.com/office/officeart/2005/8/layout/hList2"/>
    <dgm:cxn modelId="{887D013A-4B88-48F3-B941-177590976EF5}" type="presParOf" srcId="{FA3F1CFF-F62E-4EB6-A60A-0889B84574B5}" destId="{49338B29-FD50-4933-940C-66815ABDA8C0}" srcOrd="1" destOrd="0" presId="urn:microsoft.com/office/officeart/2005/8/layout/hList2"/>
    <dgm:cxn modelId="{083F4EB8-8244-482D-B1E8-E018B0D82A29}" type="presParOf" srcId="{FA3F1CFF-F62E-4EB6-A60A-0889B84574B5}" destId="{AD17598E-4936-41CF-B077-E1826B5B96FF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F1E3715-E162-498D-9E3A-2687ABCAFD8F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E3AB7F8-DBC6-48F3-BD12-62306DD79242}">
      <dgm:prSet phldrT="[Text]" custT="1"/>
      <dgm:spPr>
        <a:solidFill>
          <a:srgbClr val="006666"/>
        </a:solidFill>
      </dgm:spPr>
      <dgm:t>
        <a:bodyPr/>
        <a:lstStyle/>
        <a:p>
          <a:r>
            <a:rPr lang="en-US" sz="4800" b="1" dirty="0" err="1">
              <a:latin typeface="Abhaya Libre Regular" panose="020B0604020202020204" charset="0"/>
              <a:cs typeface="Abhaya Libre Regular" panose="020B0604020202020204" charset="0"/>
            </a:rPr>
            <a:t>Lecții</a:t>
          </a:r>
          <a:r>
            <a:rPr lang="en-US" sz="4800" b="1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4800" b="1" dirty="0" err="1">
              <a:latin typeface="Abhaya Libre Regular" panose="020B0604020202020204" charset="0"/>
              <a:cs typeface="Abhaya Libre Regular" panose="020B0604020202020204" charset="0"/>
            </a:rPr>
            <a:t>învățate</a:t>
          </a:r>
          <a:endParaRPr lang="en-US" sz="4800" b="1" dirty="0">
            <a:latin typeface="Abhaya Libre Regular" panose="020B0604020202020204" charset="0"/>
            <a:cs typeface="Abhaya Libre Regular" panose="020B0604020202020204" charset="0"/>
          </a:endParaRPr>
        </a:p>
      </dgm:t>
    </dgm:pt>
    <dgm:pt modelId="{0E4AA021-E8DD-4241-AE01-0179B0FA6253}" type="parTrans" cxnId="{C1DB0E52-7084-4285-825D-7CAD48249357}">
      <dgm:prSet/>
      <dgm:spPr/>
      <dgm:t>
        <a:bodyPr/>
        <a:lstStyle/>
        <a:p>
          <a:endParaRPr lang="en-US" sz="2000">
            <a:latin typeface="Abhaya Libre Regular" panose="020B0604020202020204" charset="0"/>
            <a:cs typeface="Abhaya Libre Regular" panose="020B0604020202020204" charset="0"/>
          </a:endParaRPr>
        </a:p>
      </dgm:t>
    </dgm:pt>
    <dgm:pt modelId="{082AAD55-D721-456C-B761-FBE5647067D4}" type="sibTrans" cxnId="{C1DB0E52-7084-4285-825D-7CAD48249357}">
      <dgm:prSet/>
      <dgm:spPr/>
      <dgm:t>
        <a:bodyPr/>
        <a:lstStyle/>
        <a:p>
          <a:endParaRPr lang="en-US" sz="2000">
            <a:latin typeface="Abhaya Libre Regular" panose="020B0604020202020204" charset="0"/>
            <a:cs typeface="Abhaya Libre Regular" panose="020B0604020202020204" charset="0"/>
          </a:endParaRPr>
        </a:p>
      </dgm:t>
    </dgm:pt>
    <dgm:pt modelId="{EE8B005F-107F-4302-8263-DCD8B328EB21}">
      <dgm:prSet phldrT="[Text]" custT="1"/>
      <dgm:spPr>
        <a:solidFill>
          <a:srgbClr val="009999"/>
        </a:solidFill>
      </dgm:spPr>
      <dgm:t>
        <a:bodyPr/>
        <a:lstStyle/>
        <a:p>
          <a:pPr algn="ctr"/>
          <a:r>
            <a:rPr lang="en-US" sz="2400" b="1" dirty="0" err="1">
              <a:latin typeface="Abhaya Libre Regular" panose="020B0604020202020204" charset="0"/>
              <a:cs typeface="Abhaya Libre Regular" panose="020B0604020202020204" charset="0"/>
            </a:rPr>
            <a:t>Fonduri</a:t>
          </a:r>
          <a:r>
            <a:rPr lang="en-US" sz="2400" b="1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400" b="1" dirty="0" err="1">
              <a:latin typeface="Abhaya Libre Regular" panose="020B0604020202020204" charset="0"/>
              <a:cs typeface="Abhaya Libre Regular" panose="020B0604020202020204" charset="0"/>
            </a:rPr>
            <a:t>regionale</a:t>
          </a:r>
          <a:endParaRPr lang="ro-RO" sz="2400" b="1" dirty="0">
            <a:latin typeface="Abhaya Libre Regular" panose="020B0604020202020204" charset="0"/>
            <a:cs typeface="Abhaya Libre Regular" panose="020B0604020202020204" charset="0"/>
          </a:endParaRPr>
        </a:p>
        <a:p>
          <a:pPr algn="ctr"/>
          <a:r>
            <a:rPr lang="en-US" sz="2200" dirty="0" err="1">
              <a:latin typeface="Abhaya Libre Regular" panose="020B0604020202020204" charset="0"/>
              <a:cs typeface="Abhaya Libre Regular" panose="020B0604020202020204" charset="0"/>
            </a:rPr>
            <a:t>Rolul</a:t>
          </a:r>
          <a:r>
            <a:rPr lang="en-US" sz="2200" dirty="0">
              <a:latin typeface="Abhaya Libre Regular" panose="020B0604020202020204" charset="0"/>
              <a:cs typeface="Abhaya Libre Regular" panose="020B0604020202020204" charset="0"/>
            </a:rPr>
            <a:t> crucial al </a:t>
          </a:r>
          <a:r>
            <a:rPr lang="en-US" sz="2200" dirty="0" err="1">
              <a:latin typeface="Abhaya Libre Regular" panose="020B0604020202020204" charset="0"/>
              <a:cs typeface="Abhaya Libre Regular" panose="020B0604020202020204" charset="0"/>
            </a:rPr>
            <a:t>finanțelor</a:t>
          </a:r>
          <a:r>
            <a:rPr lang="en-US" sz="22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200" dirty="0" err="1">
              <a:latin typeface="Abhaya Libre Regular" panose="020B0604020202020204" charset="0"/>
              <a:cs typeface="Abhaya Libre Regular" panose="020B0604020202020204" charset="0"/>
            </a:rPr>
            <a:t>regionale</a:t>
          </a:r>
          <a:r>
            <a:rPr lang="en-US" sz="22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200" dirty="0" err="1">
              <a:latin typeface="Abhaya Libre Regular" panose="020B0604020202020204" charset="0"/>
              <a:cs typeface="Abhaya Libre Regular" panose="020B0604020202020204" charset="0"/>
            </a:rPr>
            <a:t>în</a:t>
          </a:r>
          <a:r>
            <a:rPr lang="en-US" sz="22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200" dirty="0" err="1">
              <a:latin typeface="Abhaya Libre Regular" panose="020B0604020202020204" charset="0"/>
              <a:cs typeface="Abhaya Libre Regular" panose="020B0604020202020204" charset="0"/>
            </a:rPr>
            <a:t>promovarea</a:t>
          </a:r>
          <a:r>
            <a:rPr lang="en-US" sz="22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200" dirty="0" err="1">
              <a:latin typeface="Abhaya Libre Regular" panose="020B0604020202020204" charset="0"/>
              <a:cs typeface="Abhaya Libre Regular" panose="020B0604020202020204" charset="0"/>
            </a:rPr>
            <a:t>infrastructurii</a:t>
          </a:r>
          <a:r>
            <a:rPr lang="en-US" sz="22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200" dirty="0" err="1">
              <a:latin typeface="Abhaya Libre Regular" panose="020B0604020202020204" charset="0"/>
              <a:cs typeface="Abhaya Libre Regular" panose="020B0604020202020204" charset="0"/>
            </a:rPr>
            <a:t>inovatoare</a:t>
          </a:r>
          <a:r>
            <a:rPr lang="en-US" sz="22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200" dirty="0" err="1">
              <a:latin typeface="Abhaya Libre Regular" panose="020B0604020202020204" charset="0"/>
              <a:cs typeface="Abhaya Libre Regular" panose="020B0604020202020204" charset="0"/>
            </a:rPr>
            <a:t>pentru</a:t>
          </a:r>
          <a:r>
            <a:rPr lang="en-US" sz="22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200" dirty="0" err="1">
              <a:latin typeface="Abhaya Libre Regular" panose="020B0604020202020204" charset="0"/>
              <a:cs typeface="Abhaya Libre Regular" panose="020B0604020202020204" charset="0"/>
            </a:rPr>
            <a:t>industria</a:t>
          </a:r>
          <a:r>
            <a:rPr lang="en-US" sz="22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200" dirty="0" err="1">
              <a:latin typeface="Abhaya Libre Regular" panose="020B0604020202020204" charset="0"/>
              <a:cs typeface="Abhaya Libre Regular" panose="020B0604020202020204" charset="0"/>
            </a:rPr>
            <a:t>aerospațială</a:t>
          </a:r>
          <a:r>
            <a:rPr lang="en-US" sz="2200" dirty="0">
              <a:latin typeface="Abhaya Libre Regular" panose="020B0604020202020204" charset="0"/>
              <a:cs typeface="Abhaya Libre Regular" panose="020B0604020202020204" charset="0"/>
            </a:rPr>
            <a:t>, </a:t>
          </a:r>
          <a:r>
            <a:rPr lang="en-US" sz="2200" dirty="0" err="1">
              <a:latin typeface="Abhaya Libre Regular" panose="020B0604020202020204" charset="0"/>
              <a:cs typeface="Abhaya Libre Regular" panose="020B0604020202020204" charset="0"/>
            </a:rPr>
            <a:t>inclusiv</a:t>
          </a:r>
          <a:r>
            <a:rPr lang="en-US" sz="22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200" dirty="0" err="1">
              <a:latin typeface="Abhaya Libre Regular" panose="020B0604020202020204" charset="0"/>
              <a:cs typeface="Abhaya Libre Regular" panose="020B0604020202020204" charset="0"/>
            </a:rPr>
            <a:t>Aeropolis</a:t>
          </a:r>
          <a:r>
            <a:rPr lang="en-US" sz="2200" dirty="0">
              <a:latin typeface="Abhaya Libre Regular" panose="020B0604020202020204" charset="0"/>
              <a:cs typeface="Abhaya Libre Regular" panose="020B0604020202020204" charset="0"/>
            </a:rPr>
            <a:t>, </a:t>
          </a:r>
          <a:r>
            <a:rPr lang="en-US" sz="2200" dirty="0" err="1">
              <a:latin typeface="Abhaya Libre Regular" panose="020B0604020202020204" charset="0"/>
              <a:cs typeface="Abhaya Libre Regular" panose="020B0604020202020204" charset="0"/>
            </a:rPr>
            <a:t>Tecnobaha</a:t>
          </a:r>
          <a:r>
            <a:rPr lang="en-US" sz="22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200" dirty="0" err="1">
              <a:latin typeface="Abhaya Libre Regular" panose="020B0604020202020204" charset="0"/>
              <a:cs typeface="Abhaya Libre Regular" panose="020B0604020202020204" charset="0"/>
            </a:rPr>
            <a:t>și</a:t>
          </a:r>
          <a:r>
            <a:rPr lang="en-US" sz="2200" dirty="0">
              <a:latin typeface="Abhaya Libre Regular" panose="020B0604020202020204" charset="0"/>
              <a:cs typeface="Abhaya Libre Regular" panose="020B0604020202020204" charset="0"/>
            </a:rPr>
            <a:t> CATEC ca Centre </a:t>
          </a:r>
          <a:r>
            <a:rPr lang="en-US" sz="2200" dirty="0" err="1">
              <a:latin typeface="Abhaya Libre Regular" panose="020B0604020202020204" charset="0"/>
              <a:cs typeface="Abhaya Libre Regular" panose="020B0604020202020204" charset="0"/>
            </a:rPr>
            <a:t>Tehnologice</a:t>
          </a:r>
          <a:r>
            <a:rPr lang="en-US" sz="22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200" dirty="0" err="1">
              <a:latin typeface="Abhaya Libre Regular" panose="020B0604020202020204" charset="0"/>
              <a:cs typeface="Abhaya Libre Regular" panose="020B0604020202020204" charset="0"/>
            </a:rPr>
            <a:t>și</a:t>
          </a:r>
          <a:r>
            <a:rPr lang="en-US" sz="2200" dirty="0">
              <a:latin typeface="Abhaya Libre Regular" panose="020B0604020202020204" charset="0"/>
              <a:cs typeface="Abhaya Libre Regular" panose="020B0604020202020204" charset="0"/>
            </a:rPr>
            <a:t>, </a:t>
          </a:r>
          <a:r>
            <a:rPr lang="en-US" sz="2200" dirty="0" err="1">
              <a:latin typeface="Abhaya Libre Regular" panose="020B0604020202020204" charset="0"/>
              <a:cs typeface="Abhaya Libre Regular" panose="020B0604020202020204" charset="0"/>
            </a:rPr>
            <a:t>respectiv</a:t>
          </a:r>
          <a:r>
            <a:rPr lang="en-US" sz="2200" dirty="0">
              <a:latin typeface="Abhaya Libre Regular" panose="020B0604020202020204" charset="0"/>
              <a:cs typeface="Abhaya Libre Regular" panose="020B0604020202020204" charset="0"/>
            </a:rPr>
            <a:t>, </a:t>
          </a:r>
          <a:r>
            <a:rPr lang="en-US" sz="2200" dirty="0" err="1">
              <a:latin typeface="Abhaya Libre Regular" panose="020B0604020202020204" charset="0"/>
              <a:cs typeface="Abhaya Libre Regular" panose="020B0604020202020204" charset="0"/>
            </a:rPr>
            <a:t>Parcuri</a:t>
          </a:r>
          <a:r>
            <a:rPr lang="en-US" sz="22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200" dirty="0" err="1">
              <a:latin typeface="Abhaya Libre Regular" panose="020B0604020202020204" charset="0"/>
              <a:cs typeface="Abhaya Libre Regular" panose="020B0604020202020204" charset="0"/>
            </a:rPr>
            <a:t>Tehnologice</a:t>
          </a:r>
          <a:endParaRPr lang="en-US" sz="2200" dirty="0">
            <a:latin typeface="Abhaya Libre Regular" panose="020B0604020202020204" charset="0"/>
            <a:cs typeface="Abhaya Libre Regular" panose="020B0604020202020204" charset="0"/>
          </a:endParaRPr>
        </a:p>
      </dgm:t>
    </dgm:pt>
    <dgm:pt modelId="{D57B07E3-23D5-49C9-8042-1DCE55441765}" type="parTrans" cxnId="{505D56DB-EB08-43E3-B104-F2A57F6C4CEF}">
      <dgm:prSet/>
      <dgm:spPr/>
      <dgm:t>
        <a:bodyPr/>
        <a:lstStyle/>
        <a:p>
          <a:endParaRPr lang="en-US" sz="2000">
            <a:latin typeface="Abhaya Libre Regular" panose="020B0604020202020204" charset="0"/>
            <a:cs typeface="Abhaya Libre Regular" panose="020B0604020202020204" charset="0"/>
          </a:endParaRPr>
        </a:p>
      </dgm:t>
    </dgm:pt>
    <dgm:pt modelId="{15D13756-E6EE-4487-BE13-582D9923E88F}" type="sibTrans" cxnId="{505D56DB-EB08-43E3-B104-F2A57F6C4CEF}">
      <dgm:prSet/>
      <dgm:spPr/>
      <dgm:t>
        <a:bodyPr/>
        <a:lstStyle/>
        <a:p>
          <a:endParaRPr lang="en-US" sz="2000">
            <a:latin typeface="Abhaya Libre Regular" panose="020B0604020202020204" charset="0"/>
            <a:cs typeface="Abhaya Libre Regular" panose="020B0604020202020204" charset="0"/>
          </a:endParaRPr>
        </a:p>
      </dgm:t>
    </dgm:pt>
    <dgm:pt modelId="{83A82FF8-80CB-4923-9E26-A9800BD8FAAD}">
      <dgm:prSet phldrT="[Text]" custT="1"/>
      <dgm:spPr>
        <a:solidFill>
          <a:srgbClr val="009999"/>
        </a:solidFill>
      </dgm:spPr>
      <dgm:t>
        <a:bodyPr/>
        <a:lstStyle/>
        <a:p>
          <a:r>
            <a:rPr lang="en-US" sz="2400" b="1" dirty="0" err="1">
              <a:latin typeface="Abhaya Libre Regular" panose="020B0604020202020204" charset="0"/>
              <a:cs typeface="Abhaya Libre Regular" panose="020B0604020202020204" charset="0"/>
            </a:rPr>
            <a:t>Antreprenoriat</a:t>
          </a:r>
          <a:endParaRPr lang="ro-RO" sz="2400" b="1" dirty="0">
            <a:latin typeface="Abhaya Libre Regular" panose="020B0604020202020204" charset="0"/>
            <a:cs typeface="Abhaya Libre Regular" panose="020B0604020202020204" charset="0"/>
          </a:endParaRPr>
        </a:p>
        <a:p>
          <a:r>
            <a:rPr lang="en-US" sz="2200" dirty="0" err="1">
              <a:latin typeface="Abhaya Libre Regular" panose="020B0604020202020204" charset="0"/>
              <a:cs typeface="Abhaya Libre Regular" panose="020B0604020202020204" charset="0"/>
            </a:rPr>
            <a:t>Atunci</a:t>
          </a:r>
          <a:r>
            <a:rPr lang="en-US" sz="22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200" dirty="0" err="1">
              <a:latin typeface="Abhaya Libre Regular" panose="020B0604020202020204" charset="0"/>
              <a:cs typeface="Abhaya Libre Regular" panose="020B0604020202020204" charset="0"/>
            </a:rPr>
            <a:t>când</a:t>
          </a:r>
          <a:r>
            <a:rPr lang="en-US" sz="22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200" dirty="0" err="1">
              <a:latin typeface="Abhaya Libre Regular" panose="020B0604020202020204" charset="0"/>
              <a:cs typeface="Abhaya Libre Regular" panose="020B0604020202020204" charset="0"/>
            </a:rPr>
            <a:t>creează</a:t>
          </a:r>
          <a:r>
            <a:rPr lang="en-US" sz="22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200" dirty="0" err="1">
              <a:latin typeface="Abhaya Libre Regular" panose="020B0604020202020204" charset="0"/>
              <a:cs typeface="Abhaya Libre Regular" panose="020B0604020202020204" charset="0"/>
            </a:rPr>
            <a:t>stimulente</a:t>
          </a:r>
          <a:r>
            <a:rPr lang="en-US" sz="2200" dirty="0">
              <a:latin typeface="Abhaya Libre Regular" panose="020B0604020202020204" charset="0"/>
              <a:cs typeface="Abhaya Libre Regular" panose="020B0604020202020204" charset="0"/>
            </a:rPr>
            <a:t>, </a:t>
          </a:r>
          <a:r>
            <a:rPr lang="en-US" sz="2200" dirty="0" err="1">
              <a:latin typeface="Abhaya Libre Regular" panose="020B0604020202020204" charset="0"/>
              <a:cs typeface="Abhaya Libre Regular" panose="020B0604020202020204" charset="0"/>
            </a:rPr>
            <a:t>factorii</a:t>
          </a:r>
          <a:r>
            <a:rPr lang="en-US" sz="2200" dirty="0">
              <a:latin typeface="Abhaya Libre Regular" panose="020B0604020202020204" charset="0"/>
              <a:cs typeface="Abhaya Libre Regular" panose="020B0604020202020204" charset="0"/>
            </a:rPr>
            <a:t> de </a:t>
          </a:r>
          <a:r>
            <a:rPr lang="en-US" sz="2200" dirty="0" err="1">
              <a:latin typeface="Abhaya Libre Regular" panose="020B0604020202020204" charset="0"/>
              <a:cs typeface="Abhaya Libre Regular" panose="020B0604020202020204" charset="0"/>
            </a:rPr>
            <a:t>decizie</a:t>
          </a:r>
          <a:r>
            <a:rPr lang="en-US" sz="22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200" dirty="0" err="1">
              <a:latin typeface="Abhaya Libre Regular" panose="020B0604020202020204" charset="0"/>
              <a:cs typeface="Abhaya Libre Regular" panose="020B0604020202020204" charset="0"/>
            </a:rPr>
            <a:t>politică</a:t>
          </a:r>
          <a:r>
            <a:rPr lang="en-US" sz="22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200" dirty="0" err="1">
              <a:latin typeface="Abhaya Libre Regular" panose="020B0604020202020204" charset="0"/>
              <a:cs typeface="Abhaya Libre Regular" panose="020B0604020202020204" charset="0"/>
            </a:rPr>
            <a:t>ar</a:t>
          </a:r>
          <a:r>
            <a:rPr lang="en-US" sz="22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200" dirty="0" err="1">
              <a:latin typeface="Abhaya Libre Regular" panose="020B0604020202020204" charset="0"/>
              <a:cs typeface="Abhaya Libre Regular" panose="020B0604020202020204" charset="0"/>
            </a:rPr>
            <a:t>trebui</a:t>
          </a:r>
          <a:r>
            <a:rPr lang="en-US" sz="22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200" dirty="0" err="1">
              <a:latin typeface="Abhaya Libre Regular" panose="020B0604020202020204" charset="0"/>
              <a:cs typeface="Abhaya Libre Regular" panose="020B0604020202020204" charset="0"/>
            </a:rPr>
            <a:t>să</a:t>
          </a:r>
          <a:r>
            <a:rPr lang="en-US" sz="22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200" dirty="0" err="1">
              <a:latin typeface="Abhaya Libre Regular" panose="020B0604020202020204" charset="0"/>
              <a:cs typeface="Abhaya Libre Regular" panose="020B0604020202020204" charset="0"/>
            </a:rPr>
            <a:t>ia</a:t>
          </a:r>
          <a:r>
            <a:rPr lang="en-US" sz="22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200" dirty="0" err="1">
              <a:latin typeface="Abhaya Libre Regular" panose="020B0604020202020204" charset="0"/>
              <a:cs typeface="Abhaya Libre Regular" panose="020B0604020202020204" charset="0"/>
            </a:rPr>
            <a:t>în</a:t>
          </a:r>
          <a:r>
            <a:rPr lang="en-US" sz="22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200" dirty="0" err="1">
              <a:latin typeface="Abhaya Libre Regular" panose="020B0604020202020204" charset="0"/>
              <a:cs typeface="Abhaya Libre Regular" panose="020B0604020202020204" charset="0"/>
            </a:rPr>
            <a:t>considerare</a:t>
          </a:r>
          <a:r>
            <a:rPr lang="en-US" sz="22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200" dirty="0" err="1">
              <a:latin typeface="Abhaya Libre Regular" panose="020B0604020202020204" charset="0"/>
              <a:cs typeface="Abhaya Libre Regular" panose="020B0604020202020204" charset="0"/>
            </a:rPr>
            <a:t>mediul</a:t>
          </a:r>
          <a:r>
            <a:rPr lang="en-US" sz="22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200" dirty="0" err="1">
              <a:latin typeface="Abhaya Libre Regular" panose="020B0604020202020204" charset="0"/>
              <a:cs typeface="Abhaya Libre Regular" panose="020B0604020202020204" charset="0"/>
            </a:rPr>
            <a:t>antreprenorial</a:t>
          </a:r>
          <a:r>
            <a:rPr lang="en-US" sz="2200" dirty="0">
              <a:latin typeface="Abhaya Libre Regular" panose="020B0604020202020204" charset="0"/>
              <a:cs typeface="Abhaya Libre Regular" panose="020B0604020202020204" charset="0"/>
            </a:rPr>
            <a:t> al </a:t>
          </a:r>
          <a:r>
            <a:rPr lang="en-US" sz="2200" dirty="0" err="1">
              <a:latin typeface="Abhaya Libre Regular" panose="020B0604020202020204" charset="0"/>
              <a:cs typeface="Abhaya Libre Regular" panose="020B0604020202020204" charset="0"/>
            </a:rPr>
            <a:t>sectorului</a:t>
          </a:r>
          <a:r>
            <a:rPr lang="en-US" sz="2200" dirty="0">
              <a:latin typeface="Abhaya Libre Regular" panose="020B0604020202020204" charset="0"/>
              <a:cs typeface="Abhaya Libre Regular" panose="020B0604020202020204" charset="0"/>
            </a:rPr>
            <a:t>.</a:t>
          </a:r>
        </a:p>
        <a:p>
          <a:endParaRPr lang="en-US" sz="2200" dirty="0">
            <a:latin typeface="Abhaya Libre Regular" panose="020B0604020202020204" charset="0"/>
            <a:cs typeface="Abhaya Libre Regular" panose="020B0604020202020204" charset="0"/>
          </a:endParaRPr>
        </a:p>
        <a:p>
          <a:endParaRPr lang="en-US" sz="2200" dirty="0">
            <a:latin typeface="Abhaya Libre Regular" panose="020B0604020202020204" charset="0"/>
            <a:cs typeface="Abhaya Libre Regular" panose="020B0604020202020204" charset="0"/>
          </a:endParaRPr>
        </a:p>
        <a:p>
          <a:endParaRPr lang="en-US" sz="2200" dirty="0">
            <a:latin typeface="Abhaya Libre Regular" panose="020B0604020202020204" charset="0"/>
            <a:cs typeface="Abhaya Libre Regular" panose="020B0604020202020204" charset="0"/>
          </a:endParaRPr>
        </a:p>
      </dgm:t>
    </dgm:pt>
    <dgm:pt modelId="{B74FA8EA-913C-4D87-B33D-75E43164F52D}" type="parTrans" cxnId="{A5209DBD-FFED-497D-89CC-6E2D81E7797D}">
      <dgm:prSet/>
      <dgm:spPr/>
      <dgm:t>
        <a:bodyPr/>
        <a:lstStyle/>
        <a:p>
          <a:endParaRPr lang="en-US" sz="2000">
            <a:latin typeface="Abhaya Libre Regular" panose="020B0604020202020204" charset="0"/>
            <a:cs typeface="Abhaya Libre Regular" panose="020B0604020202020204" charset="0"/>
          </a:endParaRPr>
        </a:p>
      </dgm:t>
    </dgm:pt>
    <dgm:pt modelId="{964F805B-A0AE-4C40-B17D-AA95F9D9F24D}" type="sibTrans" cxnId="{A5209DBD-FFED-497D-89CC-6E2D81E7797D}">
      <dgm:prSet/>
      <dgm:spPr/>
      <dgm:t>
        <a:bodyPr/>
        <a:lstStyle/>
        <a:p>
          <a:endParaRPr lang="en-US" sz="2000">
            <a:latin typeface="Abhaya Libre Regular" panose="020B0604020202020204" charset="0"/>
            <a:cs typeface="Abhaya Libre Regular" panose="020B0604020202020204" charset="0"/>
          </a:endParaRPr>
        </a:p>
      </dgm:t>
    </dgm:pt>
    <dgm:pt modelId="{0ACD92CC-18BF-49FA-8013-492642327535}">
      <dgm:prSet phldrT="[Text]" custT="1"/>
      <dgm:spPr>
        <a:solidFill>
          <a:srgbClr val="009999"/>
        </a:solidFill>
      </dgm:spPr>
      <dgm:t>
        <a:bodyPr/>
        <a:lstStyle/>
        <a:p>
          <a:r>
            <a:rPr lang="it-IT" sz="2400" b="1" dirty="0">
              <a:latin typeface="Abhaya Libre Regular" panose="020B0604020202020204" charset="0"/>
              <a:cs typeface="Abhaya Libre Regular" panose="020B0604020202020204" charset="0"/>
            </a:rPr>
            <a:t>Legături dintre universități și industrie</a:t>
          </a:r>
          <a:endParaRPr lang="ro-RO" sz="2400" b="1" dirty="0">
            <a:latin typeface="Abhaya Libre Regular" panose="020B0604020202020204" charset="0"/>
            <a:cs typeface="Abhaya Libre Regular" panose="020B0604020202020204" charset="0"/>
          </a:endParaRPr>
        </a:p>
        <a:p>
          <a:r>
            <a:rPr lang="en-US" sz="2200" dirty="0" err="1">
              <a:latin typeface="Abhaya Libre Regular" panose="020B0604020202020204" charset="0"/>
              <a:cs typeface="Abhaya Libre Regular" panose="020B0604020202020204" charset="0"/>
            </a:rPr>
            <a:t>Promovarea</a:t>
          </a:r>
          <a:r>
            <a:rPr lang="en-US" sz="22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200" dirty="0" err="1">
              <a:latin typeface="Abhaya Libre Regular" panose="020B0604020202020204" charset="0"/>
              <a:cs typeface="Abhaya Libre Regular" panose="020B0604020202020204" charset="0"/>
            </a:rPr>
            <a:t>cercetării</a:t>
          </a:r>
          <a:r>
            <a:rPr lang="en-US" sz="22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200" dirty="0" err="1">
              <a:latin typeface="Abhaya Libre Regular" panose="020B0604020202020204" charset="0"/>
              <a:cs typeface="Abhaya Libre Regular" panose="020B0604020202020204" charset="0"/>
            </a:rPr>
            <a:t>academice</a:t>
          </a:r>
          <a:r>
            <a:rPr lang="en-US" sz="22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200" dirty="0" err="1">
              <a:latin typeface="Abhaya Libre Regular" panose="020B0604020202020204" charset="0"/>
              <a:cs typeface="Abhaya Libre Regular" panose="020B0604020202020204" charset="0"/>
            </a:rPr>
            <a:t>și</a:t>
          </a:r>
          <a:r>
            <a:rPr lang="en-US" sz="2200" dirty="0">
              <a:latin typeface="Abhaya Libre Regular" panose="020B0604020202020204" charset="0"/>
              <a:cs typeface="Abhaya Libre Regular" panose="020B0604020202020204" charset="0"/>
            </a:rPr>
            <a:t> a </a:t>
          </a:r>
          <a:r>
            <a:rPr lang="en-US" sz="2200" dirty="0" err="1">
              <a:latin typeface="Abhaya Libre Regular" panose="020B0604020202020204" charset="0"/>
              <a:cs typeface="Abhaya Libre Regular" panose="020B0604020202020204" charset="0"/>
            </a:rPr>
            <a:t>cercetătorilor</a:t>
          </a:r>
          <a:r>
            <a:rPr lang="en-US" sz="22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200" dirty="0" err="1">
              <a:latin typeface="Abhaya Libre Regular" panose="020B0604020202020204" charset="0"/>
              <a:cs typeface="Abhaya Libre Regular" panose="020B0604020202020204" charset="0"/>
            </a:rPr>
            <a:t>academici</a:t>
          </a:r>
          <a:r>
            <a:rPr lang="en-US" sz="2200" dirty="0">
              <a:latin typeface="Abhaya Libre Regular" panose="020B0604020202020204" charset="0"/>
              <a:cs typeface="Abhaya Libre Regular" panose="020B0604020202020204" charset="0"/>
            </a:rPr>
            <a:t> este </a:t>
          </a:r>
          <a:r>
            <a:rPr lang="en-US" sz="2200" dirty="0" err="1">
              <a:latin typeface="Abhaya Libre Regular" panose="020B0604020202020204" charset="0"/>
              <a:cs typeface="Abhaya Libre Regular" panose="020B0604020202020204" charset="0"/>
            </a:rPr>
            <a:t>în</a:t>
          </a:r>
          <a:r>
            <a:rPr lang="en-US" sz="2200" dirty="0">
              <a:latin typeface="Abhaya Libre Regular" panose="020B0604020202020204" charset="0"/>
              <a:cs typeface="Abhaya Libre Regular" panose="020B0604020202020204" charset="0"/>
            </a:rPr>
            <a:t> mod </a:t>
          </a:r>
          <a:r>
            <a:rPr lang="en-US" sz="2200" dirty="0" err="1">
              <a:latin typeface="Abhaya Libre Regular" panose="020B0604020202020204" charset="0"/>
              <a:cs typeface="Abhaya Libre Regular" panose="020B0604020202020204" charset="0"/>
            </a:rPr>
            <a:t>clar</a:t>
          </a:r>
          <a:r>
            <a:rPr lang="en-US" sz="22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200" dirty="0" err="1">
              <a:latin typeface="Abhaya Libre Regular" panose="020B0604020202020204" charset="0"/>
              <a:cs typeface="Abhaya Libre Regular" panose="020B0604020202020204" charset="0"/>
            </a:rPr>
            <a:t>necesară</a:t>
          </a:r>
          <a:r>
            <a:rPr lang="en-US" sz="22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200" dirty="0" err="1">
              <a:latin typeface="Abhaya Libre Regular" panose="020B0604020202020204" charset="0"/>
              <a:cs typeface="Abhaya Libre Regular" panose="020B0604020202020204" charset="0"/>
            </a:rPr>
            <a:t>pentru</a:t>
          </a:r>
          <a:r>
            <a:rPr lang="en-US" sz="22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200" dirty="0" err="1">
              <a:latin typeface="Abhaya Libre Regular" panose="020B0604020202020204" charset="0"/>
              <a:cs typeface="Abhaya Libre Regular" panose="020B0604020202020204" charset="0"/>
            </a:rPr>
            <a:t>eforturile</a:t>
          </a:r>
          <a:r>
            <a:rPr lang="en-US" sz="22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200" dirty="0" err="1">
              <a:latin typeface="Abhaya Libre Regular" panose="020B0604020202020204" charset="0"/>
              <a:cs typeface="Abhaya Libre Regular" panose="020B0604020202020204" charset="0"/>
            </a:rPr>
            <a:t>antreprenoriale</a:t>
          </a:r>
          <a:r>
            <a:rPr lang="en-US" sz="2200" dirty="0">
              <a:latin typeface="Abhaya Libre Regular" panose="020B0604020202020204" charset="0"/>
              <a:cs typeface="Abhaya Libre Regular" panose="020B0604020202020204" charset="0"/>
            </a:rPr>
            <a:t> ale </a:t>
          </a:r>
          <a:r>
            <a:rPr lang="en-US" sz="2200" dirty="0" err="1">
              <a:latin typeface="Abhaya Libre Regular" panose="020B0604020202020204" charset="0"/>
              <a:cs typeface="Abhaya Libre Regular" panose="020B0604020202020204" charset="0"/>
            </a:rPr>
            <a:t>parcurilor</a:t>
          </a:r>
          <a:r>
            <a:rPr lang="en-US" sz="22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200" dirty="0" err="1">
              <a:latin typeface="Abhaya Libre Regular" panose="020B0604020202020204" charset="0"/>
              <a:cs typeface="Abhaya Libre Regular" panose="020B0604020202020204" charset="0"/>
            </a:rPr>
            <a:t>și</a:t>
          </a:r>
          <a:r>
            <a:rPr lang="en-US" sz="22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200" dirty="0" err="1">
              <a:latin typeface="Abhaya Libre Regular" panose="020B0604020202020204" charset="0"/>
              <a:cs typeface="Abhaya Libre Regular" panose="020B0604020202020204" charset="0"/>
            </a:rPr>
            <a:t>centrelor</a:t>
          </a:r>
          <a:r>
            <a:rPr lang="en-US" sz="22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200" dirty="0" err="1">
              <a:latin typeface="Abhaya Libre Regular" panose="020B0604020202020204" charset="0"/>
              <a:cs typeface="Abhaya Libre Regular" panose="020B0604020202020204" charset="0"/>
            </a:rPr>
            <a:t>tehnologice</a:t>
          </a:r>
          <a:r>
            <a:rPr lang="en-US" sz="2200" dirty="0">
              <a:latin typeface="Abhaya Libre Regular" panose="020B0604020202020204" charset="0"/>
              <a:cs typeface="Abhaya Libre Regular" panose="020B0604020202020204" charset="0"/>
            </a:rPr>
            <a:t>.</a:t>
          </a:r>
        </a:p>
        <a:p>
          <a:r>
            <a:rPr lang="es-ES" sz="2200" dirty="0" err="1">
              <a:latin typeface="Abhaya Libre Regular" panose="020B0604020202020204" charset="0"/>
              <a:cs typeface="Abhaya Libre Regular" panose="020B0604020202020204" charset="0"/>
            </a:rPr>
            <a:t>importanța</a:t>
          </a:r>
          <a:r>
            <a:rPr lang="es-ES" sz="22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s-ES" sz="2200" dirty="0" err="1">
              <a:latin typeface="Abhaya Libre Regular" panose="020B0604020202020204" charset="0"/>
              <a:cs typeface="Abhaya Libre Regular" panose="020B0604020202020204" charset="0"/>
            </a:rPr>
            <a:t>includerii</a:t>
          </a:r>
          <a:r>
            <a:rPr lang="es-ES" sz="22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s-ES" sz="2200" dirty="0" err="1">
              <a:latin typeface="Abhaya Libre Regular" panose="020B0604020202020204" charset="0"/>
              <a:cs typeface="Abhaya Libre Regular" panose="020B0604020202020204" charset="0"/>
            </a:rPr>
            <a:t>doctoraților</a:t>
          </a:r>
          <a:r>
            <a:rPr lang="es-ES" sz="2200" dirty="0">
              <a:latin typeface="Abhaya Libre Regular" panose="020B0604020202020204" charset="0"/>
              <a:cs typeface="Abhaya Libre Regular" panose="020B0604020202020204" charset="0"/>
            </a:rPr>
            <a:t> la nivel industrial </a:t>
          </a:r>
          <a:r>
            <a:rPr lang="es-ES" sz="2200" dirty="0" err="1">
              <a:latin typeface="Abhaya Libre Regular" panose="020B0604020202020204" charset="0"/>
              <a:cs typeface="Abhaya Libre Regular" panose="020B0604020202020204" charset="0"/>
            </a:rPr>
            <a:t>și</a:t>
          </a:r>
          <a:r>
            <a:rPr lang="es-ES" sz="22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s-ES" sz="2200" dirty="0" err="1">
              <a:latin typeface="Abhaya Libre Regular" panose="020B0604020202020204" charset="0"/>
              <a:cs typeface="Abhaya Libre Regular" panose="020B0604020202020204" charset="0"/>
            </a:rPr>
            <a:t>antreprenorial</a:t>
          </a:r>
          <a:r>
            <a:rPr lang="en-US" sz="2200" dirty="0">
              <a:latin typeface="Abhaya Libre Regular" panose="020B0604020202020204" charset="0"/>
              <a:cs typeface="Abhaya Libre Regular" panose="020B0604020202020204" charset="0"/>
            </a:rPr>
            <a:t>.</a:t>
          </a:r>
        </a:p>
      </dgm:t>
    </dgm:pt>
    <dgm:pt modelId="{2997CD1E-C7A4-4EA1-B4D8-5FC7AFB30B6D}" type="parTrans" cxnId="{B16BE86C-95C4-4E6D-9D67-1F90FB21C33B}">
      <dgm:prSet/>
      <dgm:spPr/>
      <dgm:t>
        <a:bodyPr/>
        <a:lstStyle/>
        <a:p>
          <a:endParaRPr lang="en-US" sz="2000">
            <a:latin typeface="Abhaya Libre Regular" panose="020B0604020202020204" charset="0"/>
            <a:cs typeface="Abhaya Libre Regular" panose="020B0604020202020204" charset="0"/>
          </a:endParaRPr>
        </a:p>
      </dgm:t>
    </dgm:pt>
    <dgm:pt modelId="{C6FAB6A8-59EF-41D6-97BE-78E455FBD766}" type="sibTrans" cxnId="{B16BE86C-95C4-4E6D-9D67-1F90FB21C33B}">
      <dgm:prSet/>
      <dgm:spPr/>
      <dgm:t>
        <a:bodyPr/>
        <a:lstStyle/>
        <a:p>
          <a:endParaRPr lang="en-US" sz="2000">
            <a:latin typeface="Abhaya Libre Regular" panose="020B0604020202020204" charset="0"/>
            <a:cs typeface="Abhaya Libre Regular" panose="020B0604020202020204" charset="0"/>
          </a:endParaRPr>
        </a:p>
      </dgm:t>
    </dgm:pt>
    <dgm:pt modelId="{3DC637C3-EF5D-44FF-89DA-0EF03ABE8D39}">
      <dgm:prSet phldrT="[Text]" custT="1"/>
      <dgm:spPr>
        <a:solidFill>
          <a:srgbClr val="009999"/>
        </a:solidFill>
      </dgm:spPr>
      <dgm:t>
        <a:bodyPr/>
        <a:lstStyle/>
        <a:p>
          <a:r>
            <a:rPr lang="it-IT" sz="2400" b="1" dirty="0">
              <a:latin typeface="Abhaya Libre Regular" panose="020B0604020202020204" charset="0"/>
              <a:cs typeface="Abhaya Libre Regular" panose="020B0604020202020204" charset="0"/>
            </a:rPr>
            <a:t>Sprijin îmbunătățit al strategiei publice-industrie</a:t>
          </a:r>
          <a:endParaRPr lang="ro-RO" sz="2400" b="1" dirty="0">
            <a:latin typeface="Abhaya Libre Regular" panose="020B0604020202020204" charset="0"/>
            <a:cs typeface="Abhaya Libre Regular" panose="020B0604020202020204" charset="0"/>
          </a:endParaRPr>
        </a:p>
        <a:p>
          <a:r>
            <a:rPr lang="en-US" sz="2000" b="0" dirty="0" err="1">
              <a:latin typeface="Abhaya Libre Regular" panose="020B0604020202020204" charset="0"/>
              <a:cs typeface="Abhaya Libre Regular" panose="020B0604020202020204" charset="0"/>
            </a:rPr>
            <a:t>Administrația</a:t>
          </a:r>
          <a:r>
            <a:rPr lang="en-US" sz="2000" b="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000" b="0" dirty="0" err="1">
              <a:latin typeface="Abhaya Libre Regular" panose="020B0604020202020204" charset="0"/>
              <a:cs typeface="Abhaya Libre Regular" panose="020B0604020202020204" charset="0"/>
            </a:rPr>
            <a:t>regională</a:t>
          </a:r>
          <a:r>
            <a:rPr lang="en-US" sz="2000" b="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000" b="0" dirty="0" err="1">
              <a:latin typeface="Abhaya Libre Regular" panose="020B0604020202020204" charset="0"/>
              <a:cs typeface="Abhaya Libre Regular" panose="020B0604020202020204" charset="0"/>
            </a:rPr>
            <a:t>și</a:t>
          </a:r>
          <a:r>
            <a:rPr lang="en-US" sz="2000" b="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000" b="0" dirty="0" err="1">
              <a:latin typeface="Abhaya Libre Regular" panose="020B0604020202020204" charset="0"/>
              <a:cs typeface="Abhaya Libre Regular" panose="020B0604020202020204" charset="0"/>
            </a:rPr>
            <a:t>clusterul</a:t>
          </a:r>
          <a:r>
            <a:rPr lang="en-US" sz="2000" b="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000" b="0" dirty="0" err="1">
              <a:latin typeface="Abhaya Libre Regular" panose="020B0604020202020204" charset="0"/>
              <a:cs typeface="Abhaya Libre Regular" panose="020B0604020202020204" charset="0"/>
            </a:rPr>
            <a:t>aerospațial</a:t>
          </a:r>
          <a:r>
            <a:rPr lang="en-US" sz="2000" b="0" dirty="0">
              <a:latin typeface="Abhaya Libre Regular" panose="020B0604020202020204" charset="0"/>
              <a:cs typeface="Abhaya Libre Regular" panose="020B0604020202020204" charset="0"/>
            </a:rPr>
            <a:t> nu au </a:t>
          </a:r>
          <a:r>
            <a:rPr lang="en-US" sz="2000" b="0" dirty="0" err="1">
              <a:latin typeface="Abhaya Libre Regular" panose="020B0604020202020204" charset="0"/>
              <a:cs typeface="Abhaya Libre Regular" panose="020B0604020202020204" charset="0"/>
            </a:rPr>
            <a:t>convenit</a:t>
          </a:r>
          <a:r>
            <a:rPr lang="en-US" sz="2000" b="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000" b="0" dirty="0" err="1">
              <a:latin typeface="Abhaya Libre Regular" panose="020B0604020202020204" charset="0"/>
              <a:cs typeface="Abhaya Libre Regular" panose="020B0604020202020204" charset="0"/>
            </a:rPr>
            <a:t>în</a:t>
          </a:r>
          <a:r>
            <a:rPr lang="en-US" sz="2000" b="0" dirty="0">
              <a:latin typeface="Abhaya Libre Regular" panose="020B0604020202020204" charset="0"/>
              <a:cs typeface="Abhaya Libre Regular" panose="020B0604020202020204" charset="0"/>
            </a:rPr>
            <a:t> mod </a:t>
          </a:r>
          <a:r>
            <a:rPr lang="en-US" sz="2000" b="0" dirty="0" err="1">
              <a:latin typeface="Abhaya Libre Regular" panose="020B0604020202020204" charset="0"/>
              <a:cs typeface="Abhaya Libre Regular" panose="020B0604020202020204" charset="0"/>
            </a:rPr>
            <a:t>oficial</a:t>
          </a:r>
          <a:r>
            <a:rPr lang="en-US" sz="2000" b="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000" b="0" dirty="0" err="1">
              <a:latin typeface="Abhaya Libre Regular" panose="020B0604020202020204" charset="0"/>
              <a:cs typeface="Abhaya Libre Regular" panose="020B0604020202020204" charset="0"/>
            </a:rPr>
            <a:t>asupra</a:t>
          </a:r>
          <a:r>
            <a:rPr lang="en-US" sz="2000" b="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000" b="0" dirty="0" err="1">
              <a:latin typeface="Abhaya Libre Regular" panose="020B0604020202020204" charset="0"/>
              <a:cs typeface="Abhaya Libre Regular" panose="020B0604020202020204" charset="0"/>
            </a:rPr>
            <a:t>unor</a:t>
          </a:r>
          <a:r>
            <a:rPr lang="en-US" sz="2000" b="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000" b="0" dirty="0" err="1">
              <a:latin typeface="Abhaya Libre Regular" panose="020B0604020202020204" charset="0"/>
              <a:cs typeface="Abhaya Libre Regular" panose="020B0604020202020204" charset="0"/>
            </a:rPr>
            <a:t>strategii</a:t>
          </a:r>
          <a:r>
            <a:rPr lang="en-US" sz="2000" b="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000" b="0" dirty="0" err="1">
              <a:latin typeface="Abhaya Libre Regular" panose="020B0604020202020204" charset="0"/>
              <a:cs typeface="Abhaya Libre Regular" panose="020B0604020202020204" charset="0"/>
            </a:rPr>
            <a:t>comune</a:t>
          </a:r>
          <a:r>
            <a:rPr lang="en-US" sz="2000" b="0" dirty="0">
              <a:latin typeface="Abhaya Libre Regular" panose="020B0604020202020204" charset="0"/>
              <a:cs typeface="Abhaya Libre Regular" panose="020B0604020202020204" charset="0"/>
            </a:rPr>
            <a:t>. </a:t>
          </a:r>
          <a:r>
            <a:rPr lang="en-US" sz="2000" b="0" dirty="0" err="1">
              <a:latin typeface="Abhaya Libre Regular" panose="020B0604020202020204" charset="0"/>
              <a:cs typeface="Abhaya Libre Regular" panose="020B0604020202020204" charset="0"/>
            </a:rPr>
            <a:t>Pentru</a:t>
          </a:r>
          <a:r>
            <a:rPr lang="en-US" sz="2000" b="0" dirty="0">
              <a:latin typeface="Abhaya Libre Regular" panose="020B0604020202020204" charset="0"/>
              <a:cs typeface="Abhaya Libre Regular" panose="020B0604020202020204" charset="0"/>
            </a:rPr>
            <a:t> a </a:t>
          </a:r>
          <a:r>
            <a:rPr lang="en-US" sz="2000" b="0" dirty="0" err="1">
              <a:latin typeface="Abhaya Libre Regular" panose="020B0604020202020204" charset="0"/>
              <a:cs typeface="Abhaya Libre Regular" panose="020B0604020202020204" charset="0"/>
            </a:rPr>
            <a:t>aloca</a:t>
          </a:r>
          <a:r>
            <a:rPr lang="en-US" sz="2000" b="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000" b="0" dirty="0" err="1">
              <a:latin typeface="Abhaya Libre Regular" panose="020B0604020202020204" charset="0"/>
              <a:cs typeface="Abhaya Libre Regular" panose="020B0604020202020204" charset="0"/>
            </a:rPr>
            <a:t>resursele</a:t>
          </a:r>
          <a:r>
            <a:rPr lang="en-US" sz="2000" b="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000" b="0" dirty="0" err="1">
              <a:latin typeface="Abhaya Libre Regular" panose="020B0604020202020204" charset="0"/>
              <a:cs typeface="Abhaya Libre Regular" panose="020B0604020202020204" charset="0"/>
            </a:rPr>
            <a:t>disponibile</a:t>
          </a:r>
          <a:r>
            <a:rPr lang="en-US" sz="2000" b="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000" b="0" dirty="0" err="1">
              <a:latin typeface="Abhaya Libre Regular" panose="020B0604020202020204" charset="0"/>
              <a:cs typeface="Abhaya Libre Regular" panose="020B0604020202020204" charset="0"/>
            </a:rPr>
            <a:t>obiectivelor</a:t>
          </a:r>
          <a:r>
            <a:rPr lang="en-US" sz="2000" b="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000" b="0" dirty="0" err="1">
              <a:latin typeface="Abhaya Libre Regular" panose="020B0604020202020204" charset="0"/>
              <a:cs typeface="Abhaya Libre Regular" panose="020B0604020202020204" charset="0"/>
            </a:rPr>
            <a:t>strategiei</a:t>
          </a:r>
          <a:r>
            <a:rPr lang="en-US" sz="2000" b="0" dirty="0">
              <a:latin typeface="Abhaya Libre Regular" panose="020B0604020202020204" charset="0"/>
              <a:cs typeface="Abhaya Libre Regular" panose="020B0604020202020204" charset="0"/>
            </a:rPr>
            <a:t>, o </a:t>
          </a:r>
          <a:r>
            <a:rPr lang="en-US" sz="2000" b="0" dirty="0" err="1">
              <a:latin typeface="Abhaya Libre Regular" panose="020B0604020202020204" charset="0"/>
              <a:cs typeface="Abhaya Libre Regular" panose="020B0604020202020204" charset="0"/>
            </a:rPr>
            <a:t>modificare</a:t>
          </a:r>
          <a:r>
            <a:rPr lang="en-US" sz="2000" b="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000" b="0" dirty="0" err="1">
              <a:latin typeface="Abhaya Libre Regular" panose="020B0604020202020204" charset="0"/>
              <a:cs typeface="Abhaya Libre Regular" panose="020B0604020202020204" charset="0"/>
            </a:rPr>
            <a:t>pentru</a:t>
          </a:r>
          <a:r>
            <a:rPr lang="en-US" sz="2000" b="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000" b="0" dirty="0" err="1">
              <a:latin typeface="Abhaya Libre Regular" panose="020B0604020202020204" charset="0"/>
              <a:cs typeface="Abhaya Libre Regular" panose="020B0604020202020204" charset="0"/>
            </a:rPr>
            <a:t>implementarea</a:t>
          </a:r>
          <a:r>
            <a:rPr lang="en-US" sz="2000" b="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000" b="0" dirty="0" err="1">
              <a:latin typeface="Abhaya Libre Regular" panose="020B0604020202020204" charset="0"/>
              <a:cs typeface="Abhaya Libre Regular" panose="020B0604020202020204" charset="0"/>
            </a:rPr>
            <a:t>strategiilor</a:t>
          </a:r>
          <a:r>
            <a:rPr lang="en-US" sz="2000" b="0" dirty="0">
              <a:latin typeface="Abhaya Libre Regular" panose="020B0604020202020204" charset="0"/>
              <a:cs typeface="Abhaya Libre Regular" panose="020B0604020202020204" charset="0"/>
            </a:rPr>
            <a:t> S3 </a:t>
          </a:r>
          <a:r>
            <a:rPr lang="en-US" sz="2000" b="0" dirty="0" err="1">
              <a:latin typeface="Abhaya Libre Regular" panose="020B0604020202020204" charset="0"/>
              <a:cs typeface="Abhaya Libre Regular" panose="020B0604020202020204" charset="0"/>
            </a:rPr>
            <a:t>în</a:t>
          </a:r>
          <a:r>
            <a:rPr lang="en-US" sz="2000" b="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000" b="0" dirty="0" err="1">
              <a:latin typeface="Abhaya Libre Regular" panose="020B0604020202020204" charset="0"/>
              <a:cs typeface="Abhaya Libre Regular" panose="020B0604020202020204" charset="0"/>
            </a:rPr>
            <a:t>viitorul</a:t>
          </a:r>
          <a:r>
            <a:rPr lang="en-US" sz="2000" b="0" dirty="0">
              <a:latin typeface="Abhaya Libre Regular" panose="020B0604020202020204" charset="0"/>
              <a:cs typeface="Abhaya Libre Regular" panose="020B0604020202020204" charset="0"/>
            </a:rPr>
            <a:t> Program-</a:t>
          </a:r>
          <a:r>
            <a:rPr lang="en-US" sz="2000" b="0" dirty="0" err="1">
              <a:latin typeface="Abhaya Libre Regular" panose="020B0604020202020204" charset="0"/>
              <a:cs typeface="Abhaya Libre Regular" panose="020B0604020202020204" charset="0"/>
            </a:rPr>
            <a:t>cadru</a:t>
          </a:r>
          <a:r>
            <a:rPr lang="en-US" sz="2000" b="0" dirty="0">
              <a:latin typeface="Abhaya Libre Regular" panose="020B0604020202020204" charset="0"/>
              <a:cs typeface="Abhaya Libre Regular" panose="020B0604020202020204" charset="0"/>
            </a:rPr>
            <a:t> al UE </a:t>
          </a:r>
          <a:r>
            <a:rPr lang="en-US" sz="2000" b="0" dirty="0" err="1">
              <a:latin typeface="Abhaya Libre Regular" panose="020B0604020202020204" charset="0"/>
              <a:cs typeface="Abhaya Libre Regular" panose="020B0604020202020204" charset="0"/>
            </a:rPr>
            <a:t>ar</a:t>
          </a:r>
          <a:r>
            <a:rPr lang="en-US" sz="2000" b="0" dirty="0">
              <a:latin typeface="Abhaya Libre Regular" panose="020B0604020202020204" charset="0"/>
              <a:cs typeface="Abhaya Libre Regular" panose="020B0604020202020204" charset="0"/>
            </a:rPr>
            <a:t> fi </a:t>
          </a:r>
          <a:r>
            <a:rPr lang="en-US" sz="2000" b="0" dirty="0" err="1">
              <a:latin typeface="Abhaya Libre Regular" panose="020B0604020202020204" charset="0"/>
              <a:cs typeface="Abhaya Libre Regular" panose="020B0604020202020204" charset="0"/>
            </a:rPr>
            <a:t>atașarea</a:t>
          </a:r>
          <a:r>
            <a:rPr lang="en-US" sz="2000" b="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000" b="0" dirty="0" err="1">
              <a:latin typeface="Abhaya Libre Regular" panose="020B0604020202020204" charset="0"/>
              <a:cs typeface="Abhaya Libre Regular" panose="020B0604020202020204" charset="0"/>
            </a:rPr>
            <a:t>strategiilor</a:t>
          </a:r>
          <a:r>
            <a:rPr lang="en-US" sz="2000" b="0" dirty="0">
              <a:latin typeface="Abhaya Libre Regular" panose="020B0604020202020204" charset="0"/>
              <a:cs typeface="Abhaya Libre Regular" panose="020B0604020202020204" charset="0"/>
            </a:rPr>
            <a:t> de cluster </a:t>
          </a:r>
          <a:r>
            <a:rPr lang="en-US" sz="2000" b="0" dirty="0" err="1">
              <a:latin typeface="Abhaya Libre Regular" panose="020B0604020202020204" charset="0"/>
              <a:cs typeface="Abhaya Libre Regular" panose="020B0604020202020204" charset="0"/>
            </a:rPr>
            <a:t>aprobate</a:t>
          </a:r>
          <a:r>
            <a:rPr lang="en-US" sz="2000" b="0" dirty="0">
              <a:latin typeface="Abhaya Libre Regular" panose="020B0604020202020204" charset="0"/>
              <a:cs typeface="Abhaya Libre Regular" panose="020B0604020202020204" charset="0"/>
            </a:rPr>
            <a:t> la </a:t>
          </a:r>
          <a:r>
            <a:rPr lang="en-US" sz="2000" b="0" dirty="0" err="1">
              <a:latin typeface="Abhaya Libre Regular" panose="020B0604020202020204" charset="0"/>
              <a:cs typeface="Abhaya Libre Regular" panose="020B0604020202020204" charset="0"/>
            </a:rPr>
            <a:t>liniile</a:t>
          </a:r>
          <a:r>
            <a:rPr lang="en-US" sz="2000" b="0" dirty="0">
              <a:latin typeface="Abhaya Libre Regular" panose="020B0604020202020204" charset="0"/>
              <a:cs typeface="Abhaya Libre Regular" panose="020B0604020202020204" charset="0"/>
            </a:rPr>
            <a:t> de </a:t>
          </a:r>
          <a:r>
            <a:rPr lang="en-US" sz="2000" b="0" dirty="0" err="1">
              <a:latin typeface="Abhaya Libre Regular" panose="020B0604020202020204" charset="0"/>
              <a:cs typeface="Abhaya Libre Regular" panose="020B0604020202020204" charset="0"/>
            </a:rPr>
            <a:t>asistență</a:t>
          </a:r>
          <a:r>
            <a:rPr lang="en-US" sz="2000" b="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000" b="0" dirty="0" err="1">
              <a:latin typeface="Abhaya Libre Regular" panose="020B0604020202020204" charset="0"/>
              <a:cs typeface="Abhaya Libre Regular" panose="020B0604020202020204" charset="0"/>
            </a:rPr>
            <a:t>financiară</a:t>
          </a:r>
          <a:r>
            <a:rPr lang="en-US" sz="2000" b="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000" b="0" dirty="0" err="1">
              <a:latin typeface="Abhaya Libre Regular" panose="020B0604020202020204" charset="0"/>
              <a:cs typeface="Abhaya Libre Regular" panose="020B0604020202020204" charset="0"/>
            </a:rPr>
            <a:t>publicate</a:t>
          </a:r>
          <a:r>
            <a:rPr lang="en-US" sz="2000" b="0" dirty="0">
              <a:latin typeface="Abhaya Libre Regular" panose="020B0604020202020204" charset="0"/>
              <a:cs typeface="Abhaya Libre Regular" panose="020B0604020202020204" charset="0"/>
            </a:rPr>
            <a:t>.</a:t>
          </a:r>
        </a:p>
        <a:p>
          <a:endParaRPr lang="en-US" sz="2000" dirty="0">
            <a:latin typeface="Abhaya Libre Regular" panose="020B0604020202020204" charset="0"/>
            <a:cs typeface="Abhaya Libre Regular" panose="020B0604020202020204" charset="0"/>
          </a:endParaRPr>
        </a:p>
      </dgm:t>
    </dgm:pt>
    <dgm:pt modelId="{0FC454AD-189E-4827-9B4F-D5EC30A9F9FA}" type="parTrans" cxnId="{CD643D94-350D-447D-965F-8DC49605B542}">
      <dgm:prSet/>
      <dgm:spPr/>
      <dgm:t>
        <a:bodyPr/>
        <a:lstStyle/>
        <a:p>
          <a:endParaRPr lang="en-US" sz="2000">
            <a:latin typeface="Abhaya Libre Regular" panose="020B0604020202020204" charset="0"/>
            <a:cs typeface="Abhaya Libre Regular" panose="020B0604020202020204" charset="0"/>
          </a:endParaRPr>
        </a:p>
      </dgm:t>
    </dgm:pt>
    <dgm:pt modelId="{8E5B2C50-DB02-40AE-BB4D-B3CBDF6F1FD9}" type="sibTrans" cxnId="{CD643D94-350D-447D-965F-8DC49605B542}">
      <dgm:prSet/>
      <dgm:spPr/>
      <dgm:t>
        <a:bodyPr/>
        <a:lstStyle/>
        <a:p>
          <a:endParaRPr lang="en-US" sz="2000">
            <a:latin typeface="Abhaya Libre Regular" panose="020B0604020202020204" charset="0"/>
            <a:cs typeface="Abhaya Libre Regular" panose="020B0604020202020204" charset="0"/>
          </a:endParaRPr>
        </a:p>
      </dgm:t>
    </dgm:pt>
    <dgm:pt modelId="{6E0EDE78-7F6F-490D-B500-B6FC10BAE46A}" type="pres">
      <dgm:prSet presAssocID="{6F1E3715-E162-498D-9E3A-2687ABCAFD8F}" presName="composite" presStyleCnt="0">
        <dgm:presLayoutVars>
          <dgm:chMax val="1"/>
          <dgm:dir/>
          <dgm:resizeHandles val="exact"/>
        </dgm:presLayoutVars>
      </dgm:prSet>
      <dgm:spPr/>
    </dgm:pt>
    <dgm:pt modelId="{94D5E282-AF9D-4B13-88CC-B9AE6F0E2E26}" type="pres">
      <dgm:prSet presAssocID="{9E3AB7F8-DBC6-48F3-BD12-62306DD79242}" presName="roof" presStyleLbl="dkBgShp" presStyleIdx="0" presStyleCnt="2"/>
      <dgm:spPr/>
    </dgm:pt>
    <dgm:pt modelId="{DA76BF5C-9447-43B0-9290-10EB8D45D529}" type="pres">
      <dgm:prSet presAssocID="{9E3AB7F8-DBC6-48F3-BD12-62306DD79242}" presName="pillars" presStyleCnt="0"/>
      <dgm:spPr/>
    </dgm:pt>
    <dgm:pt modelId="{D3C11417-A625-4C7D-A47E-97257CFA039F}" type="pres">
      <dgm:prSet presAssocID="{9E3AB7F8-DBC6-48F3-BD12-62306DD79242}" presName="pillar1" presStyleLbl="node1" presStyleIdx="0" presStyleCnt="4" custScaleY="123114">
        <dgm:presLayoutVars>
          <dgm:bulletEnabled val="1"/>
        </dgm:presLayoutVars>
      </dgm:prSet>
      <dgm:spPr/>
    </dgm:pt>
    <dgm:pt modelId="{D9237732-56A8-41EF-90B0-D8B18B7281E1}" type="pres">
      <dgm:prSet presAssocID="{83A82FF8-80CB-4923-9E26-A9800BD8FAAD}" presName="pillarX" presStyleLbl="node1" presStyleIdx="1" presStyleCnt="4" custScaleY="123114">
        <dgm:presLayoutVars>
          <dgm:bulletEnabled val="1"/>
        </dgm:presLayoutVars>
      </dgm:prSet>
      <dgm:spPr/>
    </dgm:pt>
    <dgm:pt modelId="{E69B4A27-6381-4227-B150-D7324EFFB4BF}" type="pres">
      <dgm:prSet presAssocID="{0ACD92CC-18BF-49FA-8013-492642327535}" presName="pillarX" presStyleLbl="node1" presStyleIdx="2" presStyleCnt="4" custScaleY="124006">
        <dgm:presLayoutVars>
          <dgm:bulletEnabled val="1"/>
        </dgm:presLayoutVars>
      </dgm:prSet>
      <dgm:spPr/>
    </dgm:pt>
    <dgm:pt modelId="{A19BFBD5-4849-425C-B89E-DEE66A74EDF5}" type="pres">
      <dgm:prSet presAssocID="{3DC637C3-EF5D-44FF-89DA-0EF03ABE8D39}" presName="pillarX" presStyleLbl="node1" presStyleIdx="3" presStyleCnt="4" custScaleY="123114">
        <dgm:presLayoutVars>
          <dgm:bulletEnabled val="1"/>
        </dgm:presLayoutVars>
      </dgm:prSet>
      <dgm:spPr/>
    </dgm:pt>
    <dgm:pt modelId="{D232C6E1-C318-4788-A694-48EFA9E4142C}" type="pres">
      <dgm:prSet presAssocID="{9E3AB7F8-DBC6-48F3-BD12-62306DD79242}" presName="base" presStyleLbl="dkBgShp" presStyleIdx="1" presStyleCnt="2"/>
      <dgm:spPr>
        <a:solidFill>
          <a:srgbClr val="008080"/>
        </a:solidFill>
      </dgm:spPr>
    </dgm:pt>
  </dgm:ptLst>
  <dgm:cxnLst>
    <dgm:cxn modelId="{B1927932-715F-4E1F-982E-7276D993C894}" type="presOf" srcId="{9E3AB7F8-DBC6-48F3-BD12-62306DD79242}" destId="{94D5E282-AF9D-4B13-88CC-B9AE6F0E2E26}" srcOrd="0" destOrd="0" presId="urn:microsoft.com/office/officeart/2005/8/layout/hList3"/>
    <dgm:cxn modelId="{C7573835-5AD1-4D5E-8693-D66BD6663689}" type="presOf" srcId="{3DC637C3-EF5D-44FF-89DA-0EF03ABE8D39}" destId="{A19BFBD5-4849-425C-B89E-DEE66A74EDF5}" srcOrd="0" destOrd="0" presId="urn:microsoft.com/office/officeart/2005/8/layout/hList3"/>
    <dgm:cxn modelId="{B16BE86C-95C4-4E6D-9D67-1F90FB21C33B}" srcId="{9E3AB7F8-DBC6-48F3-BD12-62306DD79242}" destId="{0ACD92CC-18BF-49FA-8013-492642327535}" srcOrd="2" destOrd="0" parTransId="{2997CD1E-C7A4-4EA1-B4D8-5FC7AFB30B6D}" sibTransId="{C6FAB6A8-59EF-41D6-97BE-78E455FBD766}"/>
    <dgm:cxn modelId="{A083BF4D-1ED2-477A-9930-CABD41B6AF10}" type="presOf" srcId="{EE8B005F-107F-4302-8263-DCD8B328EB21}" destId="{D3C11417-A625-4C7D-A47E-97257CFA039F}" srcOrd="0" destOrd="0" presId="urn:microsoft.com/office/officeart/2005/8/layout/hList3"/>
    <dgm:cxn modelId="{C1DB0E52-7084-4285-825D-7CAD48249357}" srcId="{6F1E3715-E162-498D-9E3A-2687ABCAFD8F}" destId="{9E3AB7F8-DBC6-48F3-BD12-62306DD79242}" srcOrd="0" destOrd="0" parTransId="{0E4AA021-E8DD-4241-AE01-0179B0FA6253}" sibTransId="{082AAD55-D721-456C-B761-FBE5647067D4}"/>
    <dgm:cxn modelId="{CD643D94-350D-447D-965F-8DC49605B542}" srcId="{9E3AB7F8-DBC6-48F3-BD12-62306DD79242}" destId="{3DC637C3-EF5D-44FF-89DA-0EF03ABE8D39}" srcOrd="3" destOrd="0" parTransId="{0FC454AD-189E-4827-9B4F-D5EC30A9F9FA}" sibTransId="{8E5B2C50-DB02-40AE-BB4D-B3CBDF6F1FD9}"/>
    <dgm:cxn modelId="{45C30EA5-5566-4BD7-AC8A-8BBC635178B6}" type="presOf" srcId="{83A82FF8-80CB-4923-9E26-A9800BD8FAAD}" destId="{D9237732-56A8-41EF-90B0-D8B18B7281E1}" srcOrd="0" destOrd="0" presId="urn:microsoft.com/office/officeart/2005/8/layout/hList3"/>
    <dgm:cxn modelId="{EB4754AB-E94F-47E2-98F6-B3DACB3C1516}" type="presOf" srcId="{6F1E3715-E162-498D-9E3A-2687ABCAFD8F}" destId="{6E0EDE78-7F6F-490D-B500-B6FC10BAE46A}" srcOrd="0" destOrd="0" presId="urn:microsoft.com/office/officeart/2005/8/layout/hList3"/>
    <dgm:cxn modelId="{A5209DBD-FFED-497D-89CC-6E2D81E7797D}" srcId="{9E3AB7F8-DBC6-48F3-BD12-62306DD79242}" destId="{83A82FF8-80CB-4923-9E26-A9800BD8FAAD}" srcOrd="1" destOrd="0" parTransId="{B74FA8EA-913C-4D87-B33D-75E43164F52D}" sibTransId="{964F805B-A0AE-4C40-B17D-AA95F9D9F24D}"/>
    <dgm:cxn modelId="{7FBCA9C9-A3C6-406C-BB2A-834B94D877D7}" type="presOf" srcId="{0ACD92CC-18BF-49FA-8013-492642327535}" destId="{E69B4A27-6381-4227-B150-D7324EFFB4BF}" srcOrd="0" destOrd="0" presId="urn:microsoft.com/office/officeart/2005/8/layout/hList3"/>
    <dgm:cxn modelId="{505D56DB-EB08-43E3-B104-F2A57F6C4CEF}" srcId="{9E3AB7F8-DBC6-48F3-BD12-62306DD79242}" destId="{EE8B005F-107F-4302-8263-DCD8B328EB21}" srcOrd="0" destOrd="0" parTransId="{D57B07E3-23D5-49C9-8042-1DCE55441765}" sibTransId="{15D13756-E6EE-4487-BE13-582D9923E88F}"/>
    <dgm:cxn modelId="{F18FFCA6-D2ED-44CD-ADEB-01F88CB52ED5}" type="presParOf" srcId="{6E0EDE78-7F6F-490D-B500-B6FC10BAE46A}" destId="{94D5E282-AF9D-4B13-88CC-B9AE6F0E2E26}" srcOrd="0" destOrd="0" presId="urn:microsoft.com/office/officeart/2005/8/layout/hList3"/>
    <dgm:cxn modelId="{B621AC04-CA40-4AE9-AB1E-31CC49E2B809}" type="presParOf" srcId="{6E0EDE78-7F6F-490D-B500-B6FC10BAE46A}" destId="{DA76BF5C-9447-43B0-9290-10EB8D45D529}" srcOrd="1" destOrd="0" presId="urn:microsoft.com/office/officeart/2005/8/layout/hList3"/>
    <dgm:cxn modelId="{A68981F6-B5F8-4738-860F-7E874B0BA2A6}" type="presParOf" srcId="{DA76BF5C-9447-43B0-9290-10EB8D45D529}" destId="{D3C11417-A625-4C7D-A47E-97257CFA039F}" srcOrd="0" destOrd="0" presId="urn:microsoft.com/office/officeart/2005/8/layout/hList3"/>
    <dgm:cxn modelId="{13E02C46-505B-4671-B96B-2A9A86CE61DF}" type="presParOf" srcId="{DA76BF5C-9447-43B0-9290-10EB8D45D529}" destId="{D9237732-56A8-41EF-90B0-D8B18B7281E1}" srcOrd="1" destOrd="0" presId="urn:microsoft.com/office/officeart/2005/8/layout/hList3"/>
    <dgm:cxn modelId="{7DD6BDC5-0F2D-4BC0-ACEC-DE42827097C8}" type="presParOf" srcId="{DA76BF5C-9447-43B0-9290-10EB8D45D529}" destId="{E69B4A27-6381-4227-B150-D7324EFFB4BF}" srcOrd="2" destOrd="0" presId="urn:microsoft.com/office/officeart/2005/8/layout/hList3"/>
    <dgm:cxn modelId="{B76EDF29-71AB-41CE-BA16-50B156F2F39E}" type="presParOf" srcId="{DA76BF5C-9447-43B0-9290-10EB8D45D529}" destId="{A19BFBD5-4849-425C-B89E-DEE66A74EDF5}" srcOrd="3" destOrd="0" presId="urn:microsoft.com/office/officeart/2005/8/layout/hList3"/>
    <dgm:cxn modelId="{1FE1BA48-1202-4E56-A9E9-59CFAF679E30}" type="presParOf" srcId="{6E0EDE78-7F6F-490D-B500-B6FC10BAE46A}" destId="{D232C6E1-C318-4788-A694-48EFA9E4142C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B602DE-BBFE-4C62-B628-645847482F5B}">
      <dsp:nvSpPr>
        <dsp:cNvPr id="0" name=""/>
        <dsp:cNvSpPr/>
      </dsp:nvSpPr>
      <dsp:spPr>
        <a:xfrm>
          <a:off x="0" y="863439"/>
          <a:ext cx="6096000" cy="143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30A8FC4-CFA5-4FE2-BB29-529693D75233}">
      <dsp:nvSpPr>
        <dsp:cNvPr id="0" name=""/>
        <dsp:cNvSpPr/>
      </dsp:nvSpPr>
      <dsp:spPr>
        <a:xfrm>
          <a:off x="304800" y="22119"/>
          <a:ext cx="4267200" cy="1682640"/>
        </a:xfrm>
        <a:prstGeom prst="roundRect">
          <a:avLst/>
        </a:prstGeom>
        <a:solidFill>
          <a:srgbClr val="00999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latin typeface="Abhaya Libre Regular" panose="020B0604020202020204" charset="0"/>
              <a:cs typeface="Abhaya Libre Regular" panose="020B0604020202020204" charset="0"/>
            </a:rPr>
            <a:t>1. </a:t>
          </a:r>
          <a:r>
            <a:rPr lang="en-US" sz="2800" kern="1200" dirty="0">
              <a:latin typeface="Abhaya Libre Regular" panose="020B0604020202020204" charset="0"/>
              <a:cs typeface="Abhaya Libre Regular" panose="020B0604020202020204" charset="0"/>
            </a:rPr>
            <a:t>Analiza </a:t>
          </a:r>
          <a:r>
            <a:rPr lang="en-US" sz="2800" kern="1200" dirty="0" err="1">
              <a:latin typeface="Abhaya Libre Regular" panose="020B0604020202020204" charset="0"/>
              <a:cs typeface="Abhaya Libre Regular" panose="020B0604020202020204" charset="0"/>
            </a:rPr>
            <a:t>contextului</a:t>
          </a:r>
          <a:r>
            <a:rPr lang="en-US" sz="2800" kern="1200" dirty="0">
              <a:latin typeface="Abhaya Libre Regular" panose="020B0604020202020204" charset="0"/>
              <a:cs typeface="Abhaya Libre Regular" panose="020B0604020202020204" charset="0"/>
            </a:rPr>
            <a:t> regional </a:t>
          </a:r>
          <a:r>
            <a:rPr lang="en-US" sz="2800" kern="1200" dirty="0" err="1">
              <a:latin typeface="Abhaya Libre Regular" panose="020B0604020202020204" charset="0"/>
              <a:cs typeface="Abhaya Libre Regular" panose="020B0604020202020204" charset="0"/>
            </a:rPr>
            <a:t>și</a:t>
          </a:r>
          <a:r>
            <a:rPr lang="en-US" sz="2800" kern="1200" dirty="0">
              <a:latin typeface="Abhaya Libre Regular" panose="020B0604020202020204" charset="0"/>
              <a:cs typeface="Abhaya Libre Regular" panose="020B0604020202020204" charset="0"/>
            </a:rPr>
            <a:t> a </a:t>
          </a:r>
          <a:r>
            <a:rPr lang="en-US" sz="2800" kern="1200" dirty="0" err="1">
              <a:latin typeface="Abhaya Libre Regular" panose="020B0604020202020204" charset="0"/>
              <a:cs typeface="Abhaya Libre Regular" panose="020B0604020202020204" charset="0"/>
            </a:rPr>
            <a:t>potențialului</a:t>
          </a:r>
          <a:r>
            <a:rPr lang="en-US" sz="2800" kern="1200" dirty="0">
              <a:latin typeface="Abhaya Libre Regular" panose="020B0604020202020204" charset="0"/>
              <a:cs typeface="Abhaya Libre Regular" panose="020B0604020202020204" charset="0"/>
            </a:rPr>
            <a:t> de </a:t>
          </a:r>
          <a:r>
            <a:rPr lang="en-US" sz="2800" kern="1200" dirty="0" err="1">
              <a:latin typeface="Abhaya Libre Regular" panose="020B0604020202020204" charset="0"/>
              <a:cs typeface="Abhaya Libre Regular" panose="020B0604020202020204" charset="0"/>
            </a:rPr>
            <a:t>inovare</a:t>
          </a:r>
          <a:endParaRPr lang="en-US" sz="2800" kern="1200" dirty="0">
            <a:latin typeface="Abhaya Libre Regular" panose="020B0604020202020204" charset="0"/>
            <a:cs typeface="Abhaya Libre Regular" panose="020B0604020202020204" charset="0"/>
          </a:endParaRPr>
        </a:p>
      </dsp:txBody>
      <dsp:txXfrm>
        <a:off x="386940" y="104259"/>
        <a:ext cx="4102920" cy="1518360"/>
      </dsp:txXfrm>
    </dsp:sp>
    <dsp:sp modelId="{4D466F30-CC97-4DBD-8C8C-9BF440B7A400}">
      <dsp:nvSpPr>
        <dsp:cNvPr id="0" name=""/>
        <dsp:cNvSpPr/>
      </dsp:nvSpPr>
      <dsp:spPr>
        <a:xfrm>
          <a:off x="0" y="3448959"/>
          <a:ext cx="6096000" cy="143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9443E4A-57FB-424E-9AD8-D04731603DDD}">
      <dsp:nvSpPr>
        <dsp:cNvPr id="0" name=""/>
        <dsp:cNvSpPr/>
      </dsp:nvSpPr>
      <dsp:spPr>
        <a:xfrm>
          <a:off x="304800" y="2607639"/>
          <a:ext cx="4267200" cy="1682640"/>
        </a:xfrm>
        <a:prstGeom prst="roundRect">
          <a:avLst/>
        </a:prstGeom>
        <a:solidFill>
          <a:srgbClr val="00999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latin typeface="Abhaya Libre Regular" panose="020B0604020202020204" charset="0"/>
              <a:cs typeface="Abhaya Libre Regular" panose="020B0604020202020204" charset="0"/>
            </a:rPr>
            <a:t>2. </a:t>
          </a:r>
          <a:r>
            <a:rPr lang="en-US" sz="2800" kern="1200" dirty="0" err="1">
              <a:latin typeface="Abhaya Libre Regular" panose="020B0604020202020204" charset="0"/>
              <a:cs typeface="Abhaya Libre Regular" panose="020B0604020202020204" charset="0"/>
            </a:rPr>
            <a:t>Crearea</a:t>
          </a:r>
          <a:r>
            <a:rPr lang="en-US" sz="2800" kern="12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800" kern="1200" dirty="0" err="1">
              <a:latin typeface="Abhaya Libre Regular" panose="020B0604020202020204" charset="0"/>
              <a:cs typeface="Abhaya Libre Regular" panose="020B0604020202020204" charset="0"/>
            </a:rPr>
            <a:t>unui</a:t>
          </a:r>
          <a:r>
            <a:rPr lang="en-US" sz="2800" kern="12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800" kern="1200" dirty="0" err="1">
              <a:latin typeface="Abhaya Libre Regular" panose="020B0604020202020204" charset="0"/>
              <a:cs typeface="Abhaya Libre Regular" panose="020B0604020202020204" charset="0"/>
            </a:rPr>
            <a:t>cadru</a:t>
          </a:r>
          <a:r>
            <a:rPr lang="en-US" sz="2800" kern="1200" dirty="0">
              <a:latin typeface="Abhaya Libre Regular" panose="020B0604020202020204" charset="0"/>
              <a:cs typeface="Abhaya Libre Regular" panose="020B0604020202020204" charset="0"/>
            </a:rPr>
            <a:t> de </a:t>
          </a:r>
          <a:r>
            <a:rPr lang="en-US" sz="2800" kern="1200" dirty="0" err="1">
              <a:latin typeface="Abhaya Libre Regular" panose="020B0604020202020204" charset="0"/>
              <a:cs typeface="Abhaya Libre Regular" panose="020B0604020202020204" charset="0"/>
            </a:rPr>
            <a:t>guvernanță</a:t>
          </a:r>
          <a:r>
            <a:rPr lang="en-US" sz="2800" kern="1200" dirty="0">
              <a:latin typeface="Abhaya Libre Regular" panose="020B0604020202020204" charset="0"/>
              <a:cs typeface="Abhaya Libre Regular" panose="020B0604020202020204" charset="0"/>
            </a:rPr>
            <a:t> transparent </a:t>
          </a:r>
          <a:r>
            <a:rPr lang="en-US" sz="2800" kern="1200" dirty="0" err="1">
              <a:latin typeface="Abhaya Libre Regular" panose="020B0604020202020204" charset="0"/>
              <a:cs typeface="Abhaya Libre Regular" panose="020B0604020202020204" charset="0"/>
            </a:rPr>
            <a:t>și</a:t>
          </a:r>
          <a:r>
            <a:rPr lang="en-US" sz="2800" kern="12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800" kern="1200" dirty="0" err="1">
              <a:latin typeface="Abhaya Libre Regular" panose="020B0604020202020204" charset="0"/>
              <a:cs typeface="Abhaya Libre Regular" panose="020B0604020202020204" charset="0"/>
            </a:rPr>
            <a:t>incluziv</a:t>
          </a:r>
          <a:endParaRPr lang="en-US" sz="2800" kern="1200" dirty="0">
            <a:latin typeface="Abhaya Libre Regular" panose="020B0604020202020204" charset="0"/>
            <a:cs typeface="Abhaya Libre Regular" panose="020B0604020202020204" charset="0"/>
          </a:endParaRPr>
        </a:p>
      </dsp:txBody>
      <dsp:txXfrm>
        <a:off x="386940" y="2689779"/>
        <a:ext cx="4102920" cy="1518360"/>
      </dsp:txXfrm>
    </dsp:sp>
    <dsp:sp modelId="{FE11114E-53EC-4556-8824-A3F5CD0B026C}">
      <dsp:nvSpPr>
        <dsp:cNvPr id="0" name=""/>
        <dsp:cNvSpPr/>
      </dsp:nvSpPr>
      <dsp:spPr>
        <a:xfrm>
          <a:off x="0" y="6034480"/>
          <a:ext cx="6096000" cy="143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3A97360-C97B-4274-B0E3-8E59B5D17507}">
      <dsp:nvSpPr>
        <dsp:cNvPr id="0" name=""/>
        <dsp:cNvSpPr/>
      </dsp:nvSpPr>
      <dsp:spPr>
        <a:xfrm>
          <a:off x="304800" y="5193160"/>
          <a:ext cx="4267200" cy="1682640"/>
        </a:xfrm>
        <a:prstGeom prst="roundRect">
          <a:avLst/>
        </a:prstGeom>
        <a:solidFill>
          <a:srgbClr val="00999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latin typeface="Abhaya Libre Regular" panose="020B0604020202020204" charset="0"/>
              <a:cs typeface="Abhaya Libre Regular" panose="020B0604020202020204" charset="0"/>
            </a:rPr>
            <a:t>3. </a:t>
          </a:r>
          <a:r>
            <a:rPr lang="it-IT" sz="2800" kern="1200" dirty="0">
              <a:latin typeface="Abhaya Libre Regular" panose="020B0604020202020204" charset="0"/>
              <a:cs typeface="Abhaya Libre Regular" panose="020B0604020202020204" charset="0"/>
            </a:rPr>
            <a:t>Crearea unei viziuni comune pentru viitorul regiunii</a:t>
          </a:r>
          <a:endParaRPr lang="en-US" sz="2800" kern="1200" dirty="0">
            <a:latin typeface="Abhaya Libre Regular" panose="020B0604020202020204" charset="0"/>
            <a:cs typeface="Abhaya Libre Regular" panose="020B0604020202020204" charset="0"/>
          </a:endParaRPr>
        </a:p>
      </dsp:txBody>
      <dsp:txXfrm>
        <a:off x="386940" y="5275300"/>
        <a:ext cx="4102920" cy="151836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2AE641-47D9-4CBF-A774-09778467D910}">
      <dsp:nvSpPr>
        <dsp:cNvPr id="0" name=""/>
        <dsp:cNvSpPr/>
      </dsp:nvSpPr>
      <dsp:spPr>
        <a:xfrm rot="16200000">
          <a:off x="134266" y="-127084"/>
          <a:ext cx="6654800" cy="6908968"/>
        </a:xfrm>
        <a:prstGeom prst="flowChartManualOperation">
          <a:avLst/>
        </a:prstGeom>
        <a:solidFill>
          <a:srgbClr val="009999"/>
        </a:solidFill>
        <a:ln>
          <a:noFill/>
        </a:ln>
        <a:effectLst>
          <a:reflection blurRad="6350" stA="50000" endA="275" endPos="40000" dist="101600" dir="5400000" sy="-100000" algn="bl" rotWithShape="0"/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0" tIns="0" rIns="203200" bIns="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 err="1">
              <a:latin typeface="Abhaya Libre Regular" panose="020B0604020202020204" charset="0"/>
              <a:cs typeface="Abhaya Libre Regular" panose="020B0604020202020204" charset="0"/>
            </a:rPr>
            <a:t>Abordarea</a:t>
          </a:r>
          <a:r>
            <a:rPr lang="en-US" sz="3200" b="1" kern="12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3200" b="1" kern="1200" dirty="0" err="1">
              <a:latin typeface="Abhaya Libre Regular" panose="020B0604020202020204" charset="0"/>
              <a:cs typeface="Abhaya Libre Regular" panose="020B0604020202020204" charset="0"/>
            </a:rPr>
            <a:t>crizei</a:t>
          </a:r>
          <a:r>
            <a:rPr lang="en-US" sz="3200" b="1" kern="12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3200" b="1" kern="1200" dirty="0" err="1">
              <a:latin typeface="Abhaya Libre Regular" panose="020B0604020202020204" charset="0"/>
              <a:cs typeface="Abhaya Libre Regular" panose="020B0604020202020204" charset="0"/>
            </a:rPr>
            <a:t>economice</a:t>
          </a:r>
          <a:endParaRPr lang="en-US" sz="3200" b="1" kern="1200" dirty="0">
            <a:latin typeface="Abhaya Libre Regular" panose="020B0604020202020204" charset="0"/>
            <a:cs typeface="Abhaya Libre Regular" panose="020B0604020202020204" charset="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>
              <a:latin typeface="Abhaya Libre Regular" panose="020B0604020202020204" charset="0"/>
              <a:cs typeface="Abhaya Libre Regular" panose="020B0604020202020204" charset="0"/>
            </a:rPr>
            <a:t>Un plan </a:t>
          </a:r>
          <a:r>
            <a:rPr lang="en-US" sz="2800" kern="1200" dirty="0" err="1">
              <a:latin typeface="Abhaya Libre Regular" panose="020B0604020202020204" charset="0"/>
              <a:cs typeface="Abhaya Libre Regular" panose="020B0604020202020204" charset="0"/>
            </a:rPr>
            <a:t>cuprinzător</a:t>
          </a:r>
          <a:r>
            <a:rPr lang="en-US" sz="2800" kern="12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800" kern="1200" dirty="0" err="1">
              <a:latin typeface="Abhaya Libre Regular" panose="020B0604020202020204" charset="0"/>
              <a:cs typeface="Abhaya Libre Regular" panose="020B0604020202020204" charset="0"/>
            </a:rPr>
            <a:t>pentru</a:t>
          </a:r>
          <a:r>
            <a:rPr lang="en-US" sz="2800" kern="12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800" kern="1200" dirty="0" err="1">
              <a:latin typeface="Abhaya Libre Regular" panose="020B0604020202020204" charset="0"/>
              <a:cs typeface="Abhaya Libre Regular" panose="020B0604020202020204" charset="0"/>
            </a:rPr>
            <a:t>redresarea</a:t>
          </a:r>
          <a:r>
            <a:rPr lang="en-US" sz="2800" kern="12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800" kern="1200" dirty="0" err="1">
              <a:latin typeface="Abhaya Libre Regular" panose="020B0604020202020204" charset="0"/>
              <a:cs typeface="Abhaya Libre Regular" panose="020B0604020202020204" charset="0"/>
            </a:rPr>
            <a:t>economiei</a:t>
          </a:r>
          <a:r>
            <a:rPr lang="en-US" sz="2800" kern="12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800" kern="1200" dirty="0" err="1">
              <a:latin typeface="Abhaya Libre Regular" panose="020B0604020202020204" charset="0"/>
              <a:cs typeface="Abhaya Libre Regular" panose="020B0604020202020204" charset="0"/>
            </a:rPr>
            <a:t>regionale</a:t>
          </a:r>
          <a:r>
            <a:rPr lang="en-US" sz="2800" kern="1200" dirty="0">
              <a:latin typeface="Abhaya Libre Regular" panose="020B0604020202020204" charset="0"/>
              <a:cs typeface="Abhaya Libre Regular" panose="020B0604020202020204" charset="0"/>
            </a:rPr>
            <a:t> care se </a:t>
          </a:r>
          <a:r>
            <a:rPr lang="en-US" sz="2800" kern="1200" dirty="0" err="1">
              <a:latin typeface="Abhaya Libre Regular" panose="020B0604020202020204" charset="0"/>
              <a:cs typeface="Abhaya Libre Regular" panose="020B0604020202020204" charset="0"/>
            </a:rPr>
            <a:t>concentrează</a:t>
          </a:r>
          <a:r>
            <a:rPr lang="en-US" sz="2800" kern="1200" dirty="0">
              <a:latin typeface="Abhaya Libre Regular" panose="020B0604020202020204" charset="0"/>
              <a:cs typeface="Abhaya Libre Regular" panose="020B0604020202020204" charset="0"/>
            </a:rPr>
            <a:t> pe </a:t>
          </a:r>
          <a:r>
            <a:rPr lang="en-US" sz="2800" kern="1200" dirty="0" err="1">
              <a:latin typeface="Abhaya Libre Regular" panose="020B0604020202020204" charset="0"/>
              <a:cs typeface="Abhaya Libre Regular" panose="020B0604020202020204" charset="0"/>
            </a:rPr>
            <a:t>maximizarea</a:t>
          </a:r>
          <a:r>
            <a:rPr lang="en-US" sz="2800" kern="12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800" kern="1200" dirty="0" err="1">
              <a:latin typeface="Abhaya Libre Regular" panose="020B0604020202020204" charset="0"/>
              <a:cs typeface="Abhaya Libre Regular" panose="020B0604020202020204" charset="0"/>
            </a:rPr>
            <a:t>potențialului</a:t>
          </a:r>
          <a:r>
            <a:rPr lang="en-US" sz="2800" kern="1200" dirty="0">
              <a:latin typeface="Abhaya Libre Regular" panose="020B0604020202020204" charset="0"/>
              <a:cs typeface="Abhaya Libre Regular" panose="020B0604020202020204" charset="0"/>
            </a:rPr>
            <a:t> de </a:t>
          </a:r>
          <a:r>
            <a:rPr lang="en-US" sz="2800" kern="1200" dirty="0" err="1">
              <a:latin typeface="Abhaya Libre Regular" panose="020B0604020202020204" charset="0"/>
              <a:cs typeface="Abhaya Libre Regular" panose="020B0604020202020204" charset="0"/>
            </a:rPr>
            <a:t>inovare</a:t>
          </a:r>
          <a:r>
            <a:rPr lang="en-US" sz="2800" kern="12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800" kern="1200" dirty="0" err="1">
              <a:latin typeface="Abhaya Libre Regular" panose="020B0604020202020204" charset="0"/>
              <a:cs typeface="Abhaya Libre Regular" panose="020B0604020202020204" charset="0"/>
            </a:rPr>
            <a:t>și</a:t>
          </a:r>
          <a:r>
            <a:rPr lang="en-US" sz="2800" kern="12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800" kern="1200" dirty="0" err="1">
              <a:latin typeface="Abhaya Libre Regular" panose="020B0604020202020204" charset="0"/>
              <a:cs typeface="Abhaya Libre Regular" panose="020B0604020202020204" charset="0"/>
            </a:rPr>
            <a:t>cunoaștere</a:t>
          </a:r>
          <a:r>
            <a:rPr lang="en-US" sz="2800" kern="12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800" kern="1200" dirty="0" err="1">
              <a:latin typeface="Abhaya Libre Regular" panose="020B0604020202020204" charset="0"/>
              <a:cs typeface="Abhaya Libre Regular" panose="020B0604020202020204" charset="0"/>
            </a:rPr>
            <a:t>științifică</a:t>
          </a:r>
          <a:r>
            <a:rPr lang="en-US" sz="2800" kern="12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800" kern="1200" dirty="0" err="1">
              <a:latin typeface="Abhaya Libre Regular" panose="020B0604020202020204" charset="0"/>
              <a:cs typeface="Abhaya Libre Regular" panose="020B0604020202020204" charset="0"/>
            </a:rPr>
            <a:t>într</a:t>
          </a:r>
          <a:r>
            <a:rPr lang="en-US" sz="2800" kern="1200" dirty="0">
              <a:latin typeface="Abhaya Libre Regular" panose="020B0604020202020204" charset="0"/>
              <a:cs typeface="Abhaya Libre Regular" panose="020B0604020202020204" charset="0"/>
            </a:rPr>
            <a:t>-un </a:t>
          </a:r>
          <a:r>
            <a:rPr lang="en-US" sz="2800" kern="1200" dirty="0" err="1">
              <a:latin typeface="Abhaya Libre Regular" panose="020B0604020202020204" charset="0"/>
              <a:cs typeface="Abhaya Libre Regular" panose="020B0604020202020204" charset="0"/>
            </a:rPr>
            <a:t>efort</a:t>
          </a:r>
          <a:r>
            <a:rPr lang="en-US" sz="2800" kern="1200" dirty="0">
              <a:latin typeface="Abhaya Libre Regular" panose="020B0604020202020204" charset="0"/>
              <a:cs typeface="Abhaya Libre Regular" panose="020B0604020202020204" charset="0"/>
            </a:rPr>
            <a:t> de a </a:t>
          </a:r>
          <a:r>
            <a:rPr lang="en-US" sz="2800" kern="1200" dirty="0" err="1">
              <a:latin typeface="Abhaya Libre Regular" panose="020B0604020202020204" charset="0"/>
              <a:cs typeface="Abhaya Libre Regular" panose="020B0604020202020204" charset="0"/>
            </a:rPr>
            <a:t>crește</a:t>
          </a:r>
          <a:r>
            <a:rPr lang="en-US" sz="2800" kern="12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800" kern="1200" dirty="0" err="1">
              <a:latin typeface="Abhaya Libre Regular" panose="020B0604020202020204" charset="0"/>
              <a:cs typeface="Abhaya Libre Regular" panose="020B0604020202020204" charset="0"/>
            </a:rPr>
            <a:t>competitivitatea</a:t>
          </a:r>
          <a:r>
            <a:rPr lang="en-US" sz="2800" kern="12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800" kern="1200" dirty="0" err="1">
              <a:latin typeface="Abhaya Libre Regular" panose="020B0604020202020204" charset="0"/>
              <a:cs typeface="Abhaya Libre Regular" panose="020B0604020202020204" charset="0"/>
            </a:rPr>
            <a:t>ramurilor</a:t>
          </a:r>
          <a:r>
            <a:rPr lang="en-US" sz="2800" kern="12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800" kern="1200" dirty="0" err="1">
              <a:latin typeface="Abhaya Libre Regular" panose="020B0604020202020204" charset="0"/>
              <a:cs typeface="Abhaya Libre Regular" panose="020B0604020202020204" charset="0"/>
            </a:rPr>
            <a:t>stabilite</a:t>
          </a:r>
          <a:r>
            <a:rPr lang="en-US" sz="2800" kern="12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800" kern="1200" dirty="0" err="1">
              <a:latin typeface="Abhaya Libre Regular" panose="020B0604020202020204" charset="0"/>
              <a:cs typeface="Abhaya Libre Regular" panose="020B0604020202020204" charset="0"/>
            </a:rPr>
            <a:t>și</a:t>
          </a:r>
          <a:r>
            <a:rPr lang="en-US" sz="2800" kern="1200" dirty="0">
              <a:latin typeface="Abhaya Libre Regular" panose="020B0604020202020204" charset="0"/>
              <a:cs typeface="Abhaya Libre Regular" panose="020B0604020202020204" charset="0"/>
            </a:rPr>
            <a:t> de a </a:t>
          </a:r>
          <a:r>
            <a:rPr lang="en-US" sz="2800" kern="1200" dirty="0" err="1">
              <a:latin typeface="Abhaya Libre Regular" panose="020B0604020202020204" charset="0"/>
              <a:cs typeface="Abhaya Libre Regular" panose="020B0604020202020204" charset="0"/>
            </a:rPr>
            <a:t>lărgi</a:t>
          </a:r>
          <a:r>
            <a:rPr lang="en-US" sz="2800" kern="12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800" kern="1200" dirty="0" err="1">
              <a:latin typeface="Abhaya Libre Regular" panose="020B0604020202020204" charset="0"/>
              <a:cs typeface="Abhaya Libre Regular" panose="020B0604020202020204" charset="0"/>
            </a:rPr>
            <a:t>baza</a:t>
          </a:r>
          <a:r>
            <a:rPr lang="en-US" sz="2800" kern="1200" dirty="0">
              <a:latin typeface="Abhaya Libre Regular" panose="020B0604020202020204" charset="0"/>
              <a:cs typeface="Abhaya Libre Regular" panose="020B0604020202020204" charset="0"/>
            </a:rPr>
            <a:t> de </a:t>
          </a:r>
          <a:r>
            <a:rPr lang="en-US" sz="2800" kern="1200" dirty="0" err="1">
              <a:latin typeface="Abhaya Libre Regular" panose="020B0604020202020204" charset="0"/>
              <a:cs typeface="Abhaya Libre Regular" panose="020B0604020202020204" charset="0"/>
            </a:rPr>
            <a:t>producție</a:t>
          </a:r>
          <a:r>
            <a:rPr lang="en-US" sz="2800" kern="1200" dirty="0">
              <a:latin typeface="Abhaya Libre Regular" panose="020B0604020202020204" charset="0"/>
              <a:cs typeface="Abhaya Libre Regular" panose="020B0604020202020204" charset="0"/>
            </a:rPr>
            <a:t> a </a:t>
          </a:r>
          <a:r>
            <a:rPr lang="en-US" sz="2800" kern="1200" dirty="0" err="1">
              <a:latin typeface="Abhaya Libre Regular" panose="020B0604020202020204" charset="0"/>
              <a:cs typeface="Abhaya Libre Regular" panose="020B0604020202020204" charset="0"/>
            </a:rPr>
            <a:t>Cretei</a:t>
          </a:r>
          <a:r>
            <a:rPr lang="en-US" sz="2800" kern="12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800" kern="1200" dirty="0" err="1">
              <a:latin typeface="Abhaya Libre Regular" panose="020B0604020202020204" charset="0"/>
              <a:cs typeface="Abhaya Libre Regular" panose="020B0604020202020204" charset="0"/>
            </a:rPr>
            <a:t>către</a:t>
          </a:r>
          <a:r>
            <a:rPr lang="en-US" sz="2800" kern="12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800" kern="1200" dirty="0" err="1">
              <a:latin typeface="Abhaya Libre Regular" panose="020B0604020202020204" charset="0"/>
              <a:cs typeface="Abhaya Libre Regular" panose="020B0604020202020204" charset="0"/>
            </a:rPr>
            <a:t>sectoare</a:t>
          </a:r>
          <a:r>
            <a:rPr lang="en-US" sz="2800" kern="12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800" kern="1200" dirty="0" err="1">
              <a:latin typeface="Abhaya Libre Regular" panose="020B0604020202020204" charset="0"/>
              <a:cs typeface="Abhaya Libre Regular" panose="020B0604020202020204" charset="0"/>
            </a:rPr>
            <a:t>noi</a:t>
          </a:r>
          <a:r>
            <a:rPr lang="en-US" sz="2800" kern="12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800" kern="1200" dirty="0" err="1">
              <a:latin typeface="Abhaya Libre Regular" panose="020B0604020202020204" charset="0"/>
              <a:cs typeface="Abhaya Libre Regular" panose="020B0604020202020204" charset="0"/>
            </a:rPr>
            <a:t>emergente</a:t>
          </a:r>
          <a:r>
            <a:rPr lang="en-US" sz="2800" kern="1200" dirty="0">
              <a:latin typeface="Abhaya Libre Regular" panose="020B0604020202020204" charset="0"/>
              <a:cs typeface="Abhaya Libre Regular" panose="020B0604020202020204" charset="0"/>
            </a:rPr>
            <a:t>, cu </a:t>
          </a:r>
          <a:r>
            <a:rPr lang="en-US" sz="2800" kern="1200" dirty="0" err="1">
              <a:latin typeface="Abhaya Libre Regular" panose="020B0604020202020204" charset="0"/>
              <a:cs typeface="Abhaya Libre Regular" panose="020B0604020202020204" charset="0"/>
            </a:rPr>
            <a:t>valoare</a:t>
          </a:r>
          <a:r>
            <a:rPr lang="en-US" sz="2800" kern="12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800" kern="1200" dirty="0" err="1">
              <a:latin typeface="Abhaya Libre Regular" panose="020B0604020202020204" charset="0"/>
              <a:cs typeface="Abhaya Libre Regular" panose="020B0604020202020204" charset="0"/>
            </a:rPr>
            <a:t>adăugată</a:t>
          </a:r>
          <a:r>
            <a:rPr lang="en-US" sz="2800" kern="12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800" kern="1200" dirty="0" err="1">
              <a:latin typeface="Abhaya Libre Regular" panose="020B0604020202020204" charset="0"/>
              <a:cs typeface="Abhaya Libre Regular" panose="020B0604020202020204" charset="0"/>
            </a:rPr>
            <a:t>ridicată</a:t>
          </a:r>
          <a:r>
            <a:rPr lang="en-US" sz="2800" kern="1200" dirty="0">
              <a:latin typeface="Abhaya Libre Regular" panose="020B0604020202020204" charset="0"/>
              <a:cs typeface="Abhaya Libre Regular" panose="020B0604020202020204" charset="0"/>
            </a:rPr>
            <a:t>.</a:t>
          </a:r>
        </a:p>
      </dsp:txBody>
      <dsp:txXfrm rot="5400000">
        <a:off x="7182" y="1330960"/>
        <a:ext cx="6908968" cy="3992880"/>
      </dsp:txXfrm>
    </dsp:sp>
    <dsp:sp modelId="{213807F7-E75D-462F-B672-2EBF20D144A3}">
      <dsp:nvSpPr>
        <dsp:cNvPr id="0" name=""/>
        <dsp:cNvSpPr/>
      </dsp:nvSpPr>
      <dsp:spPr>
        <a:xfrm rot="16200000">
          <a:off x="7561407" y="-127084"/>
          <a:ext cx="6654800" cy="6908968"/>
        </a:xfrm>
        <a:prstGeom prst="flowChartManualOperation">
          <a:avLst/>
        </a:prstGeom>
        <a:solidFill>
          <a:srgbClr val="009999"/>
        </a:solidFill>
        <a:ln>
          <a:noFill/>
        </a:ln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0" tIns="0" rIns="203200" bIns="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b="1" kern="1200" dirty="0">
              <a:latin typeface="Abhaya Libre Regular" panose="020B0604020202020204" charset="0"/>
              <a:cs typeface="Abhaya Libre Regular" panose="020B0604020202020204" charset="0"/>
            </a:rPr>
            <a:t>Stabilirea Cadrului Legal de Mediu</a:t>
          </a:r>
          <a:endParaRPr lang="en-US" sz="3200" b="1" kern="1200" dirty="0">
            <a:latin typeface="Abhaya Libre Regular" panose="020B0604020202020204" charset="0"/>
            <a:cs typeface="Abhaya Libre Regular" panose="020B0604020202020204" charset="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>
              <a:latin typeface="Abhaya Libre Regular" panose="020B0604020202020204" charset="0"/>
              <a:cs typeface="Abhaya Libre Regular" panose="020B0604020202020204" charset="0"/>
            </a:rPr>
            <a:t>Un </a:t>
          </a:r>
          <a:r>
            <a:rPr lang="en-US" sz="2800" kern="1200" dirty="0" err="1">
              <a:latin typeface="Abhaya Libre Regular" panose="020B0604020202020204" charset="0"/>
              <a:cs typeface="Abhaya Libre Regular" panose="020B0604020202020204" charset="0"/>
            </a:rPr>
            <a:t>cadru</a:t>
          </a:r>
          <a:r>
            <a:rPr lang="en-US" sz="2800" kern="1200" dirty="0">
              <a:latin typeface="Abhaya Libre Regular" panose="020B0604020202020204" charset="0"/>
              <a:cs typeface="Abhaya Libre Regular" panose="020B0604020202020204" charset="0"/>
            </a:rPr>
            <a:t> legal care </a:t>
          </a:r>
          <a:r>
            <a:rPr lang="en-US" sz="2800" kern="1200" dirty="0" err="1">
              <a:latin typeface="Abhaya Libre Regular" panose="020B0604020202020204" charset="0"/>
              <a:cs typeface="Abhaya Libre Regular" panose="020B0604020202020204" charset="0"/>
            </a:rPr>
            <a:t>abordează</a:t>
          </a:r>
          <a:r>
            <a:rPr lang="en-US" sz="2800" kern="12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800" kern="1200" dirty="0" err="1">
              <a:latin typeface="Abhaya Libre Regular" panose="020B0604020202020204" charset="0"/>
              <a:cs typeface="Abhaya Libre Regular" panose="020B0604020202020204" charset="0"/>
            </a:rPr>
            <a:t>problemele</a:t>
          </a:r>
          <a:r>
            <a:rPr lang="en-US" sz="2800" kern="12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800" kern="1200" dirty="0" err="1">
              <a:latin typeface="Abhaya Libre Regular" panose="020B0604020202020204" charset="0"/>
              <a:cs typeface="Abhaya Libre Regular" panose="020B0604020202020204" charset="0"/>
            </a:rPr>
            <a:t>și</a:t>
          </a:r>
          <a:r>
            <a:rPr lang="en-US" sz="2800" kern="12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800" kern="1200" dirty="0" err="1">
              <a:latin typeface="Abhaya Libre Regular" panose="020B0604020202020204" charset="0"/>
              <a:cs typeface="Abhaya Libre Regular" panose="020B0604020202020204" charset="0"/>
            </a:rPr>
            <a:t>provocările</a:t>
          </a:r>
          <a:r>
            <a:rPr lang="en-US" sz="2800" kern="12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800" kern="1200" dirty="0" err="1">
              <a:latin typeface="Abhaya Libre Regular" panose="020B0604020202020204" charset="0"/>
              <a:cs typeface="Abhaya Libre Regular" panose="020B0604020202020204" charset="0"/>
            </a:rPr>
            <a:t>semnificative</a:t>
          </a:r>
          <a:r>
            <a:rPr lang="en-US" sz="2800" kern="1200" dirty="0">
              <a:latin typeface="Abhaya Libre Regular" panose="020B0604020202020204" charset="0"/>
              <a:cs typeface="Abhaya Libre Regular" panose="020B0604020202020204" charset="0"/>
            </a:rPr>
            <a:t> de </a:t>
          </a:r>
          <a:r>
            <a:rPr lang="en-US" sz="2800" kern="1200" dirty="0" err="1">
              <a:latin typeface="Abhaya Libre Regular" panose="020B0604020202020204" charset="0"/>
              <a:cs typeface="Abhaya Libre Regular" panose="020B0604020202020204" charset="0"/>
            </a:rPr>
            <a:t>mediu</a:t>
          </a:r>
          <a:r>
            <a:rPr lang="en-US" sz="2800" kern="1200" dirty="0">
              <a:latin typeface="Abhaya Libre Regular" panose="020B0604020202020204" charset="0"/>
              <a:cs typeface="Abhaya Libre Regular" panose="020B0604020202020204" charset="0"/>
            </a:rPr>
            <a:t> ale </a:t>
          </a:r>
          <a:r>
            <a:rPr lang="en-US" sz="2800" kern="1200" dirty="0" err="1">
              <a:latin typeface="Abhaya Libre Regular" panose="020B0604020202020204" charset="0"/>
              <a:cs typeface="Abhaya Libre Regular" panose="020B0604020202020204" charset="0"/>
            </a:rPr>
            <a:t>Cretei</a:t>
          </a:r>
          <a:r>
            <a:rPr lang="en-US" sz="2800" kern="12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800" kern="1200" dirty="0" err="1">
              <a:latin typeface="Abhaya Libre Regular" panose="020B0604020202020204" charset="0"/>
              <a:cs typeface="Abhaya Libre Regular" panose="020B0604020202020204" charset="0"/>
            </a:rPr>
            <a:t>pentru</a:t>
          </a:r>
          <a:r>
            <a:rPr lang="en-US" sz="2800" kern="1200" dirty="0">
              <a:latin typeface="Abhaya Libre Regular" panose="020B0604020202020204" charset="0"/>
              <a:cs typeface="Abhaya Libre Regular" panose="020B0604020202020204" charset="0"/>
            </a:rPr>
            <a:t> a </a:t>
          </a:r>
          <a:r>
            <a:rPr lang="en-US" sz="2800" kern="1200" dirty="0" err="1">
              <a:latin typeface="Abhaya Libre Regular" panose="020B0604020202020204" charset="0"/>
              <a:cs typeface="Abhaya Libre Regular" panose="020B0604020202020204" charset="0"/>
            </a:rPr>
            <a:t>promova</a:t>
          </a:r>
          <a:r>
            <a:rPr lang="en-US" sz="2800" kern="12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800" kern="1200" dirty="0" err="1">
              <a:latin typeface="Abhaya Libre Regular" panose="020B0604020202020204" charset="0"/>
              <a:cs typeface="Abhaya Libre Regular" panose="020B0604020202020204" charset="0"/>
            </a:rPr>
            <a:t>dezvoltarea</a:t>
          </a:r>
          <a:r>
            <a:rPr lang="en-US" sz="2800" kern="12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800" kern="1200" dirty="0" err="1">
              <a:latin typeface="Abhaya Libre Regular" panose="020B0604020202020204" charset="0"/>
              <a:cs typeface="Abhaya Libre Regular" panose="020B0604020202020204" charset="0"/>
            </a:rPr>
            <a:t>durabilă</a:t>
          </a:r>
          <a:r>
            <a:rPr lang="en-US" sz="2800" kern="12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800" kern="1200" dirty="0" err="1">
              <a:latin typeface="Abhaya Libre Regular" panose="020B0604020202020204" charset="0"/>
              <a:cs typeface="Abhaya Libre Regular" panose="020B0604020202020204" charset="0"/>
            </a:rPr>
            <a:t>și</a:t>
          </a:r>
          <a:r>
            <a:rPr lang="en-US" sz="2800" kern="12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800" kern="1200" dirty="0" err="1">
              <a:latin typeface="Abhaya Libre Regular" panose="020B0604020202020204" charset="0"/>
              <a:cs typeface="Abhaya Libre Regular" panose="020B0604020202020204" charset="0"/>
            </a:rPr>
            <a:t>crearea</a:t>
          </a:r>
          <a:r>
            <a:rPr lang="en-US" sz="2800" kern="1200" dirty="0">
              <a:latin typeface="Abhaya Libre Regular" panose="020B0604020202020204" charset="0"/>
              <a:cs typeface="Abhaya Libre Regular" panose="020B0604020202020204" charset="0"/>
            </a:rPr>
            <a:t> de </a:t>
          </a:r>
          <a:r>
            <a:rPr lang="en-US" sz="2800" kern="1200" dirty="0" err="1">
              <a:latin typeface="Abhaya Libre Regular" panose="020B0604020202020204" charset="0"/>
              <a:cs typeface="Abhaya Libre Regular" panose="020B0604020202020204" charset="0"/>
            </a:rPr>
            <a:t>noi</a:t>
          </a:r>
          <a:r>
            <a:rPr lang="en-US" sz="2800" kern="12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800" kern="1200" dirty="0" err="1">
              <a:latin typeface="Abhaya Libre Regular" panose="020B0604020202020204" charset="0"/>
              <a:cs typeface="Abhaya Libre Regular" panose="020B0604020202020204" charset="0"/>
            </a:rPr>
            <a:t>locuri</a:t>
          </a:r>
          <a:r>
            <a:rPr lang="en-US" sz="2800" kern="1200" dirty="0">
              <a:latin typeface="Abhaya Libre Regular" panose="020B0604020202020204" charset="0"/>
              <a:cs typeface="Abhaya Libre Regular" panose="020B0604020202020204" charset="0"/>
            </a:rPr>
            <a:t> de </a:t>
          </a:r>
          <a:r>
            <a:rPr lang="en-US" sz="2800" kern="1200" dirty="0" err="1">
              <a:latin typeface="Abhaya Libre Regular" panose="020B0604020202020204" charset="0"/>
              <a:cs typeface="Abhaya Libre Regular" panose="020B0604020202020204" charset="0"/>
            </a:rPr>
            <a:t>muncă</a:t>
          </a:r>
          <a:r>
            <a:rPr lang="en-US" sz="2800" kern="1200" dirty="0">
              <a:latin typeface="Abhaya Libre Regular" panose="020B0604020202020204" charset="0"/>
              <a:cs typeface="Abhaya Libre Regular" panose="020B0604020202020204" charset="0"/>
            </a:rPr>
            <a:t>.</a:t>
          </a:r>
        </a:p>
      </dsp:txBody>
      <dsp:txXfrm rot="5400000">
        <a:off x="7434323" y="1330960"/>
        <a:ext cx="6908968" cy="39928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B602DE-BBFE-4C62-B628-645847482F5B}">
      <dsp:nvSpPr>
        <dsp:cNvPr id="0" name=""/>
        <dsp:cNvSpPr/>
      </dsp:nvSpPr>
      <dsp:spPr>
        <a:xfrm>
          <a:off x="0" y="863439"/>
          <a:ext cx="6096000" cy="143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30A8FC4-CFA5-4FE2-BB29-529693D75233}">
      <dsp:nvSpPr>
        <dsp:cNvPr id="0" name=""/>
        <dsp:cNvSpPr/>
      </dsp:nvSpPr>
      <dsp:spPr>
        <a:xfrm>
          <a:off x="304800" y="22119"/>
          <a:ext cx="4267200" cy="1682640"/>
        </a:xfrm>
        <a:prstGeom prst="roundRect">
          <a:avLst/>
        </a:prstGeom>
        <a:solidFill>
          <a:srgbClr val="00999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latin typeface="Abhaya Libre Regular" panose="020B0604020202020204" charset="0"/>
              <a:cs typeface="Abhaya Libre Regular" panose="020B0604020202020204" charset="0"/>
            </a:rPr>
            <a:t>4. </a:t>
          </a:r>
          <a:r>
            <a:rPr lang="en-US" sz="2800" kern="1200" dirty="0" err="1">
              <a:latin typeface="Abhaya Libre Regular" panose="020B0604020202020204" charset="0"/>
              <a:cs typeface="Abhaya Libre Regular" panose="020B0604020202020204" charset="0"/>
            </a:rPr>
            <a:t>Selectarea</a:t>
          </a:r>
          <a:r>
            <a:rPr lang="en-US" sz="2800" kern="12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800" kern="1200" dirty="0" err="1">
              <a:latin typeface="Abhaya Libre Regular" panose="020B0604020202020204" charset="0"/>
              <a:cs typeface="Abhaya Libre Regular" panose="020B0604020202020204" charset="0"/>
            </a:rPr>
            <a:t>unui</a:t>
          </a:r>
          <a:r>
            <a:rPr lang="en-US" sz="2800" kern="12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800" kern="1200" dirty="0" err="1">
              <a:latin typeface="Abhaya Libre Regular" panose="020B0604020202020204" charset="0"/>
              <a:cs typeface="Abhaya Libre Regular" panose="020B0604020202020204" charset="0"/>
            </a:rPr>
            <a:t>număr</a:t>
          </a:r>
          <a:r>
            <a:rPr lang="en-US" sz="2800" kern="12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800" kern="1200" dirty="0" err="1">
              <a:latin typeface="Abhaya Libre Regular" panose="020B0604020202020204" charset="0"/>
              <a:cs typeface="Abhaya Libre Regular" panose="020B0604020202020204" charset="0"/>
            </a:rPr>
            <a:t>limitat</a:t>
          </a:r>
          <a:r>
            <a:rPr lang="en-US" sz="2800" kern="1200" dirty="0">
              <a:latin typeface="Abhaya Libre Regular" panose="020B0604020202020204" charset="0"/>
              <a:cs typeface="Abhaya Libre Regular" panose="020B0604020202020204" charset="0"/>
            </a:rPr>
            <a:t> de </a:t>
          </a:r>
          <a:r>
            <a:rPr lang="en-US" sz="2800" kern="1200" dirty="0" err="1">
              <a:latin typeface="Abhaya Libre Regular" panose="020B0604020202020204" charset="0"/>
              <a:cs typeface="Abhaya Libre Regular" panose="020B0604020202020204" charset="0"/>
            </a:rPr>
            <a:t>priorități</a:t>
          </a:r>
          <a:r>
            <a:rPr lang="en-US" sz="2800" kern="12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800" kern="1200" dirty="0" err="1">
              <a:latin typeface="Abhaya Libre Regular" panose="020B0604020202020204" charset="0"/>
              <a:cs typeface="Abhaya Libre Regular" panose="020B0604020202020204" charset="0"/>
            </a:rPr>
            <a:t>pentru</a:t>
          </a:r>
          <a:r>
            <a:rPr lang="en-US" sz="2800" kern="12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800" kern="1200" dirty="0" err="1">
              <a:latin typeface="Abhaya Libre Regular" panose="020B0604020202020204" charset="0"/>
              <a:cs typeface="Abhaya Libre Regular" panose="020B0604020202020204" charset="0"/>
            </a:rPr>
            <a:t>dezvoltarea</a:t>
          </a:r>
          <a:r>
            <a:rPr lang="en-US" sz="2800" kern="12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800" kern="1200" dirty="0" err="1">
              <a:latin typeface="Abhaya Libre Regular" panose="020B0604020202020204" charset="0"/>
              <a:cs typeface="Abhaya Libre Regular" panose="020B0604020202020204" charset="0"/>
            </a:rPr>
            <a:t>regională</a:t>
          </a:r>
          <a:endParaRPr lang="en-US" sz="2800" kern="1200" dirty="0">
            <a:latin typeface="Abhaya Libre Regular" panose="020B0604020202020204" charset="0"/>
            <a:cs typeface="Abhaya Libre Regular" panose="020B0604020202020204" charset="0"/>
          </a:endParaRPr>
        </a:p>
      </dsp:txBody>
      <dsp:txXfrm>
        <a:off x="386940" y="104259"/>
        <a:ext cx="4102920" cy="1518360"/>
      </dsp:txXfrm>
    </dsp:sp>
    <dsp:sp modelId="{4D466F30-CC97-4DBD-8C8C-9BF440B7A400}">
      <dsp:nvSpPr>
        <dsp:cNvPr id="0" name=""/>
        <dsp:cNvSpPr/>
      </dsp:nvSpPr>
      <dsp:spPr>
        <a:xfrm>
          <a:off x="0" y="3448959"/>
          <a:ext cx="6096000" cy="143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9443E4A-57FB-424E-9AD8-D04731603DDD}">
      <dsp:nvSpPr>
        <dsp:cNvPr id="0" name=""/>
        <dsp:cNvSpPr/>
      </dsp:nvSpPr>
      <dsp:spPr>
        <a:xfrm>
          <a:off x="304800" y="2607639"/>
          <a:ext cx="4267200" cy="1682640"/>
        </a:xfrm>
        <a:prstGeom prst="roundRect">
          <a:avLst/>
        </a:prstGeom>
        <a:solidFill>
          <a:srgbClr val="00999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latin typeface="Abhaya Libre Regular" panose="020B0604020202020204" charset="0"/>
              <a:cs typeface="Abhaya Libre Regular" panose="020B0604020202020204" charset="0"/>
            </a:rPr>
            <a:t>5. </a:t>
          </a:r>
          <a:r>
            <a:rPr lang="it-IT" sz="2800" kern="1200" dirty="0">
              <a:latin typeface="Abhaya Libre Regular" panose="020B0604020202020204" charset="0"/>
              <a:cs typeface="Abhaya Libre Regular" panose="020B0604020202020204" charset="0"/>
            </a:rPr>
            <a:t>Stabilirea mixurilor adecvate de politici</a:t>
          </a:r>
          <a:endParaRPr lang="en-US" sz="2800" kern="1200" dirty="0">
            <a:latin typeface="Abhaya Libre Regular" panose="020B0604020202020204" charset="0"/>
            <a:cs typeface="Abhaya Libre Regular" panose="020B0604020202020204" charset="0"/>
          </a:endParaRPr>
        </a:p>
      </dsp:txBody>
      <dsp:txXfrm>
        <a:off x="386940" y="2689779"/>
        <a:ext cx="4102920" cy="1518360"/>
      </dsp:txXfrm>
    </dsp:sp>
    <dsp:sp modelId="{FE11114E-53EC-4556-8824-A3F5CD0B026C}">
      <dsp:nvSpPr>
        <dsp:cNvPr id="0" name=""/>
        <dsp:cNvSpPr/>
      </dsp:nvSpPr>
      <dsp:spPr>
        <a:xfrm>
          <a:off x="0" y="6034480"/>
          <a:ext cx="6096000" cy="143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3A97360-C97B-4274-B0E3-8E59B5D17507}">
      <dsp:nvSpPr>
        <dsp:cNvPr id="0" name=""/>
        <dsp:cNvSpPr/>
      </dsp:nvSpPr>
      <dsp:spPr>
        <a:xfrm>
          <a:off x="304800" y="5193160"/>
          <a:ext cx="4267200" cy="1682640"/>
        </a:xfrm>
        <a:prstGeom prst="roundRect">
          <a:avLst/>
        </a:prstGeom>
        <a:solidFill>
          <a:srgbClr val="00999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latin typeface="Abhaya Libre Regular" panose="020B0604020202020204" charset="0"/>
              <a:cs typeface="Abhaya Libre Regular" panose="020B0604020202020204" charset="0"/>
            </a:rPr>
            <a:t>6. </a:t>
          </a:r>
          <a:r>
            <a:rPr lang="en-US" sz="2800" kern="1200" dirty="0" err="1">
              <a:latin typeface="Abhaya Libre Regular" panose="020B0604020202020204" charset="0"/>
              <a:cs typeface="Abhaya Libre Regular" panose="020B0604020202020204" charset="0"/>
            </a:rPr>
            <a:t>Integrarea</a:t>
          </a:r>
          <a:r>
            <a:rPr lang="en-US" sz="2800" kern="12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800" kern="1200" dirty="0" err="1">
              <a:latin typeface="Abhaya Libre Regular" panose="020B0604020202020204" charset="0"/>
              <a:cs typeface="Abhaya Libre Regular" panose="020B0604020202020204" charset="0"/>
            </a:rPr>
            <a:t>mecanismelor</a:t>
          </a:r>
          <a:r>
            <a:rPr lang="en-US" sz="2800" kern="1200" dirty="0">
              <a:latin typeface="Abhaya Libre Regular" panose="020B0604020202020204" charset="0"/>
              <a:cs typeface="Abhaya Libre Regular" panose="020B0604020202020204" charset="0"/>
            </a:rPr>
            <a:t> de </a:t>
          </a:r>
          <a:r>
            <a:rPr lang="en-US" sz="2800" kern="1200" dirty="0" err="1">
              <a:latin typeface="Abhaya Libre Regular" panose="020B0604020202020204" charset="0"/>
              <a:cs typeface="Abhaya Libre Regular" panose="020B0604020202020204" charset="0"/>
            </a:rPr>
            <a:t>monitorizare</a:t>
          </a:r>
          <a:r>
            <a:rPr lang="en-US" sz="2800" kern="12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800" kern="1200" dirty="0" err="1">
              <a:latin typeface="Abhaya Libre Regular" panose="020B0604020202020204" charset="0"/>
              <a:cs typeface="Abhaya Libre Regular" panose="020B0604020202020204" charset="0"/>
            </a:rPr>
            <a:t>și</a:t>
          </a:r>
          <a:r>
            <a:rPr lang="en-US" sz="2800" kern="12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800" kern="1200" dirty="0" err="1">
              <a:latin typeface="Abhaya Libre Regular" panose="020B0604020202020204" charset="0"/>
              <a:cs typeface="Abhaya Libre Regular" panose="020B0604020202020204" charset="0"/>
            </a:rPr>
            <a:t>evaluare</a:t>
          </a:r>
          <a:endParaRPr lang="en-US" sz="2800" kern="1200" dirty="0">
            <a:latin typeface="Abhaya Libre Regular" panose="020B0604020202020204" charset="0"/>
            <a:cs typeface="Abhaya Libre Regular" panose="020B0604020202020204" charset="0"/>
          </a:endParaRPr>
        </a:p>
      </dsp:txBody>
      <dsp:txXfrm>
        <a:off x="386940" y="5275300"/>
        <a:ext cx="4102920" cy="15183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CB853E-AB18-4F5E-955F-660D5FA4ADD1}">
      <dsp:nvSpPr>
        <dsp:cNvPr id="0" name=""/>
        <dsp:cNvSpPr/>
      </dsp:nvSpPr>
      <dsp:spPr>
        <a:xfrm>
          <a:off x="18475" y="1206060"/>
          <a:ext cx="6508737" cy="5917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b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Abhaya Libre Regular" panose="020B0604020202020204" charset="0"/>
              <a:cs typeface="Abhaya Libre Regular" panose="020B0604020202020204" charset="0"/>
            </a:rPr>
            <a:t>Cluster</a:t>
          </a:r>
          <a:r>
            <a:rPr lang="ro-RO" sz="2400" b="1" kern="1200" dirty="0">
              <a:latin typeface="Abhaya Libre Regular" panose="020B0604020202020204" charset="0"/>
              <a:cs typeface="Abhaya Libre Regular" panose="020B0604020202020204" charset="0"/>
            </a:rPr>
            <a:t>e</a:t>
          </a:r>
          <a:endParaRPr lang="en-US" sz="2400" b="1" kern="1200" dirty="0">
            <a:latin typeface="Abhaya Libre Regular" panose="020B0604020202020204" charset="0"/>
            <a:cs typeface="Abhaya Libre Regular" panose="020B0604020202020204" charset="0"/>
          </a:endParaRPr>
        </a:p>
      </dsp:txBody>
      <dsp:txXfrm>
        <a:off x="18475" y="1206060"/>
        <a:ext cx="6508737" cy="591703"/>
      </dsp:txXfrm>
    </dsp:sp>
    <dsp:sp modelId="{F89DE190-F558-44C5-B55D-7E49A5B4C931}">
      <dsp:nvSpPr>
        <dsp:cNvPr id="0" name=""/>
        <dsp:cNvSpPr/>
      </dsp:nvSpPr>
      <dsp:spPr>
        <a:xfrm>
          <a:off x="18475" y="1797764"/>
          <a:ext cx="1523044" cy="1205321"/>
        </a:xfrm>
        <a:prstGeom prst="chevron">
          <a:avLst>
            <a:gd name="adj" fmla="val 70610"/>
          </a:avLst>
        </a:prstGeom>
        <a:solidFill>
          <a:srgbClr val="009999"/>
        </a:solidFill>
        <a:ln w="9525" cap="flat" cmpd="sng" algn="ctr">
          <a:solidFill>
            <a:schemeClr val="accent5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8294C48-D7F0-442A-8D15-81D0578995A6}">
      <dsp:nvSpPr>
        <dsp:cNvPr id="0" name=""/>
        <dsp:cNvSpPr/>
      </dsp:nvSpPr>
      <dsp:spPr>
        <a:xfrm>
          <a:off x="933315" y="1797764"/>
          <a:ext cx="1523044" cy="1205321"/>
        </a:xfrm>
        <a:prstGeom prst="chevron">
          <a:avLst>
            <a:gd name="adj" fmla="val 70610"/>
          </a:avLst>
        </a:prstGeom>
        <a:solidFill>
          <a:srgbClr val="009999"/>
        </a:solidFill>
        <a:ln w="9525" cap="flat" cmpd="sng" algn="ctr">
          <a:solidFill>
            <a:schemeClr val="accent5">
              <a:shade val="50000"/>
              <a:hueOff val="24093"/>
              <a:satOff val="-533"/>
              <a:lumOff val="399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E629330-6A8B-4CD7-8382-B4333406812D}">
      <dsp:nvSpPr>
        <dsp:cNvPr id="0" name=""/>
        <dsp:cNvSpPr/>
      </dsp:nvSpPr>
      <dsp:spPr>
        <a:xfrm>
          <a:off x="1848877" y="1797764"/>
          <a:ext cx="1523044" cy="1205321"/>
        </a:xfrm>
        <a:prstGeom prst="chevron">
          <a:avLst>
            <a:gd name="adj" fmla="val 70610"/>
          </a:avLst>
        </a:prstGeom>
        <a:solidFill>
          <a:srgbClr val="009999"/>
        </a:solidFill>
        <a:ln w="9525" cap="flat" cmpd="sng" algn="ctr">
          <a:solidFill>
            <a:schemeClr val="accent5">
              <a:shade val="50000"/>
              <a:hueOff val="48185"/>
              <a:satOff val="-1066"/>
              <a:lumOff val="799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1260BF2-27DD-468C-A489-43E4348347F4}">
      <dsp:nvSpPr>
        <dsp:cNvPr id="0" name=""/>
        <dsp:cNvSpPr/>
      </dsp:nvSpPr>
      <dsp:spPr>
        <a:xfrm>
          <a:off x="2763716" y="1797764"/>
          <a:ext cx="1523044" cy="1205321"/>
        </a:xfrm>
        <a:prstGeom prst="chevron">
          <a:avLst>
            <a:gd name="adj" fmla="val 70610"/>
          </a:avLst>
        </a:prstGeom>
        <a:solidFill>
          <a:srgbClr val="009999"/>
        </a:solidFill>
        <a:ln w="9525" cap="flat" cmpd="sng" algn="ctr">
          <a:solidFill>
            <a:schemeClr val="accent5">
              <a:shade val="50000"/>
              <a:hueOff val="72278"/>
              <a:satOff val="-1599"/>
              <a:lumOff val="1199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50D54F0-4C03-463C-9C6F-ADFE35412842}">
      <dsp:nvSpPr>
        <dsp:cNvPr id="0" name=""/>
        <dsp:cNvSpPr/>
      </dsp:nvSpPr>
      <dsp:spPr>
        <a:xfrm>
          <a:off x="3679279" y="1797764"/>
          <a:ext cx="1523044" cy="1205321"/>
        </a:xfrm>
        <a:prstGeom prst="chevron">
          <a:avLst>
            <a:gd name="adj" fmla="val 70610"/>
          </a:avLst>
        </a:prstGeom>
        <a:solidFill>
          <a:srgbClr val="009999"/>
        </a:solidFill>
        <a:ln w="9525" cap="flat" cmpd="sng" algn="ctr">
          <a:solidFill>
            <a:schemeClr val="accent5">
              <a:shade val="50000"/>
              <a:hueOff val="96370"/>
              <a:satOff val="-2131"/>
              <a:lumOff val="1599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060B682-AD88-4EEC-9D17-3C796690C2FD}">
      <dsp:nvSpPr>
        <dsp:cNvPr id="0" name=""/>
        <dsp:cNvSpPr/>
      </dsp:nvSpPr>
      <dsp:spPr>
        <a:xfrm>
          <a:off x="4594118" y="1797764"/>
          <a:ext cx="1523044" cy="1205321"/>
        </a:xfrm>
        <a:prstGeom prst="chevron">
          <a:avLst>
            <a:gd name="adj" fmla="val 70610"/>
          </a:avLst>
        </a:prstGeom>
        <a:solidFill>
          <a:srgbClr val="009999"/>
        </a:solidFill>
        <a:ln w="9525" cap="flat" cmpd="sng" algn="ctr">
          <a:solidFill>
            <a:schemeClr val="accent5">
              <a:shade val="50000"/>
              <a:hueOff val="120463"/>
              <a:satOff val="-2664"/>
              <a:lumOff val="1999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259C0AC-D4C8-4497-9D98-ED7E138FEEB1}">
      <dsp:nvSpPr>
        <dsp:cNvPr id="0" name=""/>
        <dsp:cNvSpPr/>
      </dsp:nvSpPr>
      <dsp:spPr>
        <a:xfrm>
          <a:off x="5509680" y="1797764"/>
          <a:ext cx="1523044" cy="1205321"/>
        </a:xfrm>
        <a:prstGeom prst="chevron">
          <a:avLst>
            <a:gd name="adj" fmla="val 70610"/>
          </a:avLst>
        </a:prstGeom>
        <a:solidFill>
          <a:srgbClr val="009999"/>
        </a:solidFill>
        <a:ln w="9525" cap="flat" cmpd="sng" algn="ctr">
          <a:solidFill>
            <a:schemeClr val="accent5">
              <a:shade val="50000"/>
              <a:hueOff val="144556"/>
              <a:satOff val="-3197"/>
              <a:lumOff val="2399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39AA97B-5571-4763-B2A7-12BA2F6E0FE6}">
      <dsp:nvSpPr>
        <dsp:cNvPr id="0" name=""/>
        <dsp:cNvSpPr/>
      </dsp:nvSpPr>
      <dsp:spPr>
        <a:xfrm>
          <a:off x="18475" y="1918296"/>
          <a:ext cx="6593351" cy="964257"/>
        </a:xfrm>
        <a:prstGeom prst="rect">
          <a:avLst/>
        </a:prstGeom>
        <a:solidFill>
          <a:schemeClr val="bg2"/>
        </a:solidFill>
        <a:ln w="9525" cap="flat" cmpd="sng" algn="ctr">
          <a:solidFill>
            <a:schemeClr val="accent5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latin typeface="Abhaya Libre Regular" panose="020B0604020202020204" charset="0"/>
              <a:cs typeface="Abhaya Libre Regular" panose="020B0604020202020204" charset="0"/>
            </a:rPr>
            <a:t>Clustere</a:t>
          </a:r>
          <a:r>
            <a:rPr lang="en-US" sz="2400" kern="12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400" kern="1200" dirty="0" err="1">
              <a:latin typeface="Abhaya Libre Regular" panose="020B0604020202020204" charset="0"/>
              <a:cs typeface="Abhaya Libre Regular" panose="020B0604020202020204" charset="0"/>
            </a:rPr>
            <a:t>pentru</a:t>
          </a:r>
          <a:r>
            <a:rPr lang="en-US" sz="2400" kern="12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400" kern="1200" dirty="0" err="1">
              <a:latin typeface="Abhaya Libre Regular" panose="020B0604020202020204" charset="0"/>
              <a:cs typeface="Abhaya Libre Regular" panose="020B0604020202020204" charset="0"/>
            </a:rPr>
            <a:t>creștere</a:t>
          </a:r>
          <a:r>
            <a:rPr lang="en-US" sz="2400" kern="12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400" kern="1200" dirty="0" err="1">
              <a:latin typeface="Abhaya Libre Regular" panose="020B0604020202020204" charset="0"/>
              <a:cs typeface="Abhaya Libre Regular" panose="020B0604020202020204" charset="0"/>
            </a:rPr>
            <a:t>regională</a:t>
          </a:r>
          <a:r>
            <a:rPr lang="en-US" sz="2400" kern="1200" dirty="0">
              <a:latin typeface="Abhaya Libre Regular" panose="020B0604020202020204" charset="0"/>
              <a:cs typeface="Abhaya Libre Regular" panose="020B0604020202020204" charset="0"/>
            </a:rPr>
            <a:t>: </a:t>
          </a:r>
          <a:r>
            <a:rPr lang="en-US" sz="2400" kern="1200" dirty="0" err="1">
              <a:latin typeface="Abhaya Libre Regular" panose="020B0604020202020204" charset="0"/>
              <a:cs typeface="Abhaya Libre Regular" panose="020B0604020202020204" charset="0"/>
            </a:rPr>
            <a:t>ecosisteme</a:t>
          </a:r>
          <a:r>
            <a:rPr lang="en-US" sz="2400" kern="1200" dirty="0">
              <a:latin typeface="Abhaya Libre Regular" panose="020B0604020202020204" charset="0"/>
              <a:cs typeface="Abhaya Libre Regular" panose="020B0604020202020204" charset="0"/>
            </a:rPr>
            <a:t> de </a:t>
          </a:r>
          <a:r>
            <a:rPr lang="en-US" sz="2400" kern="1200" dirty="0" err="1">
              <a:latin typeface="Abhaya Libre Regular" panose="020B0604020202020204" charset="0"/>
              <a:cs typeface="Abhaya Libre Regular" panose="020B0604020202020204" charset="0"/>
            </a:rPr>
            <a:t>întreprinderi</a:t>
          </a:r>
          <a:r>
            <a:rPr lang="en-US" sz="2400" kern="1200" dirty="0">
              <a:latin typeface="Abhaya Libre Regular" panose="020B0604020202020204" charset="0"/>
              <a:cs typeface="Abhaya Libre Regular" panose="020B0604020202020204" charset="0"/>
            </a:rPr>
            <a:t> care </a:t>
          </a:r>
          <a:r>
            <a:rPr lang="en-US" sz="2400" kern="1200" dirty="0" err="1">
              <a:latin typeface="Abhaya Libre Regular" panose="020B0604020202020204" charset="0"/>
              <a:cs typeface="Abhaya Libre Regular" panose="020B0604020202020204" charset="0"/>
            </a:rPr>
            <a:t>încurajează</a:t>
          </a:r>
          <a:r>
            <a:rPr lang="en-US" sz="2400" kern="12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400" kern="1200" dirty="0" err="1">
              <a:latin typeface="Abhaya Libre Regular" panose="020B0604020202020204" charset="0"/>
              <a:cs typeface="Abhaya Libre Regular" panose="020B0604020202020204" charset="0"/>
            </a:rPr>
            <a:t>inovația</a:t>
          </a:r>
          <a:endParaRPr lang="en-US" sz="2400" kern="1200" dirty="0">
            <a:latin typeface="Abhaya Libre Regular" panose="020B0604020202020204" charset="0"/>
            <a:cs typeface="Abhaya Libre Regular" panose="020B0604020202020204" charset="0"/>
          </a:endParaRPr>
        </a:p>
      </dsp:txBody>
      <dsp:txXfrm>
        <a:off x="18475" y="1918296"/>
        <a:ext cx="6593351" cy="964257"/>
      </dsp:txXfrm>
    </dsp:sp>
    <dsp:sp modelId="{091356BC-975A-4E60-9875-87B07447A658}">
      <dsp:nvSpPr>
        <dsp:cNvPr id="0" name=""/>
        <dsp:cNvSpPr/>
      </dsp:nvSpPr>
      <dsp:spPr>
        <a:xfrm>
          <a:off x="18475" y="3165487"/>
          <a:ext cx="7202048" cy="5917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b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b="1" kern="1200" dirty="0">
              <a:latin typeface="Abhaya Libre Regular" panose="020B0604020202020204" charset="0"/>
              <a:cs typeface="Abhaya Libre Regular" panose="020B0604020202020204" charset="0"/>
            </a:rPr>
            <a:t>Medii de afaceri favorabile inovației pentru IMM-uri</a:t>
          </a:r>
          <a:endParaRPr lang="en-US" sz="2400" b="1" kern="1200" dirty="0">
            <a:latin typeface="Abhaya Libre Regular" panose="020B0604020202020204" charset="0"/>
            <a:cs typeface="Abhaya Libre Regular" panose="020B0604020202020204" charset="0"/>
          </a:endParaRPr>
        </a:p>
      </dsp:txBody>
      <dsp:txXfrm>
        <a:off x="18475" y="3165487"/>
        <a:ext cx="7202048" cy="591703"/>
      </dsp:txXfrm>
    </dsp:sp>
    <dsp:sp modelId="{0DE2429C-A962-4B4F-925B-A506A39894AF}">
      <dsp:nvSpPr>
        <dsp:cNvPr id="0" name=""/>
        <dsp:cNvSpPr/>
      </dsp:nvSpPr>
      <dsp:spPr>
        <a:xfrm>
          <a:off x="18475" y="3757190"/>
          <a:ext cx="1523044" cy="1205321"/>
        </a:xfrm>
        <a:prstGeom prst="chevron">
          <a:avLst>
            <a:gd name="adj" fmla="val 70610"/>
          </a:avLst>
        </a:prstGeom>
        <a:solidFill>
          <a:srgbClr val="008080"/>
        </a:solidFill>
        <a:ln w="9525" cap="flat" cmpd="sng" algn="ctr">
          <a:solidFill>
            <a:schemeClr val="accent5">
              <a:shade val="50000"/>
              <a:hueOff val="168648"/>
              <a:satOff val="-3730"/>
              <a:lumOff val="2799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80FA848-19A7-424B-9CD6-D4FD65F24143}">
      <dsp:nvSpPr>
        <dsp:cNvPr id="0" name=""/>
        <dsp:cNvSpPr/>
      </dsp:nvSpPr>
      <dsp:spPr>
        <a:xfrm>
          <a:off x="933315" y="3757190"/>
          <a:ext cx="1523044" cy="1205321"/>
        </a:xfrm>
        <a:prstGeom prst="chevron">
          <a:avLst>
            <a:gd name="adj" fmla="val 70610"/>
          </a:avLst>
        </a:prstGeom>
        <a:solidFill>
          <a:srgbClr val="008080"/>
        </a:solidFill>
        <a:ln w="9525" cap="flat" cmpd="sng" algn="ctr">
          <a:solidFill>
            <a:schemeClr val="accent5">
              <a:shade val="50000"/>
              <a:hueOff val="192741"/>
              <a:satOff val="-4263"/>
              <a:lumOff val="3199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786873D-8D71-40A8-8B40-9DFFFEBD9561}">
      <dsp:nvSpPr>
        <dsp:cNvPr id="0" name=""/>
        <dsp:cNvSpPr/>
      </dsp:nvSpPr>
      <dsp:spPr>
        <a:xfrm>
          <a:off x="1848877" y="3757190"/>
          <a:ext cx="1523044" cy="1205321"/>
        </a:xfrm>
        <a:prstGeom prst="chevron">
          <a:avLst>
            <a:gd name="adj" fmla="val 70610"/>
          </a:avLst>
        </a:prstGeom>
        <a:solidFill>
          <a:srgbClr val="008080"/>
        </a:solidFill>
        <a:ln w="9525" cap="flat" cmpd="sng" algn="ctr">
          <a:solidFill>
            <a:schemeClr val="accent5">
              <a:shade val="50000"/>
              <a:hueOff val="216833"/>
              <a:satOff val="-4796"/>
              <a:lumOff val="3598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0523ABE-A695-44D0-A520-2A48BA2C13F7}">
      <dsp:nvSpPr>
        <dsp:cNvPr id="0" name=""/>
        <dsp:cNvSpPr/>
      </dsp:nvSpPr>
      <dsp:spPr>
        <a:xfrm>
          <a:off x="2763716" y="3757190"/>
          <a:ext cx="1523044" cy="1205321"/>
        </a:xfrm>
        <a:prstGeom prst="chevron">
          <a:avLst>
            <a:gd name="adj" fmla="val 70610"/>
          </a:avLst>
        </a:prstGeom>
        <a:solidFill>
          <a:srgbClr val="008080"/>
        </a:solidFill>
        <a:ln w="9525" cap="flat" cmpd="sng" algn="ctr">
          <a:solidFill>
            <a:schemeClr val="accent5">
              <a:shade val="50000"/>
              <a:hueOff val="240926"/>
              <a:satOff val="-5329"/>
              <a:lumOff val="3998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E59A279-C2AC-410E-BBD8-0E3F9905635B}">
      <dsp:nvSpPr>
        <dsp:cNvPr id="0" name=""/>
        <dsp:cNvSpPr/>
      </dsp:nvSpPr>
      <dsp:spPr>
        <a:xfrm>
          <a:off x="3679279" y="3757190"/>
          <a:ext cx="1523044" cy="1205321"/>
        </a:xfrm>
        <a:prstGeom prst="chevron">
          <a:avLst>
            <a:gd name="adj" fmla="val 70610"/>
          </a:avLst>
        </a:prstGeom>
        <a:solidFill>
          <a:srgbClr val="008080"/>
        </a:solidFill>
        <a:ln w="9525" cap="flat" cmpd="sng" algn="ctr">
          <a:solidFill>
            <a:schemeClr val="accent5">
              <a:shade val="50000"/>
              <a:hueOff val="240926"/>
              <a:satOff val="-5329"/>
              <a:lumOff val="3998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8BAF802-8698-4CE5-BB15-9159D8719EF5}">
      <dsp:nvSpPr>
        <dsp:cNvPr id="0" name=""/>
        <dsp:cNvSpPr/>
      </dsp:nvSpPr>
      <dsp:spPr>
        <a:xfrm>
          <a:off x="4594118" y="3757190"/>
          <a:ext cx="1523044" cy="1205321"/>
        </a:xfrm>
        <a:prstGeom prst="chevron">
          <a:avLst>
            <a:gd name="adj" fmla="val 70610"/>
          </a:avLst>
        </a:prstGeom>
        <a:solidFill>
          <a:srgbClr val="008080"/>
        </a:solidFill>
        <a:ln w="9525" cap="flat" cmpd="sng" algn="ctr">
          <a:solidFill>
            <a:schemeClr val="accent5">
              <a:shade val="50000"/>
              <a:hueOff val="216833"/>
              <a:satOff val="-4796"/>
              <a:lumOff val="3598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7B4EA93-5666-49C3-8A95-CD9402110BDB}">
      <dsp:nvSpPr>
        <dsp:cNvPr id="0" name=""/>
        <dsp:cNvSpPr/>
      </dsp:nvSpPr>
      <dsp:spPr>
        <a:xfrm>
          <a:off x="5509680" y="3757190"/>
          <a:ext cx="1523044" cy="1205321"/>
        </a:xfrm>
        <a:prstGeom prst="chevron">
          <a:avLst>
            <a:gd name="adj" fmla="val 70610"/>
          </a:avLst>
        </a:prstGeom>
        <a:solidFill>
          <a:srgbClr val="008080"/>
        </a:solidFill>
        <a:ln w="9525" cap="flat" cmpd="sng" algn="ctr">
          <a:solidFill>
            <a:schemeClr val="accent5">
              <a:shade val="50000"/>
              <a:hueOff val="192741"/>
              <a:satOff val="-4263"/>
              <a:lumOff val="3199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6AF0DF9-87BC-48BB-9DD6-7B59380C47D1}">
      <dsp:nvSpPr>
        <dsp:cNvPr id="0" name=""/>
        <dsp:cNvSpPr/>
      </dsp:nvSpPr>
      <dsp:spPr>
        <a:xfrm>
          <a:off x="50519" y="3840676"/>
          <a:ext cx="6593351" cy="964257"/>
        </a:xfrm>
        <a:prstGeom prst="rect">
          <a:avLst/>
        </a:prstGeom>
        <a:solidFill>
          <a:schemeClr val="bg2"/>
        </a:solidFill>
        <a:ln w="9525" cap="flat" cmpd="sng" algn="ctr">
          <a:solidFill>
            <a:schemeClr val="accent5">
              <a:shade val="50000"/>
              <a:hueOff val="168648"/>
              <a:satOff val="-3730"/>
              <a:lumOff val="2799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latin typeface="Abhaya Libre Regular" panose="020B0604020202020204" charset="0"/>
              <a:cs typeface="Abhaya Libre Regular" panose="020B0604020202020204" charset="0"/>
            </a:rPr>
            <a:t>Oportunități</a:t>
          </a:r>
          <a:r>
            <a:rPr lang="en-US" sz="2400" kern="12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400" kern="1200" dirty="0" err="1">
              <a:latin typeface="Abhaya Libre Regular" panose="020B0604020202020204" charset="0"/>
              <a:cs typeface="Abhaya Libre Regular" panose="020B0604020202020204" charset="0"/>
            </a:rPr>
            <a:t>excelente</a:t>
          </a:r>
          <a:r>
            <a:rPr lang="en-US" sz="2400" kern="1200" dirty="0">
              <a:latin typeface="Abhaya Libre Regular" panose="020B0604020202020204" charset="0"/>
              <a:cs typeface="Abhaya Libre Regular" panose="020B0604020202020204" charset="0"/>
            </a:rPr>
            <a:t> de </a:t>
          </a:r>
          <a:r>
            <a:rPr lang="en-US" sz="2400" kern="1200" dirty="0" err="1">
              <a:latin typeface="Abhaya Libre Regular" panose="020B0604020202020204" charset="0"/>
              <a:cs typeface="Abhaya Libre Regular" panose="020B0604020202020204" charset="0"/>
            </a:rPr>
            <a:t>angajare</a:t>
          </a:r>
          <a:r>
            <a:rPr lang="en-US" sz="2400" kern="12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400" kern="1200" dirty="0" err="1">
              <a:latin typeface="Abhaya Libre Regular" panose="020B0604020202020204" charset="0"/>
              <a:cs typeface="Abhaya Libre Regular" panose="020B0604020202020204" charset="0"/>
            </a:rPr>
            <a:t>în</a:t>
          </a:r>
          <a:r>
            <a:rPr lang="en-US" sz="2400" kern="12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400" kern="1200" dirty="0" err="1">
              <a:latin typeface="Abhaya Libre Regular" panose="020B0604020202020204" charset="0"/>
              <a:cs typeface="Abhaya Libre Regular" panose="020B0604020202020204" charset="0"/>
            </a:rPr>
            <a:t>companii</a:t>
          </a:r>
          <a:r>
            <a:rPr lang="en-US" sz="2400" kern="1200" dirty="0">
              <a:latin typeface="Abhaya Libre Regular" panose="020B0604020202020204" charset="0"/>
              <a:cs typeface="Abhaya Libre Regular" panose="020B0604020202020204" charset="0"/>
            </a:rPr>
            <a:t> competitive</a:t>
          </a:r>
        </a:p>
      </dsp:txBody>
      <dsp:txXfrm>
        <a:off x="50519" y="3840676"/>
        <a:ext cx="6593351" cy="964257"/>
      </dsp:txXfrm>
    </dsp:sp>
    <dsp:sp modelId="{5CCF0EAC-546D-4530-B4DE-121FEB0973ED}">
      <dsp:nvSpPr>
        <dsp:cNvPr id="0" name=""/>
        <dsp:cNvSpPr/>
      </dsp:nvSpPr>
      <dsp:spPr>
        <a:xfrm>
          <a:off x="18475" y="5124913"/>
          <a:ext cx="6508737" cy="5917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b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 err="1">
              <a:latin typeface="Abhaya Libre Regular" panose="020B0604020202020204" charset="0"/>
              <a:cs typeface="Abhaya Libre Regular" panose="020B0604020202020204" charset="0"/>
            </a:rPr>
            <a:t>Infrastructuri</a:t>
          </a:r>
          <a:r>
            <a:rPr lang="en-US" sz="2400" b="1" kern="1200" dirty="0">
              <a:latin typeface="Abhaya Libre Regular" panose="020B0604020202020204" charset="0"/>
              <a:cs typeface="Abhaya Libre Regular" panose="020B0604020202020204" charset="0"/>
            </a:rPr>
            <a:t> de </a:t>
          </a:r>
          <a:r>
            <a:rPr lang="en-US" sz="2400" b="1" kern="1200" dirty="0" err="1">
              <a:latin typeface="Abhaya Libre Regular" panose="020B0604020202020204" charset="0"/>
              <a:cs typeface="Abhaya Libre Regular" panose="020B0604020202020204" charset="0"/>
            </a:rPr>
            <a:t>cercetare</a:t>
          </a:r>
          <a:r>
            <a:rPr lang="en-US" sz="2400" b="1" kern="1200" dirty="0">
              <a:latin typeface="Abhaya Libre Regular" panose="020B0604020202020204" charset="0"/>
              <a:cs typeface="Abhaya Libre Regular" panose="020B0604020202020204" charset="0"/>
            </a:rPr>
            <a:t>/</a:t>
          </a:r>
          <a:r>
            <a:rPr lang="en-US" sz="2400" b="1" kern="1200" dirty="0" err="1">
              <a:latin typeface="Abhaya Libre Regular" panose="020B0604020202020204" charset="0"/>
              <a:cs typeface="Abhaya Libre Regular" panose="020B0604020202020204" charset="0"/>
            </a:rPr>
            <a:t>centre</a:t>
          </a:r>
          <a:r>
            <a:rPr lang="en-US" sz="2400" b="1" kern="1200" dirty="0">
              <a:latin typeface="Abhaya Libre Regular" panose="020B0604020202020204" charset="0"/>
              <a:cs typeface="Abhaya Libre Regular" panose="020B0604020202020204" charset="0"/>
            </a:rPr>
            <a:t> de </a:t>
          </a:r>
          <a:r>
            <a:rPr lang="en-US" sz="2400" b="1" kern="1200" dirty="0" err="1">
              <a:latin typeface="Abhaya Libre Regular" panose="020B0604020202020204" charset="0"/>
              <a:cs typeface="Abhaya Libre Regular" panose="020B0604020202020204" charset="0"/>
            </a:rPr>
            <a:t>competență</a:t>
          </a:r>
          <a:endParaRPr lang="en-US" sz="2400" b="1" kern="1200" dirty="0">
            <a:latin typeface="Abhaya Libre Regular" panose="020B0604020202020204" charset="0"/>
            <a:cs typeface="Abhaya Libre Regular" panose="020B0604020202020204" charset="0"/>
          </a:endParaRPr>
        </a:p>
      </dsp:txBody>
      <dsp:txXfrm>
        <a:off x="18475" y="5124913"/>
        <a:ext cx="6508737" cy="591703"/>
      </dsp:txXfrm>
    </dsp:sp>
    <dsp:sp modelId="{66116102-E66F-4449-BEF3-CC58D554AE1A}">
      <dsp:nvSpPr>
        <dsp:cNvPr id="0" name=""/>
        <dsp:cNvSpPr/>
      </dsp:nvSpPr>
      <dsp:spPr>
        <a:xfrm>
          <a:off x="18475" y="5716617"/>
          <a:ext cx="1523044" cy="1205321"/>
        </a:xfrm>
        <a:prstGeom prst="chevron">
          <a:avLst>
            <a:gd name="adj" fmla="val 70610"/>
          </a:avLst>
        </a:prstGeom>
        <a:solidFill>
          <a:srgbClr val="006666"/>
        </a:solidFill>
        <a:ln w="9525" cap="flat" cmpd="sng" algn="ctr">
          <a:solidFill>
            <a:schemeClr val="accent5">
              <a:shade val="50000"/>
              <a:hueOff val="168648"/>
              <a:satOff val="-3730"/>
              <a:lumOff val="2799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2EA6C6B-E064-4679-9661-B16437E2D806}">
      <dsp:nvSpPr>
        <dsp:cNvPr id="0" name=""/>
        <dsp:cNvSpPr/>
      </dsp:nvSpPr>
      <dsp:spPr>
        <a:xfrm>
          <a:off x="933315" y="5716617"/>
          <a:ext cx="1523044" cy="1205321"/>
        </a:xfrm>
        <a:prstGeom prst="chevron">
          <a:avLst>
            <a:gd name="adj" fmla="val 70610"/>
          </a:avLst>
        </a:prstGeom>
        <a:solidFill>
          <a:srgbClr val="006666"/>
        </a:solidFill>
        <a:ln w="9525" cap="flat" cmpd="sng" algn="ctr">
          <a:solidFill>
            <a:schemeClr val="accent5">
              <a:shade val="50000"/>
              <a:hueOff val="144556"/>
              <a:satOff val="-3197"/>
              <a:lumOff val="2399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BE355FC-196A-4763-8CFD-FEA1015E1922}">
      <dsp:nvSpPr>
        <dsp:cNvPr id="0" name=""/>
        <dsp:cNvSpPr/>
      </dsp:nvSpPr>
      <dsp:spPr>
        <a:xfrm>
          <a:off x="1848877" y="5716617"/>
          <a:ext cx="1523044" cy="1205321"/>
        </a:xfrm>
        <a:prstGeom prst="chevron">
          <a:avLst>
            <a:gd name="adj" fmla="val 70610"/>
          </a:avLst>
        </a:prstGeom>
        <a:solidFill>
          <a:srgbClr val="006666"/>
        </a:solidFill>
        <a:ln w="9525" cap="flat" cmpd="sng" algn="ctr">
          <a:solidFill>
            <a:schemeClr val="accent5">
              <a:shade val="50000"/>
              <a:hueOff val="120463"/>
              <a:satOff val="-2664"/>
              <a:lumOff val="1999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24E6CBD-7FDC-4A9A-BA03-441EB89064D7}">
      <dsp:nvSpPr>
        <dsp:cNvPr id="0" name=""/>
        <dsp:cNvSpPr/>
      </dsp:nvSpPr>
      <dsp:spPr>
        <a:xfrm>
          <a:off x="2763716" y="5716617"/>
          <a:ext cx="1523044" cy="1205321"/>
        </a:xfrm>
        <a:prstGeom prst="chevron">
          <a:avLst>
            <a:gd name="adj" fmla="val 70610"/>
          </a:avLst>
        </a:prstGeom>
        <a:solidFill>
          <a:srgbClr val="006666"/>
        </a:solidFill>
        <a:ln w="9525" cap="flat" cmpd="sng" algn="ctr">
          <a:solidFill>
            <a:schemeClr val="accent5">
              <a:shade val="50000"/>
              <a:hueOff val="96370"/>
              <a:satOff val="-2131"/>
              <a:lumOff val="1599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6D4994D-D9E8-49BA-9039-738C30952019}">
      <dsp:nvSpPr>
        <dsp:cNvPr id="0" name=""/>
        <dsp:cNvSpPr/>
      </dsp:nvSpPr>
      <dsp:spPr>
        <a:xfrm>
          <a:off x="3679279" y="5716617"/>
          <a:ext cx="1523044" cy="1205321"/>
        </a:xfrm>
        <a:prstGeom prst="chevron">
          <a:avLst>
            <a:gd name="adj" fmla="val 70610"/>
          </a:avLst>
        </a:prstGeom>
        <a:solidFill>
          <a:srgbClr val="006666"/>
        </a:solidFill>
        <a:ln w="9525" cap="flat" cmpd="sng" algn="ctr">
          <a:solidFill>
            <a:schemeClr val="accent5">
              <a:shade val="50000"/>
              <a:hueOff val="72278"/>
              <a:satOff val="-1599"/>
              <a:lumOff val="1199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8DF522D-4ECD-48C1-A4E9-00B479540E1B}">
      <dsp:nvSpPr>
        <dsp:cNvPr id="0" name=""/>
        <dsp:cNvSpPr/>
      </dsp:nvSpPr>
      <dsp:spPr>
        <a:xfrm>
          <a:off x="4594118" y="5716617"/>
          <a:ext cx="1523044" cy="1205321"/>
        </a:xfrm>
        <a:prstGeom prst="chevron">
          <a:avLst>
            <a:gd name="adj" fmla="val 70610"/>
          </a:avLst>
        </a:prstGeom>
        <a:solidFill>
          <a:srgbClr val="006666"/>
        </a:solidFill>
        <a:ln w="9525" cap="flat" cmpd="sng" algn="ctr">
          <a:solidFill>
            <a:schemeClr val="accent5">
              <a:shade val="50000"/>
              <a:hueOff val="48185"/>
              <a:satOff val="-1066"/>
              <a:lumOff val="799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38B30AA-AAE5-4D19-963E-765798C60543}">
      <dsp:nvSpPr>
        <dsp:cNvPr id="0" name=""/>
        <dsp:cNvSpPr/>
      </dsp:nvSpPr>
      <dsp:spPr>
        <a:xfrm>
          <a:off x="5509680" y="5716617"/>
          <a:ext cx="1523044" cy="1205321"/>
        </a:xfrm>
        <a:prstGeom prst="chevron">
          <a:avLst>
            <a:gd name="adj" fmla="val 70610"/>
          </a:avLst>
        </a:prstGeom>
        <a:solidFill>
          <a:srgbClr val="006666"/>
        </a:solidFill>
        <a:ln w="9525" cap="flat" cmpd="sng" algn="ctr">
          <a:solidFill>
            <a:schemeClr val="accent5">
              <a:shade val="50000"/>
              <a:hueOff val="24093"/>
              <a:satOff val="-533"/>
              <a:lumOff val="399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EE636C5-DF28-456B-B687-85564130CE12}">
      <dsp:nvSpPr>
        <dsp:cNvPr id="0" name=""/>
        <dsp:cNvSpPr/>
      </dsp:nvSpPr>
      <dsp:spPr>
        <a:xfrm>
          <a:off x="18475" y="5837149"/>
          <a:ext cx="6593351" cy="964257"/>
        </a:xfrm>
        <a:prstGeom prst="rect">
          <a:avLst/>
        </a:prstGeom>
        <a:solidFill>
          <a:schemeClr val="bg2"/>
        </a:solidFill>
        <a:ln w="9525" cap="flat" cmpd="sng" algn="ctr">
          <a:solidFill>
            <a:schemeClr val="accent5">
              <a:shade val="50000"/>
              <a:hueOff val="168648"/>
              <a:satOff val="-3730"/>
              <a:lumOff val="2799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latin typeface="Abhaya Libre Regular" panose="020B0604020202020204" charset="0"/>
              <a:cs typeface="Abhaya Libre Regular" panose="020B0604020202020204" charset="0"/>
            </a:rPr>
            <a:t>sprijin</a:t>
          </a:r>
          <a:r>
            <a:rPr lang="en-US" sz="2400" kern="12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400" kern="1200" dirty="0" err="1">
              <a:latin typeface="Abhaya Libre Regular" panose="020B0604020202020204" charset="0"/>
              <a:cs typeface="Abhaya Libre Regular" panose="020B0604020202020204" charset="0"/>
            </a:rPr>
            <a:t>pentru</a:t>
          </a:r>
          <a:r>
            <a:rPr lang="en-US" sz="2400" kern="1200" dirty="0">
              <a:latin typeface="Abhaya Libre Regular" panose="020B0604020202020204" charset="0"/>
              <a:cs typeface="Abhaya Libre Regular" panose="020B0604020202020204" charset="0"/>
            </a:rPr>
            <a:t> ESFRI </a:t>
          </a:r>
          <a:r>
            <a:rPr lang="en-US" sz="2400" kern="1200" dirty="0" err="1">
              <a:latin typeface="Abhaya Libre Regular" panose="020B0604020202020204" charset="0"/>
              <a:cs typeface="Abhaya Libre Regular" panose="020B0604020202020204" charset="0"/>
            </a:rPr>
            <a:t>și</a:t>
          </a:r>
          <a:r>
            <a:rPr lang="en-US" sz="2400" kern="12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400" kern="1200" dirty="0" err="1">
              <a:latin typeface="Abhaya Libre Regular" panose="020B0604020202020204" charset="0"/>
              <a:cs typeface="Abhaya Libre Regular" panose="020B0604020202020204" charset="0"/>
            </a:rPr>
            <a:t>difuzarea</a:t>
          </a:r>
          <a:r>
            <a:rPr lang="en-US" sz="2400" kern="1200" dirty="0">
              <a:latin typeface="Abhaya Libre Regular" panose="020B0604020202020204" charset="0"/>
              <a:cs typeface="Abhaya Libre Regular" panose="020B0604020202020204" charset="0"/>
            </a:rPr>
            <a:t> la </a:t>
          </a:r>
          <a:r>
            <a:rPr lang="en-US" sz="2400" kern="1200" dirty="0" err="1">
              <a:latin typeface="Abhaya Libre Regular" panose="020B0604020202020204" charset="0"/>
              <a:cs typeface="Abhaya Libre Regular" panose="020B0604020202020204" charset="0"/>
            </a:rPr>
            <a:t>nivelul</a:t>
          </a:r>
          <a:r>
            <a:rPr lang="en-US" sz="2400" kern="1200" dirty="0">
              <a:latin typeface="Abhaya Libre Regular" panose="020B0604020202020204" charset="0"/>
              <a:cs typeface="Abhaya Libre Regular" panose="020B0604020202020204" charset="0"/>
            </a:rPr>
            <a:t> UE a </a:t>
          </a:r>
          <a:r>
            <a:rPr lang="en-US" sz="2400" kern="1200" dirty="0" err="1">
              <a:latin typeface="Abhaya Libre Regular" panose="020B0604020202020204" charset="0"/>
              <a:cs typeface="Abhaya Libre Regular" panose="020B0604020202020204" charset="0"/>
            </a:rPr>
            <a:t>rezultatelor</a:t>
          </a:r>
          <a:r>
            <a:rPr lang="en-US" sz="2400" kern="1200" dirty="0">
              <a:latin typeface="Abhaya Libre Regular" panose="020B0604020202020204" charset="0"/>
              <a:cs typeface="Abhaya Libre Regular" panose="020B0604020202020204" charset="0"/>
            </a:rPr>
            <a:t> de </a:t>
          </a:r>
          <a:r>
            <a:rPr lang="en-US" sz="2400" kern="1200" dirty="0" err="1">
              <a:latin typeface="Abhaya Libre Regular" panose="020B0604020202020204" charset="0"/>
              <a:cs typeface="Abhaya Libre Regular" panose="020B0604020202020204" charset="0"/>
            </a:rPr>
            <a:t>cercetare-dezvoltare</a:t>
          </a:r>
          <a:r>
            <a:rPr lang="en-US" sz="2400" kern="1200" dirty="0">
              <a:latin typeface="Abhaya Libre Regular" panose="020B0604020202020204" charset="0"/>
              <a:cs typeface="Abhaya Libre Regular" panose="020B0604020202020204" charset="0"/>
            </a:rPr>
            <a:t> de </a:t>
          </a:r>
          <a:r>
            <a:rPr lang="en-US" sz="2400" kern="1200" dirty="0" err="1">
              <a:latin typeface="Abhaya Libre Regular" panose="020B0604020202020204" charset="0"/>
              <a:cs typeface="Abhaya Libre Regular" panose="020B0604020202020204" charset="0"/>
            </a:rPr>
            <a:t>vârf</a:t>
          </a:r>
          <a:endParaRPr lang="en-US" sz="2400" kern="1200" dirty="0">
            <a:latin typeface="Abhaya Libre Regular" panose="020B0604020202020204" charset="0"/>
            <a:cs typeface="Abhaya Libre Regular" panose="020B0604020202020204" charset="0"/>
          </a:endParaRPr>
        </a:p>
      </dsp:txBody>
      <dsp:txXfrm>
        <a:off x="18475" y="5837149"/>
        <a:ext cx="6593351" cy="96425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CB853E-AB18-4F5E-955F-660D5FA4ADD1}">
      <dsp:nvSpPr>
        <dsp:cNvPr id="0" name=""/>
        <dsp:cNvSpPr/>
      </dsp:nvSpPr>
      <dsp:spPr>
        <a:xfrm>
          <a:off x="108946" y="1203267"/>
          <a:ext cx="6515100" cy="5922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b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 err="1">
              <a:latin typeface="Abhaya Libre Regular" panose="020B0604020202020204" charset="0"/>
              <a:cs typeface="Abhaya Libre Regular" panose="020B0604020202020204" charset="0"/>
            </a:rPr>
            <a:t>Cooperarea</a:t>
          </a:r>
          <a:r>
            <a:rPr lang="en-US" sz="2400" b="1" kern="12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400" b="1" kern="1200" dirty="0" err="1">
              <a:latin typeface="Abhaya Libre Regular" panose="020B0604020202020204" charset="0"/>
              <a:cs typeface="Abhaya Libre Regular" panose="020B0604020202020204" charset="0"/>
            </a:rPr>
            <a:t>universități-întreprinder</a:t>
          </a:r>
          <a:r>
            <a:rPr lang="ro-RO" sz="2400" b="1" kern="1200" dirty="0">
              <a:latin typeface="Abhaya Libre Regular" panose="020B0604020202020204" charset="0"/>
              <a:cs typeface="Abhaya Libre Regular" panose="020B0604020202020204" charset="0"/>
            </a:rPr>
            <a:t>i</a:t>
          </a:r>
          <a:endParaRPr lang="en-US" sz="2400" b="1" kern="1200" dirty="0">
            <a:latin typeface="Abhaya Libre Regular" panose="020B0604020202020204" charset="0"/>
            <a:cs typeface="Abhaya Libre Regular" panose="020B0604020202020204" charset="0"/>
          </a:endParaRPr>
        </a:p>
      </dsp:txBody>
      <dsp:txXfrm>
        <a:off x="108946" y="1203267"/>
        <a:ext cx="6515100" cy="592281"/>
      </dsp:txXfrm>
    </dsp:sp>
    <dsp:sp modelId="{F89DE190-F558-44C5-B55D-7E49A5B4C931}">
      <dsp:nvSpPr>
        <dsp:cNvPr id="0" name=""/>
        <dsp:cNvSpPr/>
      </dsp:nvSpPr>
      <dsp:spPr>
        <a:xfrm>
          <a:off x="108946" y="1795549"/>
          <a:ext cx="1524533" cy="1206500"/>
        </a:xfrm>
        <a:prstGeom prst="chevron">
          <a:avLst>
            <a:gd name="adj" fmla="val 70610"/>
          </a:avLst>
        </a:prstGeom>
        <a:solidFill>
          <a:srgbClr val="009999"/>
        </a:solidFill>
        <a:ln w="9525" cap="flat" cmpd="sng" algn="ctr">
          <a:solidFill>
            <a:schemeClr val="accent5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8294C48-D7F0-442A-8D15-81D0578995A6}">
      <dsp:nvSpPr>
        <dsp:cNvPr id="0" name=""/>
        <dsp:cNvSpPr/>
      </dsp:nvSpPr>
      <dsp:spPr>
        <a:xfrm>
          <a:off x="1024680" y="1795549"/>
          <a:ext cx="1524533" cy="1206500"/>
        </a:xfrm>
        <a:prstGeom prst="chevron">
          <a:avLst>
            <a:gd name="adj" fmla="val 70610"/>
          </a:avLst>
        </a:prstGeom>
        <a:solidFill>
          <a:srgbClr val="009999"/>
        </a:solidFill>
        <a:ln w="9525" cap="flat" cmpd="sng" algn="ctr">
          <a:solidFill>
            <a:schemeClr val="accent5">
              <a:shade val="50000"/>
              <a:hueOff val="24093"/>
              <a:satOff val="-533"/>
              <a:lumOff val="399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E629330-6A8B-4CD7-8382-B4333406812D}">
      <dsp:nvSpPr>
        <dsp:cNvPr id="0" name=""/>
        <dsp:cNvSpPr/>
      </dsp:nvSpPr>
      <dsp:spPr>
        <a:xfrm>
          <a:off x="1941137" y="1795549"/>
          <a:ext cx="1524533" cy="1206500"/>
        </a:xfrm>
        <a:prstGeom prst="chevron">
          <a:avLst>
            <a:gd name="adj" fmla="val 70610"/>
          </a:avLst>
        </a:prstGeom>
        <a:solidFill>
          <a:srgbClr val="009999"/>
        </a:solidFill>
        <a:ln w="9525" cap="flat" cmpd="sng" algn="ctr">
          <a:solidFill>
            <a:schemeClr val="accent5">
              <a:shade val="50000"/>
              <a:hueOff val="48185"/>
              <a:satOff val="-1066"/>
              <a:lumOff val="799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1260BF2-27DD-468C-A489-43E4348347F4}">
      <dsp:nvSpPr>
        <dsp:cNvPr id="0" name=""/>
        <dsp:cNvSpPr/>
      </dsp:nvSpPr>
      <dsp:spPr>
        <a:xfrm>
          <a:off x="2856871" y="1795549"/>
          <a:ext cx="1524533" cy="1206500"/>
        </a:xfrm>
        <a:prstGeom prst="chevron">
          <a:avLst>
            <a:gd name="adj" fmla="val 70610"/>
          </a:avLst>
        </a:prstGeom>
        <a:solidFill>
          <a:srgbClr val="009999"/>
        </a:solidFill>
        <a:ln w="9525" cap="flat" cmpd="sng" algn="ctr">
          <a:solidFill>
            <a:schemeClr val="accent5">
              <a:shade val="50000"/>
              <a:hueOff val="72278"/>
              <a:satOff val="-1599"/>
              <a:lumOff val="1199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50D54F0-4C03-463C-9C6F-ADFE35412842}">
      <dsp:nvSpPr>
        <dsp:cNvPr id="0" name=""/>
        <dsp:cNvSpPr/>
      </dsp:nvSpPr>
      <dsp:spPr>
        <a:xfrm>
          <a:off x="3773328" y="1795549"/>
          <a:ext cx="1524533" cy="1206500"/>
        </a:xfrm>
        <a:prstGeom prst="chevron">
          <a:avLst>
            <a:gd name="adj" fmla="val 70610"/>
          </a:avLst>
        </a:prstGeom>
        <a:solidFill>
          <a:srgbClr val="009999"/>
        </a:solidFill>
        <a:ln w="9525" cap="flat" cmpd="sng" algn="ctr">
          <a:solidFill>
            <a:schemeClr val="accent5">
              <a:shade val="50000"/>
              <a:hueOff val="96370"/>
              <a:satOff val="-2131"/>
              <a:lumOff val="1599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060B682-AD88-4EEC-9D17-3C796690C2FD}">
      <dsp:nvSpPr>
        <dsp:cNvPr id="0" name=""/>
        <dsp:cNvSpPr/>
      </dsp:nvSpPr>
      <dsp:spPr>
        <a:xfrm>
          <a:off x="4689062" y="1795549"/>
          <a:ext cx="1524533" cy="1206500"/>
        </a:xfrm>
        <a:prstGeom prst="chevron">
          <a:avLst>
            <a:gd name="adj" fmla="val 70610"/>
          </a:avLst>
        </a:prstGeom>
        <a:solidFill>
          <a:srgbClr val="009999"/>
        </a:solidFill>
        <a:ln w="9525" cap="flat" cmpd="sng" algn="ctr">
          <a:solidFill>
            <a:schemeClr val="accent5">
              <a:shade val="50000"/>
              <a:hueOff val="120463"/>
              <a:satOff val="-2664"/>
              <a:lumOff val="1999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259C0AC-D4C8-4497-9D98-ED7E138FEEB1}">
      <dsp:nvSpPr>
        <dsp:cNvPr id="0" name=""/>
        <dsp:cNvSpPr/>
      </dsp:nvSpPr>
      <dsp:spPr>
        <a:xfrm>
          <a:off x="5605519" y="1795549"/>
          <a:ext cx="1524533" cy="1206500"/>
        </a:xfrm>
        <a:prstGeom prst="chevron">
          <a:avLst>
            <a:gd name="adj" fmla="val 70610"/>
          </a:avLst>
        </a:prstGeom>
        <a:solidFill>
          <a:srgbClr val="009999"/>
        </a:solidFill>
        <a:ln w="9525" cap="flat" cmpd="sng" algn="ctr">
          <a:solidFill>
            <a:schemeClr val="accent5">
              <a:shade val="50000"/>
              <a:hueOff val="144556"/>
              <a:satOff val="-3197"/>
              <a:lumOff val="2399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39AA97B-5571-4763-B2A7-12BA2F6E0FE6}">
      <dsp:nvSpPr>
        <dsp:cNvPr id="0" name=""/>
        <dsp:cNvSpPr/>
      </dsp:nvSpPr>
      <dsp:spPr>
        <a:xfrm>
          <a:off x="108946" y="1916199"/>
          <a:ext cx="6599796" cy="965200"/>
        </a:xfrm>
        <a:prstGeom prst="rect">
          <a:avLst/>
        </a:prstGeom>
        <a:solidFill>
          <a:schemeClr val="bg2"/>
        </a:solidFill>
        <a:ln w="9525" cap="flat" cmpd="sng" algn="ctr">
          <a:solidFill>
            <a:schemeClr val="accent5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latin typeface="Abhaya Libre Regular" panose="020B0604020202020204" charset="0"/>
              <a:cs typeface="Abhaya Libre Regular" panose="020B0604020202020204" charset="0"/>
            </a:rPr>
            <a:t>Învățare</a:t>
          </a:r>
          <a:r>
            <a:rPr lang="en-US" sz="2400" kern="1200" dirty="0">
              <a:latin typeface="Abhaya Libre Regular" panose="020B0604020202020204" charset="0"/>
              <a:cs typeface="Abhaya Libre Regular" panose="020B0604020202020204" charset="0"/>
            </a:rPr>
            <a:t> pe tot </a:t>
          </a:r>
          <a:r>
            <a:rPr lang="en-US" sz="2400" kern="1200" dirty="0" err="1">
              <a:latin typeface="Abhaya Libre Regular" panose="020B0604020202020204" charset="0"/>
              <a:cs typeface="Abhaya Libre Regular" panose="020B0604020202020204" charset="0"/>
            </a:rPr>
            <a:t>parcursul</a:t>
          </a:r>
          <a:r>
            <a:rPr lang="en-US" sz="2400" kern="12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400" kern="1200" dirty="0" err="1">
              <a:latin typeface="Abhaya Libre Regular" panose="020B0604020202020204" charset="0"/>
              <a:cs typeface="Abhaya Libre Regular" panose="020B0604020202020204" charset="0"/>
            </a:rPr>
            <a:t>vieții</a:t>
          </a:r>
          <a:r>
            <a:rPr lang="en-US" sz="2400" kern="12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400" kern="1200" dirty="0" err="1">
              <a:latin typeface="Abhaya Libre Regular" panose="020B0604020202020204" charset="0"/>
              <a:cs typeface="Abhaya Libre Regular" panose="020B0604020202020204" charset="0"/>
            </a:rPr>
            <a:t>în</a:t>
          </a:r>
          <a:r>
            <a:rPr lang="en-US" sz="2400" kern="12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400" kern="1200" dirty="0" err="1">
              <a:latin typeface="Abhaya Libre Regular" panose="020B0604020202020204" charset="0"/>
              <a:cs typeface="Abhaya Libre Regular" panose="020B0604020202020204" charset="0"/>
            </a:rPr>
            <a:t>cercetare</a:t>
          </a:r>
          <a:r>
            <a:rPr lang="en-US" sz="2400" kern="12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400" kern="1200" dirty="0" err="1">
              <a:latin typeface="Abhaya Libre Regular" panose="020B0604020202020204" charset="0"/>
              <a:cs typeface="Abhaya Libre Regular" panose="020B0604020202020204" charset="0"/>
            </a:rPr>
            <a:t>și</a:t>
          </a:r>
          <a:r>
            <a:rPr lang="en-US" sz="2400" kern="12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400" kern="1200" dirty="0" err="1">
              <a:latin typeface="Abhaya Libre Regular" panose="020B0604020202020204" charset="0"/>
              <a:cs typeface="Abhaya Libre Regular" panose="020B0604020202020204" charset="0"/>
            </a:rPr>
            <a:t>inovare</a:t>
          </a:r>
          <a:endParaRPr lang="en-US" sz="2400" kern="1200" dirty="0">
            <a:latin typeface="Abhaya Libre Regular" panose="020B0604020202020204" charset="0"/>
            <a:cs typeface="Abhaya Libre Regular" panose="020B0604020202020204" charset="0"/>
          </a:endParaRPr>
        </a:p>
      </dsp:txBody>
      <dsp:txXfrm>
        <a:off x="108946" y="1916199"/>
        <a:ext cx="6599796" cy="965200"/>
      </dsp:txXfrm>
    </dsp:sp>
    <dsp:sp modelId="{091356BC-975A-4E60-9875-87B07447A658}">
      <dsp:nvSpPr>
        <dsp:cNvPr id="0" name=""/>
        <dsp:cNvSpPr/>
      </dsp:nvSpPr>
      <dsp:spPr>
        <a:xfrm>
          <a:off x="108946" y="3164609"/>
          <a:ext cx="6396460" cy="5922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b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Abhaya Libre Regular" panose="020B0604020202020204" charset="0"/>
              <a:cs typeface="Abhaya Libre Regular" panose="020B0604020202020204" charset="0"/>
            </a:rPr>
            <a:t>Agenda </a:t>
          </a:r>
          <a:r>
            <a:rPr lang="en-US" sz="2400" b="1" kern="1200" dirty="0" err="1">
              <a:latin typeface="Abhaya Libre Regular" panose="020B0604020202020204" charset="0"/>
              <a:cs typeface="Abhaya Libre Regular" panose="020B0604020202020204" charset="0"/>
            </a:rPr>
            <a:t>digitală</a:t>
          </a:r>
          <a:endParaRPr lang="en-US" sz="2400" b="1" kern="1200" dirty="0">
            <a:latin typeface="Abhaya Libre Regular" panose="020B0604020202020204" charset="0"/>
            <a:cs typeface="Abhaya Libre Regular" panose="020B0604020202020204" charset="0"/>
          </a:endParaRPr>
        </a:p>
      </dsp:txBody>
      <dsp:txXfrm>
        <a:off x="108946" y="3164609"/>
        <a:ext cx="6396460" cy="592281"/>
      </dsp:txXfrm>
    </dsp:sp>
    <dsp:sp modelId="{0DE2429C-A962-4B4F-925B-A506A39894AF}">
      <dsp:nvSpPr>
        <dsp:cNvPr id="0" name=""/>
        <dsp:cNvSpPr/>
      </dsp:nvSpPr>
      <dsp:spPr>
        <a:xfrm>
          <a:off x="108946" y="3756890"/>
          <a:ext cx="1524533" cy="1206500"/>
        </a:xfrm>
        <a:prstGeom prst="chevron">
          <a:avLst>
            <a:gd name="adj" fmla="val 70610"/>
          </a:avLst>
        </a:prstGeom>
        <a:solidFill>
          <a:srgbClr val="008080"/>
        </a:solidFill>
        <a:ln w="9525" cap="flat" cmpd="sng" algn="ctr">
          <a:solidFill>
            <a:schemeClr val="accent5">
              <a:shade val="50000"/>
              <a:hueOff val="168648"/>
              <a:satOff val="-3730"/>
              <a:lumOff val="2799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80FA848-19A7-424B-9CD6-D4FD65F24143}">
      <dsp:nvSpPr>
        <dsp:cNvPr id="0" name=""/>
        <dsp:cNvSpPr/>
      </dsp:nvSpPr>
      <dsp:spPr>
        <a:xfrm>
          <a:off x="1024680" y="3756890"/>
          <a:ext cx="1524533" cy="1206500"/>
        </a:xfrm>
        <a:prstGeom prst="chevron">
          <a:avLst>
            <a:gd name="adj" fmla="val 70610"/>
          </a:avLst>
        </a:prstGeom>
        <a:solidFill>
          <a:srgbClr val="008080"/>
        </a:solidFill>
        <a:ln w="9525" cap="flat" cmpd="sng" algn="ctr">
          <a:solidFill>
            <a:schemeClr val="accent5">
              <a:shade val="50000"/>
              <a:hueOff val="192741"/>
              <a:satOff val="-4263"/>
              <a:lumOff val="3199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786873D-8D71-40A8-8B40-9DFFFEBD9561}">
      <dsp:nvSpPr>
        <dsp:cNvPr id="0" name=""/>
        <dsp:cNvSpPr/>
      </dsp:nvSpPr>
      <dsp:spPr>
        <a:xfrm>
          <a:off x="1941137" y="3756890"/>
          <a:ext cx="1524533" cy="1206500"/>
        </a:xfrm>
        <a:prstGeom prst="chevron">
          <a:avLst>
            <a:gd name="adj" fmla="val 70610"/>
          </a:avLst>
        </a:prstGeom>
        <a:solidFill>
          <a:srgbClr val="008080"/>
        </a:solidFill>
        <a:ln w="9525" cap="flat" cmpd="sng" algn="ctr">
          <a:solidFill>
            <a:schemeClr val="accent5">
              <a:shade val="50000"/>
              <a:hueOff val="216833"/>
              <a:satOff val="-4796"/>
              <a:lumOff val="3598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0523ABE-A695-44D0-A520-2A48BA2C13F7}">
      <dsp:nvSpPr>
        <dsp:cNvPr id="0" name=""/>
        <dsp:cNvSpPr/>
      </dsp:nvSpPr>
      <dsp:spPr>
        <a:xfrm>
          <a:off x="2856871" y="3756890"/>
          <a:ext cx="1524533" cy="1206500"/>
        </a:xfrm>
        <a:prstGeom prst="chevron">
          <a:avLst>
            <a:gd name="adj" fmla="val 70610"/>
          </a:avLst>
        </a:prstGeom>
        <a:solidFill>
          <a:srgbClr val="008080"/>
        </a:solidFill>
        <a:ln w="9525" cap="flat" cmpd="sng" algn="ctr">
          <a:solidFill>
            <a:schemeClr val="accent5">
              <a:shade val="50000"/>
              <a:hueOff val="240926"/>
              <a:satOff val="-5329"/>
              <a:lumOff val="3998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E59A279-C2AC-410E-BBD8-0E3F9905635B}">
      <dsp:nvSpPr>
        <dsp:cNvPr id="0" name=""/>
        <dsp:cNvSpPr/>
      </dsp:nvSpPr>
      <dsp:spPr>
        <a:xfrm>
          <a:off x="3773328" y="3756890"/>
          <a:ext cx="1524533" cy="1206500"/>
        </a:xfrm>
        <a:prstGeom prst="chevron">
          <a:avLst>
            <a:gd name="adj" fmla="val 70610"/>
          </a:avLst>
        </a:prstGeom>
        <a:solidFill>
          <a:srgbClr val="008080"/>
        </a:solidFill>
        <a:ln w="9525" cap="flat" cmpd="sng" algn="ctr">
          <a:solidFill>
            <a:schemeClr val="accent5">
              <a:shade val="50000"/>
              <a:hueOff val="240926"/>
              <a:satOff val="-5329"/>
              <a:lumOff val="3998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8BAF802-8698-4CE5-BB15-9159D8719EF5}">
      <dsp:nvSpPr>
        <dsp:cNvPr id="0" name=""/>
        <dsp:cNvSpPr/>
      </dsp:nvSpPr>
      <dsp:spPr>
        <a:xfrm>
          <a:off x="4689062" y="3756890"/>
          <a:ext cx="1524533" cy="1206500"/>
        </a:xfrm>
        <a:prstGeom prst="chevron">
          <a:avLst>
            <a:gd name="adj" fmla="val 70610"/>
          </a:avLst>
        </a:prstGeom>
        <a:solidFill>
          <a:srgbClr val="008080"/>
        </a:solidFill>
        <a:ln w="9525" cap="flat" cmpd="sng" algn="ctr">
          <a:solidFill>
            <a:schemeClr val="accent5">
              <a:shade val="50000"/>
              <a:hueOff val="216833"/>
              <a:satOff val="-4796"/>
              <a:lumOff val="3598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7B4EA93-5666-49C3-8A95-CD9402110BDB}">
      <dsp:nvSpPr>
        <dsp:cNvPr id="0" name=""/>
        <dsp:cNvSpPr/>
      </dsp:nvSpPr>
      <dsp:spPr>
        <a:xfrm>
          <a:off x="5605519" y="3756890"/>
          <a:ext cx="1524533" cy="1206500"/>
        </a:xfrm>
        <a:prstGeom prst="chevron">
          <a:avLst>
            <a:gd name="adj" fmla="val 70610"/>
          </a:avLst>
        </a:prstGeom>
        <a:solidFill>
          <a:srgbClr val="008080"/>
        </a:solidFill>
        <a:ln w="9525" cap="flat" cmpd="sng" algn="ctr">
          <a:solidFill>
            <a:schemeClr val="accent5">
              <a:shade val="50000"/>
              <a:hueOff val="192741"/>
              <a:satOff val="-4263"/>
              <a:lumOff val="3199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6AF0DF9-87BC-48BB-9DD6-7B59380C47D1}">
      <dsp:nvSpPr>
        <dsp:cNvPr id="0" name=""/>
        <dsp:cNvSpPr/>
      </dsp:nvSpPr>
      <dsp:spPr>
        <a:xfrm>
          <a:off x="108946" y="3877540"/>
          <a:ext cx="6599796" cy="965200"/>
        </a:xfrm>
        <a:prstGeom prst="rect">
          <a:avLst/>
        </a:prstGeom>
        <a:solidFill>
          <a:schemeClr val="bg2"/>
        </a:solidFill>
        <a:ln w="9525" cap="flat" cmpd="sng" algn="ctr">
          <a:solidFill>
            <a:schemeClr val="accent5">
              <a:shade val="50000"/>
              <a:hueOff val="168648"/>
              <a:satOff val="-3730"/>
              <a:lumOff val="2799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latin typeface="Abhaya Libre Regular" panose="020B0604020202020204" charset="0"/>
              <a:cs typeface="Abhaya Libre Regular" panose="020B0604020202020204" charset="0"/>
            </a:rPr>
            <a:t>Oportunități</a:t>
          </a:r>
          <a:r>
            <a:rPr lang="en-US" sz="2400" kern="12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400" kern="1200" dirty="0" err="1">
              <a:latin typeface="Abhaya Libre Regular" panose="020B0604020202020204" charset="0"/>
              <a:cs typeface="Abhaya Libre Regular" panose="020B0604020202020204" charset="0"/>
            </a:rPr>
            <a:t>excelente</a:t>
          </a:r>
          <a:r>
            <a:rPr lang="en-US" sz="2400" kern="1200" dirty="0">
              <a:latin typeface="Abhaya Libre Regular" panose="020B0604020202020204" charset="0"/>
              <a:cs typeface="Abhaya Libre Regular" panose="020B0604020202020204" charset="0"/>
            </a:rPr>
            <a:t> de </a:t>
          </a:r>
          <a:r>
            <a:rPr lang="en-US" sz="2400" kern="1200" dirty="0" err="1">
              <a:latin typeface="Abhaya Libre Regular" panose="020B0604020202020204" charset="0"/>
              <a:cs typeface="Abhaya Libre Regular" panose="020B0604020202020204" charset="0"/>
            </a:rPr>
            <a:t>angajare</a:t>
          </a:r>
          <a:r>
            <a:rPr lang="en-US" sz="2400" kern="12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400" kern="1200" dirty="0" err="1">
              <a:latin typeface="Abhaya Libre Regular" panose="020B0604020202020204" charset="0"/>
              <a:cs typeface="Abhaya Libre Regular" panose="020B0604020202020204" charset="0"/>
            </a:rPr>
            <a:t>în</a:t>
          </a:r>
          <a:r>
            <a:rPr lang="en-US" sz="2400" kern="12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400" kern="1200" dirty="0" err="1">
              <a:latin typeface="Abhaya Libre Regular" panose="020B0604020202020204" charset="0"/>
              <a:cs typeface="Abhaya Libre Regular" panose="020B0604020202020204" charset="0"/>
            </a:rPr>
            <a:t>companii</a:t>
          </a:r>
          <a:r>
            <a:rPr lang="en-US" sz="2400" kern="1200" dirty="0">
              <a:latin typeface="Abhaya Libre Regular" panose="020B0604020202020204" charset="0"/>
              <a:cs typeface="Abhaya Libre Regular" panose="020B0604020202020204" charset="0"/>
            </a:rPr>
            <a:t> competitive</a:t>
          </a:r>
        </a:p>
      </dsp:txBody>
      <dsp:txXfrm>
        <a:off x="108946" y="3877540"/>
        <a:ext cx="6599796" cy="965200"/>
      </dsp:txXfrm>
    </dsp:sp>
    <dsp:sp modelId="{5CCF0EAC-546D-4530-B4DE-121FEB0973ED}">
      <dsp:nvSpPr>
        <dsp:cNvPr id="0" name=""/>
        <dsp:cNvSpPr/>
      </dsp:nvSpPr>
      <dsp:spPr>
        <a:xfrm>
          <a:off x="108946" y="5125950"/>
          <a:ext cx="6515100" cy="5922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b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 err="1">
              <a:latin typeface="Abhaya Libre Regular" panose="020B0604020202020204" charset="0"/>
              <a:cs typeface="Abhaya Libre Regular" panose="020B0604020202020204" charset="0"/>
            </a:rPr>
            <a:t>Tehnologii</a:t>
          </a:r>
          <a:r>
            <a:rPr lang="en-US" sz="2400" b="1" kern="12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400" b="1" kern="1200" dirty="0" err="1">
              <a:latin typeface="Abhaya Libre Regular" panose="020B0604020202020204" charset="0"/>
              <a:cs typeface="Abhaya Libre Regular" panose="020B0604020202020204" charset="0"/>
            </a:rPr>
            <a:t>favorabile</a:t>
          </a:r>
          <a:r>
            <a:rPr lang="en-US" sz="2400" b="1" kern="12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400" b="1" kern="1200" dirty="0" err="1">
              <a:latin typeface="Abhaya Libre Regular" panose="020B0604020202020204" charset="0"/>
              <a:cs typeface="Abhaya Libre Regular" panose="020B0604020202020204" charset="0"/>
            </a:rPr>
            <a:t>cheie</a:t>
          </a:r>
          <a:endParaRPr lang="en-US" sz="2400" b="1" kern="1200" dirty="0">
            <a:latin typeface="Abhaya Libre Regular" panose="020B0604020202020204" charset="0"/>
            <a:cs typeface="Abhaya Libre Regular" panose="020B0604020202020204" charset="0"/>
          </a:endParaRPr>
        </a:p>
      </dsp:txBody>
      <dsp:txXfrm>
        <a:off x="108946" y="5125950"/>
        <a:ext cx="6515100" cy="592281"/>
      </dsp:txXfrm>
    </dsp:sp>
    <dsp:sp modelId="{66116102-E66F-4449-BEF3-CC58D554AE1A}">
      <dsp:nvSpPr>
        <dsp:cNvPr id="0" name=""/>
        <dsp:cNvSpPr/>
      </dsp:nvSpPr>
      <dsp:spPr>
        <a:xfrm>
          <a:off x="108946" y="5718232"/>
          <a:ext cx="1524533" cy="1206500"/>
        </a:xfrm>
        <a:prstGeom prst="chevron">
          <a:avLst>
            <a:gd name="adj" fmla="val 70610"/>
          </a:avLst>
        </a:prstGeom>
        <a:solidFill>
          <a:srgbClr val="006666"/>
        </a:solidFill>
        <a:ln w="9525" cap="flat" cmpd="sng" algn="ctr">
          <a:solidFill>
            <a:schemeClr val="accent5">
              <a:shade val="50000"/>
              <a:hueOff val="168648"/>
              <a:satOff val="-3730"/>
              <a:lumOff val="2799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2EA6C6B-E064-4679-9661-B16437E2D806}">
      <dsp:nvSpPr>
        <dsp:cNvPr id="0" name=""/>
        <dsp:cNvSpPr/>
      </dsp:nvSpPr>
      <dsp:spPr>
        <a:xfrm>
          <a:off x="1024680" y="5718232"/>
          <a:ext cx="1524533" cy="1206500"/>
        </a:xfrm>
        <a:prstGeom prst="chevron">
          <a:avLst>
            <a:gd name="adj" fmla="val 70610"/>
          </a:avLst>
        </a:prstGeom>
        <a:solidFill>
          <a:srgbClr val="006666"/>
        </a:solidFill>
        <a:ln w="9525" cap="flat" cmpd="sng" algn="ctr">
          <a:solidFill>
            <a:schemeClr val="accent5">
              <a:shade val="50000"/>
              <a:hueOff val="144556"/>
              <a:satOff val="-3197"/>
              <a:lumOff val="2399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BE355FC-196A-4763-8CFD-FEA1015E1922}">
      <dsp:nvSpPr>
        <dsp:cNvPr id="0" name=""/>
        <dsp:cNvSpPr/>
      </dsp:nvSpPr>
      <dsp:spPr>
        <a:xfrm>
          <a:off x="1941137" y="5718232"/>
          <a:ext cx="1524533" cy="1206500"/>
        </a:xfrm>
        <a:prstGeom prst="chevron">
          <a:avLst>
            <a:gd name="adj" fmla="val 70610"/>
          </a:avLst>
        </a:prstGeom>
        <a:solidFill>
          <a:srgbClr val="006666"/>
        </a:solidFill>
        <a:ln w="9525" cap="flat" cmpd="sng" algn="ctr">
          <a:solidFill>
            <a:schemeClr val="accent5">
              <a:shade val="50000"/>
              <a:hueOff val="120463"/>
              <a:satOff val="-2664"/>
              <a:lumOff val="1999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24E6CBD-7FDC-4A9A-BA03-441EB89064D7}">
      <dsp:nvSpPr>
        <dsp:cNvPr id="0" name=""/>
        <dsp:cNvSpPr/>
      </dsp:nvSpPr>
      <dsp:spPr>
        <a:xfrm>
          <a:off x="2856871" y="5718232"/>
          <a:ext cx="1524533" cy="1206500"/>
        </a:xfrm>
        <a:prstGeom prst="chevron">
          <a:avLst>
            <a:gd name="adj" fmla="val 70610"/>
          </a:avLst>
        </a:prstGeom>
        <a:solidFill>
          <a:srgbClr val="006666"/>
        </a:solidFill>
        <a:ln w="9525" cap="flat" cmpd="sng" algn="ctr">
          <a:solidFill>
            <a:schemeClr val="accent5">
              <a:shade val="50000"/>
              <a:hueOff val="96370"/>
              <a:satOff val="-2131"/>
              <a:lumOff val="1599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6D4994D-D9E8-49BA-9039-738C30952019}">
      <dsp:nvSpPr>
        <dsp:cNvPr id="0" name=""/>
        <dsp:cNvSpPr/>
      </dsp:nvSpPr>
      <dsp:spPr>
        <a:xfrm>
          <a:off x="3773328" y="5718232"/>
          <a:ext cx="1524533" cy="1206500"/>
        </a:xfrm>
        <a:prstGeom prst="chevron">
          <a:avLst>
            <a:gd name="adj" fmla="val 70610"/>
          </a:avLst>
        </a:prstGeom>
        <a:solidFill>
          <a:srgbClr val="006666"/>
        </a:solidFill>
        <a:ln w="9525" cap="flat" cmpd="sng" algn="ctr">
          <a:solidFill>
            <a:schemeClr val="accent5">
              <a:shade val="50000"/>
              <a:hueOff val="72278"/>
              <a:satOff val="-1599"/>
              <a:lumOff val="1199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8DF522D-4ECD-48C1-A4E9-00B479540E1B}">
      <dsp:nvSpPr>
        <dsp:cNvPr id="0" name=""/>
        <dsp:cNvSpPr/>
      </dsp:nvSpPr>
      <dsp:spPr>
        <a:xfrm>
          <a:off x="4689062" y="5718232"/>
          <a:ext cx="1524533" cy="1206500"/>
        </a:xfrm>
        <a:prstGeom prst="chevron">
          <a:avLst>
            <a:gd name="adj" fmla="val 70610"/>
          </a:avLst>
        </a:prstGeom>
        <a:solidFill>
          <a:srgbClr val="006666"/>
        </a:solidFill>
        <a:ln w="9525" cap="flat" cmpd="sng" algn="ctr">
          <a:solidFill>
            <a:schemeClr val="accent5">
              <a:shade val="50000"/>
              <a:hueOff val="48185"/>
              <a:satOff val="-1066"/>
              <a:lumOff val="799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38B30AA-AAE5-4D19-963E-765798C60543}">
      <dsp:nvSpPr>
        <dsp:cNvPr id="0" name=""/>
        <dsp:cNvSpPr/>
      </dsp:nvSpPr>
      <dsp:spPr>
        <a:xfrm>
          <a:off x="5605519" y="5718232"/>
          <a:ext cx="1524533" cy="1206500"/>
        </a:xfrm>
        <a:prstGeom prst="chevron">
          <a:avLst>
            <a:gd name="adj" fmla="val 70610"/>
          </a:avLst>
        </a:prstGeom>
        <a:solidFill>
          <a:srgbClr val="006666"/>
        </a:solidFill>
        <a:ln w="9525" cap="flat" cmpd="sng" algn="ctr">
          <a:solidFill>
            <a:schemeClr val="accent5">
              <a:shade val="50000"/>
              <a:hueOff val="24093"/>
              <a:satOff val="-533"/>
              <a:lumOff val="399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EE636C5-DF28-456B-B687-85564130CE12}">
      <dsp:nvSpPr>
        <dsp:cNvPr id="0" name=""/>
        <dsp:cNvSpPr/>
      </dsp:nvSpPr>
      <dsp:spPr>
        <a:xfrm>
          <a:off x="108946" y="5838882"/>
          <a:ext cx="6599796" cy="965200"/>
        </a:xfrm>
        <a:prstGeom prst="rect">
          <a:avLst/>
        </a:prstGeom>
        <a:solidFill>
          <a:schemeClr val="bg2"/>
        </a:solidFill>
        <a:ln w="9525" cap="flat" cmpd="sng" algn="ctr">
          <a:solidFill>
            <a:schemeClr val="accent5">
              <a:shade val="50000"/>
              <a:hueOff val="168648"/>
              <a:satOff val="-3730"/>
              <a:lumOff val="2799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>
              <a:latin typeface="Abhaya Libre Regular" panose="020B0604020202020204" charset="0"/>
              <a:cs typeface="Abhaya Libre Regular" panose="020B0604020202020204" charset="0"/>
            </a:rPr>
            <a:t>Posibilitatea unei schimbări fundamentale într-un sistem</a:t>
          </a:r>
          <a:endParaRPr lang="en-US" sz="2400" kern="1200" dirty="0">
            <a:latin typeface="Abhaya Libre Regular" panose="020B0604020202020204" charset="0"/>
            <a:cs typeface="Abhaya Libre Regular" panose="020B0604020202020204" charset="0"/>
          </a:endParaRPr>
        </a:p>
      </dsp:txBody>
      <dsp:txXfrm>
        <a:off x="108946" y="5838882"/>
        <a:ext cx="6599796" cy="9652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CB853E-AB18-4F5E-955F-660D5FA4ADD1}">
      <dsp:nvSpPr>
        <dsp:cNvPr id="0" name=""/>
        <dsp:cNvSpPr/>
      </dsp:nvSpPr>
      <dsp:spPr>
        <a:xfrm>
          <a:off x="112375" y="1206060"/>
          <a:ext cx="6508737" cy="5917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b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 err="1">
              <a:latin typeface="Abhaya Libre Regular" panose="020B0604020202020204" charset="0"/>
              <a:cs typeface="Abhaya Libre Regular" panose="020B0604020202020204" charset="0"/>
            </a:rPr>
            <a:t>Internationalizare</a:t>
          </a:r>
          <a:r>
            <a:rPr lang="en-US" sz="2400" b="1" kern="1200" dirty="0">
              <a:latin typeface="Abhaya Libre Regular" panose="020B0604020202020204" charset="0"/>
              <a:cs typeface="Abhaya Libre Regular" panose="020B0604020202020204" charset="0"/>
            </a:rPr>
            <a:t>…..</a:t>
          </a:r>
        </a:p>
      </dsp:txBody>
      <dsp:txXfrm>
        <a:off x="112375" y="1206060"/>
        <a:ext cx="6508737" cy="591703"/>
      </dsp:txXfrm>
    </dsp:sp>
    <dsp:sp modelId="{F89DE190-F558-44C5-B55D-7E49A5B4C931}">
      <dsp:nvSpPr>
        <dsp:cNvPr id="0" name=""/>
        <dsp:cNvSpPr/>
      </dsp:nvSpPr>
      <dsp:spPr>
        <a:xfrm>
          <a:off x="112375" y="1797764"/>
          <a:ext cx="1523044" cy="1205321"/>
        </a:xfrm>
        <a:prstGeom prst="chevron">
          <a:avLst>
            <a:gd name="adj" fmla="val 70610"/>
          </a:avLst>
        </a:prstGeom>
        <a:solidFill>
          <a:srgbClr val="009999"/>
        </a:solidFill>
        <a:ln w="9525" cap="flat" cmpd="sng" algn="ctr">
          <a:solidFill>
            <a:schemeClr val="accent5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8294C48-D7F0-442A-8D15-81D0578995A6}">
      <dsp:nvSpPr>
        <dsp:cNvPr id="0" name=""/>
        <dsp:cNvSpPr/>
      </dsp:nvSpPr>
      <dsp:spPr>
        <a:xfrm>
          <a:off x="1027214" y="1797764"/>
          <a:ext cx="1523044" cy="1205321"/>
        </a:xfrm>
        <a:prstGeom prst="chevron">
          <a:avLst>
            <a:gd name="adj" fmla="val 70610"/>
          </a:avLst>
        </a:prstGeom>
        <a:solidFill>
          <a:srgbClr val="009999"/>
        </a:solidFill>
        <a:ln w="9525" cap="flat" cmpd="sng" algn="ctr">
          <a:solidFill>
            <a:schemeClr val="accent5">
              <a:shade val="50000"/>
              <a:hueOff val="24093"/>
              <a:satOff val="-533"/>
              <a:lumOff val="399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E629330-6A8B-4CD7-8382-B4333406812D}">
      <dsp:nvSpPr>
        <dsp:cNvPr id="0" name=""/>
        <dsp:cNvSpPr/>
      </dsp:nvSpPr>
      <dsp:spPr>
        <a:xfrm>
          <a:off x="1942776" y="1797764"/>
          <a:ext cx="1523044" cy="1205321"/>
        </a:xfrm>
        <a:prstGeom prst="chevron">
          <a:avLst>
            <a:gd name="adj" fmla="val 70610"/>
          </a:avLst>
        </a:prstGeom>
        <a:solidFill>
          <a:srgbClr val="009999"/>
        </a:solidFill>
        <a:ln w="9525" cap="flat" cmpd="sng" algn="ctr">
          <a:solidFill>
            <a:schemeClr val="accent5">
              <a:shade val="50000"/>
              <a:hueOff val="48185"/>
              <a:satOff val="-1066"/>
              <a:lumOff val="799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1260BF2-27DD-468C-A489-43E4348347F4}">
      <dsp:nvSpPr>
        <dsp:cNvPr id="0" name=""/>
        <dsp:cNvSpPr/>
      </dsp:nvSpPr>
      <dsp:spPr>
        <a:xfrm>
          <a:off x="2857616" y="1797764"/>
          <a:ext cx="1523044" cy="1205321"/>
        </a:xfrm>
        <a:prstGeom prst="chevron">
          <a:avLst>
            <a:gd name="adj" fmla="val 70610"/>
          </a:avLst>
        </a:prstGeom>
        <a:solidFill>
          <a:srgbClr val="009999"/>
        </a:solidFill>
        <a:ln w="9525" cap="flat" cmpd="sng" algn="ctr">
          <a:solidFill>
            <a:schemeClr val="accent5">
              <a:shade val="50000"/>
              <a:hueOff val="72278"/>
              <a:satOff val="-1599"/>
              <a:lumOff val="1199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50D54F0-4C03-463C-9C6F-ADFE35412842}">
      <dsp:nvSpPr>
        <dsp:cNvPr id="0" name=""/>
        <dsp:cNvSpPr/>
      </dsp:nvSpPr>
      <dsp:spPr>
        <a:xfrm>
          <a:off x="3773178" y="1797764"/>
          <a:ext cx="1523044" cy="1205321"/>
        </a:xfrm>
        <a:prstGeom prst="chevron">
          <a:avLst>
            <a:gd name="adj" fmla="val 70610"/>
          </a:avLst>
        </a:prstGeom>
        <a:solidFill>
          <a:srgbClr val="009999"/>
        </a:solidFill>
        <a:ln w="9525" cap="flat" cmpd="sng" algn="ctr">
          <a:solidFill>
            <a:schemeClr val="accent5">
              <a:shade val="50000"/>
              <a:hueOff val="96370"/>
              <a:satOff val="-2131"/>
              <a:lumOff val="1599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060B682-AD88-4EEC-9D17-3C796690C2FD}">
      <dsp:nvSpPr>
        <dsp:cNvPr id="0" name=""/>
        <dsp:cNvSpPr/>
      </dsp:nvSpPr>
      <dsp:spPr>
        <a:xfrm>
          <a:off x="4688017" y="1797764"/>
          <a:ext cx="1523044" cy="1205321"/>
        </a:xfrm>
        <a:prstGeom prst="chevron">
          <a:avLst>
            <a:gd name="adj" fmla="val 70610"/>
          </a:avLst>
        </a:prstGeom>
        <a:solidFill>
          <a:srgbClr val="009999"/>
        </a:solidFill>
        <a:ln w="9525" cap="flat" cmpd="sng" algn="ctr">
          <a:solidFill>
            <a:schemeClr val="accent5">
              <a:shade val="50000"/>
              <a:hueOff val="120463"/>
              <a:satOff val="-2664"/>
              <a:lumOff val="1999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259C0AC-D4C8-4497-9D98-ED7E138FEEB1}">
      <dsp:nvSpPr>
        <dsp:cNvPr id="0" name=""/>
        <dsp:cNvSpPr/>
      </dsp:nvSpPr>
      <dsp:spPr>
        <a:xfrm>
          <a:off x="5603580" y="1797764"/>
          <a:ext cx="1523044" cy="1205321"/>
        </a:xfrm>
        <a:prstGeom prst="chevron">
          <a:avLst>
            <a:gd name="adj" fmla="val 70610"/>
          </a:avLst>
        </a:prstGeom>
        <a:solidFill>
          <a:srgbClr val="009999"/>
        </a:solidFill>
        <a:ln w="9525" cap="flat" cmpd="sng" algn="ctr">
          <a:solidFill>
            <a:schemeClr val="accent5">
              <a:shade val="50000"/>
              <a:hueOff val="144556"/>
              <a:satOff val="-3197"/>
              <a:lumOff val="2399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39AA97B-5571-4763-B2A7-12BA2F6E0FE6}">
      <dsp:nvSpPr>
        <dsp:cNvPr id="0" name=""/>
        <dsp:cNvSpPr/>
      </dsp:nvSpPr>
      <dsp:spPr>
        <a:xfrm>
          <a:off x="112375" y="1918296"/>
          <a:ext cx="6593351" cy="964257"/>
        </a:xfrm>
        <a:prstGeom prst="rect">
          <a:avLst/>
        </a:prstGeom>
        <a:solidFill>
          <a:schemeClr val="bg2"/>
        </a:solidFill>
        <a:ln w="9525" cap="flat" cmpd="sng" algn="ctr">
          <a:solidFill>
            <a:schemeClr val="accent5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latin typeface="Abhaya Libre Regular" panose="020B0604020202020204" charset="0"/>
              <a:cs typeface="Abhaya Libre Regular" panose="020B0604020202020204" charset="0"/>
            </a:rPr>
            <a:t>Internaționalizarea</a:t>
          </a:r>
          <a:r>
            <a:rPr lang="en-US" sz="2400" kern="12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400" kern="1200" dirty="0" err="1">
              <a:latin typeface="Abhaya Libre Regular" panose="020B0604020202020204" charset="0"/>
              <a:cs typeface="Abhaya Libre Regular" panose="020B0604020202020204" charset="0"/>
            </a:rPr>
            <a:t>determină</a:t>
          </a:r>
          <a:r>
            <a:rPr lang="en-US" sz="2400" kern="12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400" kern="1200" dirty="0" err="1">
              <a:latin typeface="Abhaya Libre Regular" panose="020B0604020202020204" charset="0"/>
              <a:cs typeface="Abhaya Libre Regular" panose="020B0604020202020204" charset="0"/>
            </a:rPr>
            <a:t>dacă</a:t>
          </a:r>
          <a:r>
            <a:rPr lang="en-US" sz="2400" kern="12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400" kern="1200" dirty="0" err="1">
              <a:latin typeface="Abhaya Libre Regular" panose="020B0604020202020204" charset="0"/>
              <a:cs typeface="Abhaya Libre Regular" panose="020B0604020202020204" charset="0"/>
            </a:rPr>
            <a:t>abordarea</a:t>
          </a:r>
          <a:r>
            <a:rPr lang="en-US" sz="2400" kern="12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400" kern="1200" dirty="0" err="1">
              <a:latin typeface="Abhaya Libre Regular" panose="020B0604020202020204" charset="0"/>
              <a:cs typeface="Abhaya Libre Regular" panose="020B0604020202020204" charset="0"/>
            </a:rPr>
            <a:t>specializării</a:t>
          </a:r>
          <a:r>
            <a:rPr lang="en-US" sz="2400" kern="12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400" kern="1200" dirty="0" err="1">
              <a:latin typeface="Abhaya Libre Regular" panose="020B0604020202020204" charset="0"/>
              <a:cs typeface="Abhaya Libre Regular" panose="020B0604020202020204" charset="0"/>
            </a:rPr>
            <a:t>inteligente</a:t>
          </a:r>
          <a:r>
            <a:rPr lang="en-US" sz="2400" kern="12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400" kern="1200" dirty="0" err="1">
              <a:latin typeface="Abhaya Libre Regular" panose="020B0604020202020204" charset="0"/>
              <a:cs typeface="Abhaya Libre Regular" panose="020B0604020202020204" charset="0"/>
            </a:rPr>
            <a:t>poate</a:t>
          </a:r>
          <a:r>
            <a:rPr lang="en-US" sz="2400" kern="12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400" kern="1200" dirty="0" err="1">
              <a:latin typeface="Abhaya Libre Regular" panose="020B0604020202020204" charset="0"/>
              <a:cs typeface="Abhaya Libre Regular" panose="020B0604020202020204" charset="0"/>
            </a:rPr>
            <a:t>rezista</a:t>
          </a:r>
          <a:r>
            <a:rPr lang="en-US" sz="2400" kern="12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400" kern="1200" dirty="0" err="1">
              <a:latin typeface="Abhaya Libre Regular" panose="020B0604020202020204" charset="0"/>
              <a:cs typeface="Abhaya Libre Regular" panose="020B0604020202020204" charset="0"/>
            </a:rPr>
            <a:t>concurenței</a:t>
          </a:r>
          <a:r>
            <a:rPr lang="en-US" sz="2400" kern="12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400" kern="1200" dirty="0" err="1">
              <a:latin typeface="Abhaya Libre Regular" panose="020B0604020202020204" charset="0"/>
              <a:cs typeface="Abhaya Libre Regular" panose="020B0604020202020204" charset="0"/>
            </a:rPr>
            <a:t>globale</a:t>
          </a:r>
          <a:r>
            <a:rPr lang="en-US" sz="2400" kern="12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400" kern="1200" dirty="0" err="1">
              <a:latin typeface="Abhaya Libre Regular" panose="020B0604020202020204" charset="0"/>
              <a:cs typeface="Abhaya Libre Regular" panose="020B0604020202020204" charset="0"/>
            </a:rPr>
            <a:t>sau</a:t>
          </a:r>
          <a:r>
            <a:rPr lang="en-US" sz="2400" kern="12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400" kern="1200" dirty="0" err="1">
              <a:latin typeface="Abhaya Libre Regular" panose="020B0604020202020204" charset="0"/>
              <a:cs typeface="Abhaya Libre Regular" panose="020B0604020202020204" charset="0"/>
            </a:rPr>
            <a:t>poate</a:t>
          </a:r>
          <a:r>
            <a:rPr lang="en-US" sz="2400" kern="12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400" kern="1200" dirty="0" err="1">
              <a:latin typeface="Abhaya Libre Regular" panose="020B0604020202020204" charset="0"/>
              <a:cs typeface="Abhaya Libre Regular" panose="020B0604020202020204" charset="0"/>
            </a:rPr>
            <a:t>profita</a:t>
          </a:r>
          <a:r>
            <a:rPr lang="en-US" sz="2400" kern="1200" dirty="0">
              <a:latin typeface="Abhaya Libre Regular" panose="020B0604020202020204" charset="0"/>
              <a:cs typeface="Abhaya Libre Regular" panose="020B0604020202020204" charset="0"/>
            </a:rPr>
            <a:t> de </a:t>
          </a:r>
          <a:r>
            <a:rPr lang="en-US" sz="2400" kern="1200" dirty="0" err="1">
              <a:latin typeface="Abhaya Libre Regular" panose="020B0604020202020204" charset="0"/>
              <a:cs typeface="Abhaya Libre Regular" panose="020B0604020202020204" charset="0"/>
            </a:rPr>
            <a:t>oportunități</a:t>
          </a:r>
          <a:endParaRPr lang="en-US" sz="2400" kern="1200" dirty="0">
            <a:latin typeface="Abhaya Libre Regular" panose="020B0604020202020204" charset="0"/>
            <a:cs typeface="Abhaya Libre Regular" panose="020B0604020202020204" charset="0"/>
          </a:endParaRPr>
        </a:p>
      </dsp:txBody>
      <dsp:txXfrm>
        <a:off x="112375" y="1918296"/>
        <a:ext cx="6593351" cy="964257"/>
      </dsp:txXfrm>
    </dsp:sp>
    <dsp:sp modelId="{091356BC-975A-4E60-9875-87B07447A658}">
      <dsp:nvSpPr>
        <dsp:cNvPr id="0" name=""/>
        <dsp:cNvSpPr/>
      </dsp:nvSpPr>
      <dsp:spPr>
        <a:xfrm>
          <a:off x="112375" y="3165487"/>
          <a:ext cx="6390213" cy="5917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b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b="1" kern="1200" dirty="0">
              <a:latin typeface="Abhaya Libre Regular" panose="020B0604020202020204" charset="0"/>
              <a:cs typeface="Abhaya Libre Regular" panose="020B0604020202020204" charset="0"/>
            </a:rPr>
            <a:t>Industrii culturale și de creativitate</a:t>
          </a:r>
          <a:endParaRPr lang="en-US" sz="2400" b="1" kern="1200" dirty="0">
            <a:latin typeface="Abhaya Libre Regular" panose="020B0604020202020204" charset="0"/>
            <a:cs typeface="Abhaya Libre Regular" panose="020B0604020202020204" charset="0"/>
          </a:endParaRPr>
        </a:p>
      </dsp:txBody>
      <dsp:txXfrm>
        <a:off x="112375" y="3165487"/>
        <a:ext cx="6390213" cy="591703"/>
      </dsp:txXfrm>
    </dsp:sp>
    <dsp:sp modelId="{0DE2429C-A962-4B4F-925B-A506A39894AF}">
      <dsp:nvSpPr>
        <dsp:cNvPr id="0" name=""/>
        <dsp:cNvSpPr/>
      </dsp:nvSpPr>
      <dsp:spPr>
        <a:xfrm>
          <a:off x="112375" y="3757190"/>
          <a:ext cx="1523044" cy="1205321"/>
        </a:xfrm>
        <a:prstGeom prst="chevron">
          <a:avLst>
            <a:gd name="adj" fmla="val 70610"/>
          </a:avLst>
        </a:prstGeom>
        <a:solidFill>
          <a:srgbClr val="008080"/>
        </a:solidFill>
        <a:ln w="9525" cap="flat" cmpd="sng" algn="ctr">
          <a:solidFill>
            <a:schemeClr val="accent5">
              <a:shade val="50000"/>
              <a:hueOff val="168648"/>
              <a:satOff val="-3730"/>
              <a:lumOff val="2799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80FA848-19A7-424B-9CD6-D4FD65F24143}">
      <dsp:nvSpPr>
        <dsp:cNvPr id="0" name=""/>
        <dsp:cNvSpPr/>
      </dsp:nvSpPr>
      <dsp:spPr>
        <a:xfrm>
          <a:off x="1027214" y="3757190"/>
          <a:ext cx="1523044" cy="1205321"/>
        </a:xfrm>
        <a:prstGeom prst="chevron">
          <a:avLst>
            <a:gd name="adj" fmla="val 70610"/>
          </a:avLst>
        </a:prstGeom>
        <a:solidFill>
          <a:srgbClr val="008080"/>
        </a:solidFill>
        <a:ln w="9525" cap="flat" cmpd="sng" algn="ctr">
          <a:solidFill>
            <a:schemeClr val="accent5">
              <a:shade val="50000"/>
              <a:hueOff val="192741"/>
              <a:satOff val="-4263"/>
              <a:lumOff val="3199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786873D-8D71-40A8-8B40-9DFFFEBD9561}">
      <dsp:nvSpPr>
        <dsp:cNvPr id="0" name=""/>
        <dsp:cNvSpPr/>
      </dsp:nvSpPr>
      <dsp:spPr>
        <a:xfrm>
          <a:off x="1942776" y="3757190"/>
          <a:ext cx="1523044" cy="1205321"/>
        </a:xfrm>
        <a:prstGeom prst="chevron">
          <a:avLst>
            <a:gd name="adj" fmla="val 70610"/>
          </a:avLst>
        </a:prstGeom>
        <a:solidFill>
          <a:srgbClr val="008080"/>
        </a:solidFill>
        <a:ln w="9525" cap="flat" cmpd="sng" algn="ctr">
          <a:solidFill>
            <a:schemeClr val="accent5">
              <a:shade val="50000"/>
              <a:hueOff val="216833"/>
              <a:satOff val="-4796"/>
              <a:lumOff val="3598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0523ABE-A695-44D0-A520-2A48BA2C13F7}">
      <dsp:nvSpPr>
        <dsp:cNvPr id="0" name=""/>
        <dsp:cNvSpPr/>
      </dsp:nvSpPr>
      <dsp:spPr>
        <a:xfrm>
          <a:off x="2857616" y="3757190"/>
          <a:ext cx="1523044" cy="1205321"/>
        </a:xfrm>
        <a:prstGeom prst="chevron">
          <a:avLst>
            <a:gd name="adj" fmla="val 70610"/>
          </a:avLst>
        </a:prstGeom>
        <a:solidFill>
          <a:srgbClr val="008080"/>
        </a:solidFill>
        <a:ln w="9525" cap="flat" cmpd="sng" algn="ctr">
          <a:solidFill>
            <a:schemeClr val="accent5">
              <a:shade val="50000"/>
              <a:hueOff val="240926"/>
              <a:satOff val="-5329"/>
              <a:lumOff val="3998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E59A279-C2AC-410E-BBD8-0E3F9905635B}">
      <dsp:nvSpPr>
        <dsp:cNvPr id="0" name=""/>
        <dsp:cNvSpPr/>
      </dsp:nvSpPr>
      <dsp:spPr>
        <a:xfrm>
          <a:off x="3773178" y="3757190"/>
          <a:ext cx="1523044" cy="1205321"/>
        </a:xfrm>
        <a:prstGeom prst="chevron">
          <a:avLst>
            <a:gd name="adj" fmla="val 70610"/>
          </a:avLst>
        </a:prstGeom>
        <a:solidFill>
          <a:srgbClr val="008080"/>
        </a:solidFill>
        <a:ln w="9525" cap="flat" cmpd="sng" algn="ctr">
          <a:solidFill>
            <a:schemeClr val="accent5">
              <a:shade val="50000"/>
              <a:hueOff val="240926"/>
              <a:satOff val="-5329"/>
              <a:lumOff val="3998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8BAF802-8698-4CE5-BB15-9159D8719EF5}">
      <dsp:nvSpPr>
        <dsp:cNvPr id="0" name=""/>
        <dsp:cNvSpPr/>
      </dsp:nvSpPr>
      <dsp:spPr>
        <a:xfrm>
          <a:off x="4688017" y="3757190"/>
          <a:ext cx="1523044" cy="1205321"/>
        </a:xfrm>
        <a:prstGeom prst="chevron">
          <a:avLst>
            <a:gd name="adj" fmla="val 70610"/>
          </a:avLst>
        </a:prstGeom>
        <a:solidFill>
          <a:srgbClr val="008080"/>
        </a:solidFill>
        <a:ln w="9525" cap="flat" cmpd="sng" algn="ctr">
          <a:solidFill>
            <a:schemeClr val="accent5">
              <a:shade val="50000"/>
              <a:hueOff val="216833"/>
              <a:satOff val="-4796"/>
              <a:lumOff val="3598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7B4EA93-5666-49C3-8A95-CD9402110BDB}">
      <dsp:nvSpPr>
        <dsp:cNvPr id="0" name=""/>
        <dsp:cNvSpPr/>
      </dsp:nvSpPr>
      <dsp:spPr>
        <a:xfrm>
          <a:off x="5603580" y="3757190"/>
          <a:ext cx="1523044" cy="1205321"/>
        </a:xfrm>
        <a:prstGeom prst="chevron">
          <a:avLst>
            <a:gd name="adj" fmla="val 70610"/>
          </a:avLst>
        </a:prstGeom>
        <a:solidFill>
          <a:srgbClr val="008080"/>
        </a:solidFill>
        <a:ln w="9525" cap="flat" cmpd="sng" algn="ctr">
          <a:solidFill>
            <a:schemeClr val="accent5">
              <a:shade val="50000"/>
              <a:hueOff val="192741"/>
              <a:satOff val="-4263"/>
              <a:lumOff val="3199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6AF0DF9-87BC-48BB-9DD6-7B59380C47D1}">
      <dsp:nvSpPr>
        <dsp:cNvPr id="0" name=""/>
        <dsp:cNvSpPr/>
      </dsp:nvSpPr>
      <dsp:spPr>
        <a:xfrm>
          <a:off x="112375" y="3877722"/>
          <a:ext cx="6593351" cy="964257"/>
        </a:xfrm>
        <a:prstGeom prst="rect">
          <a:avLst/>
        </a:prstGeom>
        <a:solidFill>
          <a:schemeClr val="bg2"/>
        </a:solidFill>
        <a:ln w="9525" cap="flat" cmpd="sng" algn="ctr">
          <a:solidFill>
            <a:schemeClr val="accent5">
              <a:shade val="50000"/>
              <a:hueOff val="168648"/>
              <a:satOff val="-3730"/>
              <a:lumOff val="2799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latin typeface="Abhaya Libre Regular" panose="020B0604020202020204" charset="0"/>
              <a:cs typeface="Abhaya Libre Regular" panose="020B0604020202020204" charset="0"/>
            </a:rPr>
            <a:t>Inovație</a:t>
          </a:r>
          <a:r>
            <a:rPr lang="en-US" sz="2400" kern="12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400" kern="1200" dirty="0" err="1">
              <a:latin typeface="Abhaya Libre Regular" panose="020B0604020202020204" charset="0"/>
              <a:cs typeface="Abhaya Libre Regular" panose="020B0604020202020204" charset="0"/>
            </a:rPr>
            <a:t>dincolo</a:t>
          </a:r>
          <a:r>
            <a:rPr lang="en-US" sz="2400" kern="1200" dirty="0">
              <a:latin typeface="Abhaya Libre Regular" panose="020B0604020202020204" charset="0"/>
              <a:cs typeface="Abhaya Libre Regular" panose="020B0604020202020204" charset="0"/>
            </a:rPr>
            <a:t> de </a:t>
          </a:r>
          <a:r>
            <a:rPr lang="en-US" sz="2400" kern="1200" dirty="0" err="1">
              <a:latin typeface="Abhaya Libre Regular" panose="020B0604020202020204" charset="0"/>
              <a:cs typeface="Abhaya Libre Regular" panose="020B0604020202020204" charset="0"/>
            </a:rPr>
            <a:t>tehnologie</a:t>
          </a:r>
          <a:r>
            <a:rPr lang="en-US" sz="2400" kern="12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400" kern="1200" dirty="0" err="1">
              <a:latin typeface="Abhaya Libre Regular" panose="020B0604020202020204" charset="0"/>
              <a:cs typeface="Abhaya Libre Regular" panose="020B0604020202020204" charset="0"/>
            </a:rPr>
            <a:t>și</a:t>
          </a:r>
          <a:r>
            <a:rPr lang="en-US" sz="2400" kern="12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400" kern="1200" dirty="0" err="1">
              <a:latin typeface="Abhaya Libre Regular" panose="020B0604020202020204" charset="0"/>
              <a:cs typeface="Abhaya Libre Regular" panose="020B0604020202020204" charset="0"/>
            </a:rPr>
            <a:t>în</a:t>
          </a:r>
          <a:r>
            <a:rPr lang="en-US" sz="2400" kern="1200" dirty="0">
              <a:latin typeface="Abhaya Libre Regular" panose="020B0604020202020204" charset="0"/>
              <a:cs typeface="Abhaya Libre Regular" panose="020B0604020202020204" charset="0"/>
            </a:rPr>
            <a:t> afara </a:t>
          </a:r>
          <a:r>
            <a:rPr lang="en-US" sz="2400" kern="1200" dirty="0" err="1">
              <a:latin typeface="Abhaya Libre Regular" panose="020B0604020202020204" charset="0"/>
              <a:cs typeface="Abhaya Libre Regular" panose="020B0604020202020204" charset="0"/>
            </a:rPr>
            <a:t>producției</a:t>
          </a:r>
          <a:endParaRPr lang="en-US" sz="2400" kern="1200" dirty="0">
            <a:latin typeface="Abhaya Libre Regular" panose="020B0604020202020204" charset="0"/>
            <a:cs typeface="Abhaya Libre Regular" panose="020B0604020202020204" charset="0"/>
          </a:endParaRPr>
        </a:p>
      </dsp:txBody>
      <dsp:txXfrm>
        <a:off x="112375" y="3877722"/>
        <a:ext cx="6593351" cy="964257"/>
      </dsp:txXfrm>
    </dsp:sp>
    <dsp:sp modelId="{5CCF0EAC-546D-4530-B4DE-121FEB0973ED}">
      <dsp:nvSpPr>
        <dsp:cNvPr id="0" name=""/>
        <dsp:cNvSpPr/>
      </dsp:nvSpPr>
      <dsp:spPr>
        <a:xfrm>
          <a:off x="112375" y="5124913"/>
          <a:ext cx="6508737" cy="5917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b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 err="1">
              <a:latin typeface="Abhaya Libre Regular" panose="020B0604020202020204" charset="0"/>
              <a:cs typeface="Abhaya Libre Regular" panose="020B0604020202020204" charset="0"/>
            </a:rPr>
            <a:t>Instrumente</a:t>
          </a:r>
          <a:r>
            <a:rPr lang="en-US" sz="2400" b="1" kern="1200" dirty="0">
              <a:latin typeface="Abhaya Libre Regular" panose="020B0604020202020204" charset="0"/>
              <a:cs typeface="Abhaya Libre Regular" panose="020B0604020202020204" charset="0"/>
            </a:rPr>
            <a:t> de </a:t>
          </a:r>
          <a:r>
            <a:rPr lang="en-US" sz="2400" b="1" kern="1200" dirty="0" err="1">
              <a:latin typeface="Abhaya Libre Regular" panose="020B0604020202020204" charset="0"/>
              <a:cs typeface="Abhaya Libre Regular" panose="020B0604020202020204" charset="0"/>
            </a:rPr>
            <a:t>inginerie</a:t>
          </a:r>
          <a:r>
            <a:rPr lang="en-US" sz="2400" b="1" kern="12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400" b="1" kern="1200" dirty="0" err="1">
              <a:latin typeface="Abhaya Libre Regular" panose="020B0604020202020204" charset="0"/>
              <a:cs typeface="Abhaya Libre Regular" panose="020B0604020202020204" charset="0"/>
            </a:rPr>
            <a:t>financiară</a:t>
          </a:r>
          <a:endParaRPr lang="en-US" sz="2400" b="1" kern="1200" dirty="0">
            <a:latin typeface="Abhaya Libre Regular" panose="020B0604020202020204" charset="0"/>
            <a:cs typeface="Abhaya Libre Regular" panose="020B0604020202020204" charset="0"/>
          </a:endParaRPr>
        </a:p>
      </dsp:txBody>
      <dsp:txXfrm>
        <a:off x="112375" y="5124913"/>
        <a:ext cx="6508737" cy="591703"/>
      </dsp:txXfrm>
    </dsp:sp>
    <dsp:sp modelId="{66116102-E66F-4449-BEF3-CC58D554AE1A}">
      <dsp:nvSpPr>
        <dsp:cNvPr id="0" name=""/>
        <dsp:cNvSpPr/>
      </dsp:nvSpPr>
      <dsp:spPr>
        <a:xfrm>
          <a:off x="112375" y="5716617"/>
          <a:ext cx="1523044" cy="1205321"/>
        </a:xfrm>
        <a:prstGeom prst="chevron">
          <a:avLst>
            <a:gd name="adj" fmla="val 70610"/>
          </a:avLst>
        </a:prstGeom>
        <a:solidFill>
          <a:srgbClr val="006666"/>
        </a:solidFill>
        <a:ln w="9525" cap="flat" cmpd="sng" algn="ctr">
          <a:solidFill>
            <a:schemeClr val="accent5">
              <a:shade val="50000"/>
              <a:hueOff val="168648"/>
              <a:satOff val="-3730"/>
              <a:lumOff val="2799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2EA6C6B-E064-4679-9661-B16437E2D806}">
      <dsp:nvSpPr>
        <dsp:cNvPr id="0" name=""/>
        <dsp:cNvSpPr/>
      </dsp:nvSpPr>
      <dsp:spPr>
        <a:xfrm>
          <a:off x="1027214" y="5716617"/>
          <a:ext cx="1523044" cy="1205321"/>
        </a:xfrm>
        <a:prstGeom prst="chevron">
          <a:avLst>
            <a:gd name="adj" fmla="val 70610"/>
          </a:avLst>
        </a:prstGeom>
        <a:solidFill>
          <a:srgbClr val="006666"/>
        </a:solidFill>
        <a:ln w="9525" cap="flat" cmpd="sng" algn="ctr">
          <a:solidFill>
            <a:schemeClr val="accent5">
              <a:shade val="50000"/>
              <a:hueOff val="144556"/>
              <a:satOff val="-3197"/>
              <a:lumOff val="2399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BE355FC-196A-4763-8CFD-FEA1015E1922}">
      <dsp:nvSpPr>
        <dsp:cNvPr id="0" name=""/>
        <dsp:cNvSpPr/>
      </dsp:nvSpPr>
      <dsp:spPr>
        <a:xfrm>
          <a:off x="1942776" y="5716617"/>
          <a:ext cx="1523044" cy="1205321"/>
        </a:xfrm>
        <a:prstGeom prst="chevron">
          <a:avLst>
            <a:gd name="adj" fmla="val 70610"/>
          </a:avLst>
        </a:prstGeom>
        <a:solidFill>
          <a:srgbClr val="006666"/>
        </a:solidFill>
        <a:ln w="9525" cap="flat" cmpd="sng" algn="ctr">
          <a:solidFill>
            <a:schemeClr val="accent5">
              <a:shade val="50000"/>
              <a:hueOff val="120463"/>
              <a:satOff val="-2664"/>
              <a:lumOff val="1999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24E6CBD-7FDC-4A9A-BA03-441EB89064D7}">
      <dsp:nvSpPr>
        <dsp:cNvPr id="0" name=""/>
        <dsp:cNvSpPr/>
      </dsp:nvSpPr>
      <dsp:spPr>
        <a:xfrm>
          <a:off x="2857616" y="5716617"/>
          <a:ext cx="1523044" cy="1205321"/>
        </a:xfrm>
        <a:prstGeom prst="chevron">
          <a:avLst>
            <a:gd name="adj" fmla="val 70610"/>
          </a:avLst>
        </a:prstGeom>
        <a:solidFill>
          <a:srgbClr val="006666"/>
        </a:solidFill>
        <a:ln w="9525" cap="flat" cmpd="sng" algn="ctr">
          <a:solidFill>
            <a:schemeClr val="accent5">
              <a:shade val="50000"/>
              <a:hueOff val="96370"/>
              <a:satOff val="-2131"/>
              <a:lumOff val="1599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6D4994D-D9E8-49BA-9039-738C30952019}">
      <dsp:nvSpPr>
        <dsp:cNvPr id="0" name=""/>
        <dsp:cNvSpPr/>
      </dsp:nvSpPr>
      <dsp:spPr>
        <a:xfrm>
          <a:off x="3773178" y="5716617"/>
          <a:ext cx="1523044" cy="1205321"/>
        </a:xfrm>
        <a:prstGeom prst="chevron">
          <a:avLst>
            <a:gd name="adj" fmla="val 70610"/>
          </a:avLst>
        </a:prstGeom>
        <a:solidFill>
          <a:srgbClr val="006666"/>
        </a:solidFill>
        <a:ln w="9525" cap="flat" cmpd="sng" algn="ctr">
          <a:solidFill>
            <a:schemeClr val="accent5">
              <a:shade val="50000"/>
              <a:hueOff val="72278"/>
              <a:satOff val="-1599"/>
              <a:lumOff val="1199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8DF522D-4ECD-48C1-A4E9-00B479540E1B}">
      <dsp:nvSpPr>
        <dsp:cNvPr id="0" name=""/>
        <dsp:cNvSpPr/>
      </dsp:nvSpPr>
      <dsp:spPr>
        <a:xfrm>
          <a:off x="4688017" y="5716617"/>
          <a:ext cx="1523044" cy="1205321"/>
        </a:xfrm>
        <a:prstGeom prst="chevron">
          <a:avLst>
            <a:gd name="adj" fmla="val 70610"/>
          </a:avLst>
        </a:prstGeom>
        <a:solidFill>
          <a:srgbClr val="006666"/>
        </a:solidFill>
        <a:ln w="9525" cap="flat" cmpd="sng" algn="ctr">
          <a:solidFill>
            <a:schemeClr val="accent5">
              <a:shade val="50000"/>
              <a:hueOff val="48185"/>
              <a:satOff val="-1066"/>
              <a:lumOff val="799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38B30AA-AAE5-4D19-963E-765798C60543}">
      <dsp:nvSpPr>
        <dsp:cNvPr id="0" name=""/>
        <dsp:cNvSpPr/>
      </dsp:nvSpPr>
      <dsp:spPr>
        <a:xfrm>
          <a:off x="5603580" y="5716617"/>
          <a:ext cx="1523044" cy="1205321"/>
        </a:xfrm>
        <a:prstGeom prst="chevron">
          <a:avLst>
            <a:gd name="adj" fmla="val 70610"/>
          </a:avLst>
        </a:prstGeom>
        <a:solidFill>
          <a:srgbClr val="006666"/>
        </a:solidFill>
        <a:ln w="9525" cap="flat" cmpd="sng" algn="ctr">
          <a:solidFill>
            <a:schemeClr val="accent5">
              <a:shade val="50000"/>
              <a:hueOff val="24093"/>
              <a:satOff val="-533"/>
              <a:lumOff val="399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EE636C5-DF28-456B-B687-85564130CE12}">
      <dsp:nvSpPr>
        <dsp:cNvPr id="0" name=""/>
        <dsp:cNvSpPr/>
      </dsp:nvSpPr>
      <dsp:spPr>
        <a:xfrm>
          <a:off x="112375" y="5837149"/>
          <a:ext cx="6593351" cy="964257"/>
        </a:xfrm>
        <a:prstGeom prst="rect">
          <a:avLst/>
        </a:prstGeom>
        <a:solidFill>
          <a:schemeClr val="bg2"/>
        </a:solidFill>
        <a:ln w="9525" cap="flat" cmpd="sng" algn="ctr">
          <a:solidFill>
            <a:schemeClr val="accent5">
              <a:shade val="50000"/>
              <a:hueOff val="168648"/>
              <a:satOff val="-3730"/>
              <a:lumOff val="2799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bhaya Libre Regular" panose="020B0604020202020204" charset="0"/>
              <a:cs typeface="Abhaya Libre Regular" panose="020B0604020202020204" charset="0"/>
            </a:rPr>
            <a:t>Accent </a:t>
          </a:r>
          <a:r>
            <a:rPr lang="en-US" sz="2400" kern="1200" dirty="0" err="1">
              <a:latin typeface="Abhaya Libre Regular" panose="020B0604020202020204" charset="0"/>
              <a:cs typeface="Abhaya Libre Regular" panose="020B0604020202020204" charset="0"/>
            </a:rPr>
            <a:t>mai</a:t>
          </a:r>
          <a:r>
            <a:rPr lang="en-US" sz="2400" kern="12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400" kern="1200" dirty="0" err="1">
              <a:latin typeface="Abhaya Libre Regular" panose="020B0604020202020204" charset="0"/>
              <a:cs typeface="Abhaya Libre Regular" panose="020B0604020202020204" charset="0"/>
            </a:rPr>
            <a:t>puternic</a:t>
          </a:r>
          <a:r>
            <a:rPr lang="en-US" sz="2400" kern="1200" dirty="0">
              <a:latin typeface="Abhaya Libre Regular" panose="020B0604020202020204" charset="0"/>
              <a:cs typeface="Abhaya Libre Regular" panose="020B0604020202020204" charset="0"/>
            </a:rPr>
            <a:t> pe </a:t>
          </a:r>
          <a:r>
            <a:rPr lang="en-US" sz="2400" kern="1200" dirty="0" err="1">
              <a:latin typeface="Abhaya Libre Regular" panose="020B0604020202020204" charset="0"/>
              <a:cs typeface="Abhaya Libre Regular" panose="020B0604020202020204" charset="0"/>
            </a:rPr>
            <a:t>ingineria</a:t>
          </a:r>
          <a:r>
            <a:rPr lang="en-US" sz="2400" kern="12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400" kern="1200" dirty="0" err="1">
              <a:latin typeface="Abhaya Libre Regular" panose="020B0604020202020204" charset="0"/>
              <a:cs typeface="Abhaya Libre Regular" panose="020B0604020202020204" charset="0"/>
            </a:rPr>
            <a:t>financiară</a:t>
          </a:r>
          <a:r>
            <a:rPr lang="en-US" sz="2400" kern="1200" dirty="0">
              <a:latin typeface="Abhaya Libre Regular" panose="020B0604020202020204" charset="0"/>
              <a:cs typeface="Abhaya Libre Regular" panose="020B0604020202020204" charset="0"/>
            </a:rPr>
            <a:t>, nu </a:t>
          </a:r>
          <a:r>
            <a:rPr lang="en-US" sz="2400" kern="1200" dirty="0" err="1">
              <a:latin typeface="Abhaya Libre Regular" panose="020B0604020202020204" charset="0"/>
              <a:cs typeface="Abhaya Libre Regular" panose="020B0604020202020204" charset="0"/>
            </a:rPr>
            <a:t>numai</a:t>
          </a:r>
          <a:r>
            <a:rPr lang="en-US" sz="2400" kern="1200" dirty="0">
              <a:latin typeface="Abhaya Libre Regular" panose="020B0604020202020204" charset="0"/>
              <a:cs typeface="Abhaya Libre Regular" panose="020B0604020202020204" charset="0"/>
            </a:rPr>
            <a:t> pe </a:t>
          </a:r>
          <a:r>
            <a:rPr lang="en-US" sz="2400" kern="1200" dirty="0" err="1">
              <a:latin typeface="Abhaya Libre Regular" panose="020B0604020202020204" charset="0"/>
              <a:cs typeface="Abhaya Libre Regular" panose="020B0604020202020204" charset="0"/>
            </a:rPr>
            <a:t>subvenții</a:t>
          </a:r>
          <a:endParaRPr lang="en-US" sz="2400" kern="1200" dirty="0">
            <a:latin typeface="Abhaya Libre Regular" panose="020B0604020202020204" charset="0"/>
            <a:cs typeface="Abhaya Libre Regular" panose="020B0604020202020204" charset="0"/>
          </a:endParaRPr>
        </a:p>
      </dsp:txBody>
      <dsp:txXfrm>
        <a:off x="112375" y="5837149"/>
        <a:ext cx="6593351" cy="96425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CB853E-AB18-4F5E-955F-660D5FA4ADD1}">
      <dsp:nvSpPr>
        <dsp:cNvPr id="0" name=""/>
        <dsp:cNvSpPr/>
      </dsp:nvSpPr>
      <dsp:spPr>
        <a:xfrm>
          <a:off x="112375" y="1206060"/>
          <a:ext cx="6508737" cy="5917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b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 err="1">
              <a:latin typeface="Abhaya Libre Regular" panose="020B0604020202020204" charset="0"/>
              <a:cs typeface="Abhaya Libre Regular" panose="020B0604020202020204" charset="0"/>
            </a:rPr>
            <a:t>Achiziții</a:t>
          </a:r>
          <a:r>
            <a:rPr lang="en-US" sz="2400" b="1" kern="12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400" b="1" kern="1200" dirty="0" err="1">
              <a:latin typeface="Abhaya Libre Regular" panose="020B0604020202020204" charset="0"/>
              <a:cs typeface="Abhaya Libre Regular" panose="020B0604020202020204" charset="0"/>
            </a:rPr>
            <a:t>publice</a:t>
          </a:r>
          <a:r>
            <a:rPr lang="en-US" sz="2400" b="1" kern="12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400" b="1" kern="1200" dirty="0" err="1">
              <a:latin typeface="Abhaya Libre Regular" panose="020B0604020202020204" charset="0"/>
              <a:cs typeface="Abhaya Libre Regular" panose="020B0604020202020204" charset="0"/>
            </a:rPr>
            <a:t>inovatoare</a:t>
          </a:r>
          <a:endParaRPr lang="en-US" sz="2400" b="1" kern="1200" dirty="0">
            <a:latin typeface="Abhaya Libre Regular" panose="020B0604020202020204" charset="0"/>
            <a:cs typeface="Abhaya Libre Regular" panose="020B0604020202020204" charset="0"/>
          </a:endParaRPr>
        </a:p>
      </dsp:txBody>
      <dsp:txXfrm>
        <a:off x="112375" y="1206060"/>
        <a:ext cx="6508737" cy="591703"/>
      </dsp:txXfrm>
    </dsp:sp>
    <dsp:sp modelId="{F89DE190-F558-44C5-B55D-7E49A5B4C931}">
      <dsp:nvSpPr>
        <dsp:cNvPr id="0" name=""/>
        <dsp:cNvSpPr/>
      </dsp:nvSpPr>
      <dsp:spPr>
        <a:xfrm>
          <a:off x="112375" y="1797764"/>
          <a:ext cx="1523044" cy="1205321"/>
        </a:xfrm>
        <a:prstGeom prst="chevron">
          <a:avLst>
            <a:gd name="adj" fmla="val 70610"/>
          </a:avLst>
        </a:prstGeom>
        <a:solidFill>
          <a:srgbClr val="009999"/>
        </a:solidFill>
        <a:ln w="9525" cap="flat" cmpd="sng" algn="ctr">
          <a:solidFill>
            <a:schemeClr val="accent5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8294C48-D7F0-442A-8D15-81D0578995A6}">
      <dsp:nvSpPr>
        <dsp:cNvPr id="0" name=""/>
        <dsp:cNvSpPr/>
      </dsp:nvSpPr>
      <dsp:spPr>
        <a:xfrm>
          <a:off x="1027214" y="1797764"/>
          <a:ext cx="1523044" cy="1205321"/>
        </a:xfrm>
        <a:prstGeom prst="chevron">
          <a:avLst>
            <a:gd name="adj" fmla="val 70610"/>
          </a:avLst>
        </a:prstGeom>
        <a:solidFill>
          <a:srgbClr val="009999"/>
        </a:solidFill>
        <a:ln w="9525" cap="flat" cmpd="sng" algn="ctr">
          <a:solidFill>
            <a:schemeClr val="accent5">
              <a:shade val="50000"/>
              <a:hueOff val="24093"/>
              <a:satOff val="-533"/>
              <a:lumOff val="399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E629330-6A8B-4CD7-8382-B4333406812D}">
      <dsp:nvSpPr>
        <dsp:cNvPr id="0" name=""/>
        <dsp:cNvSpPr/>
      </dsp:nvSpPr>
      <dsp:spPr>
        <a:xfrm>
          <a:off x="1942776" y="1797764"/>
          <a:ext cx="1523044" cy="1205321"/>
        </a:xfrm>
        <a:prstGeom prst="chevron">
          <a:avLst>
            <a:gd name="adj" fmla="val 70610"/>
          </a:avLst>
        </a:prstGeom>
        <a:solidFill>
          <a:srgbClr val="009999"/>
        </a:solidFill>
        <a:ln w="9525" cap="flat" cmpd="sng" algn="ctr">
          <a:solidFill>
            <a:schemeClr val="accent5">
              <a:shade val="50000"/>
              <a:hueOff val="48185"/>
              <a:satOff val="-1066"/>
              <a:lumOff val="799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1260BF2-27DD-468C-A489-43E4348347F4}">
      <dsp:nvSpPr>
        <dsp:cNvPr id="0" name=""/>
        <dsp:cNvSpPr/>
      </dsp:nvSpPr>
      <dsp:spPr>
        <a:xfrm>
          <a:off x="2857616" y="1797764"/>
          <a:ext cx="1523044" cy="1205321"/>
        </a:xfrm>
        <a:prstGeom prst="chevron">
          <a:avLst>
            <a:gd name="adj" fmla="val 70610"/>
          </a:avLst>
        </a:prstGeom>
        <a:solidFill>
          <a:srgbClr val="009999"/>
        </a:solidFill>
        <a:ln w="9525" cap="flat" cmpd="sng" algn="ctr">
          <a:solidFill>
            <a:schemeClr val="accent5">
              <a:shade val="50000"/>
              <a:hueOff val="72278"/>
              <a:satOff val="-1599"/>
              <a:lumOff val="1199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50D54F0-4C03-463C-9C6F-ADFE35412842}">
      <dsp:nvSpPr>
        <dsp:cNvPr id="0" name=""/>
        <dsp:cNvSpPr/>
      </dsp:nvSpPr>
      <dsp:spPr>
        <a:xfrm>
          <a:off x="3773178" y="1797764"/>
          <a:ext cx="1523044" cy="1205321"/>
        </a:xfrm>
        <a:prstGeom prst="chevron">
          <a:avLst>
            <a:gd name="adj" fmla="val 70610"/>
          </a:avLst>
        </a:prstGeom>
        <a:solidFill>
          <a:srgbClr val="009999"/>
        </a:solidFill>
        <a:ln w="9525" cap="flat" cmpd="sng" algn="ctr">
          <a:solidFill>
            <a:schemeClr val="accent5">
              <a:shade val="50000"/>
              <a:hueOff val="96370"/>
              <a:satOff val="-2131"/>
              <a:lumOff val="1599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060B682-AD88-4EEC-9D17-3C796690C2FD}">
      <dsp:nvSpPr>
        <dsp:cNvPr id="0" name=""/>
        <dsp:cNvSpPr/>
      </dsp:nvSpPr>
      <dsp:spPr>
        <a:xfrm>
          <a:off x="4688017" y="1797764"/>
          <a:ext cx="1523044" cy="1205321"/>
        </a:xfrm>
        <a:prstGeom prst="chevron">
          <a:avLst>
            <a:gd name="adj" fmla="val 70610"/>
          </a:avLst>
        </a:prstGeom>
        <a:solidFill>
          <a:srgbClr val="009999"/>
        </a:solidFill>
        <a:ln w="9525" cap="flat" cmpd="sng" algn="ctr">
          <a:solidFill>
            <a:schemeClr val="accent5">
              <a:shade val="50000"/>
              <a:hueOff val="120463"/>
              <a:satOff val="-2664"/>
              <a:lumOff val="1999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259C0AC-D4C8-4497-9D98-ED7E138FEEB1}">
      <dsp:nvSpPr>
        <dsp:cNvPr id="0" name=""/>
        <dsp:cNvSpPr/>
      </dsp:nvSpPr>
      <dsp:spPr>
        <a:xfrm>
          <a:off x="5603580" y="1797764"/>
          <a:ext cx="1523044" cy="1205321"/>
        </a:xfrm>
        <a:prstGeom prst="chevron">
          <a:avLst>
            <a:gd name="adj" fmla="val 70610"/>
          </a:avLst>
        </a:prstGeom>
        <a:solidFill>
          <a:srgbClr val="009999"/>
        </a:solidFill>
        <a:ln w="9525" cap="flat" cmpd="sng" algn="ctr">
          <a:solidFill>
            <a:schemeClr val="accent5">
              <a:shade val="50000"/>
              <a:hueOff val="144556"/>
              <a:satOff val="-3197"/>
              <a:lumOff val="2399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39AA97B-5571-4763-B2A7-12BA2F6E0FE6}">
      <dsp:nvSpPr>
        <dsp:cNvPr id="0" name=""/>
        <dsp:cNvSpPr/>
      </dsp:nvSpPr>
      <dsp:spPr>
        <a:xfrm>
          <a:off x="112375" y="1918296"/>
          <a:ext cx="6593351" cy="964257"/>
        </a:xfrm>
        <a:prstGeom prst="rect">
          <a:avLst/>
        </a:prstGeom>
        <a:solidFill>
          <a:schemeClr val="bg2"/>
        </a:solidFill>
        <a:ln w="9525" cap="flat" cmpd="sng" algn="ctr">
          <a:solidFill>
            <a:schemeClr val="accent5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latin typeface="Abhaya Libre Regular" panose="020B0604020202020204" charset="0"/>
              <a:cs typeface="Abhaya Libre Regular" panose="020B0604020202020204" charset="0"/>
            </a:rPr>
            <a:t>Avantaje</a:t>
          </a:r>
          <a:r>
            <a:rPr lang="en-US" sz="2400" kern="1200" dirty="0">
              <a:latin typeface="Abhaya Libre Regular" panose="020B0604020202020204" charset="0"/>
              <a:cs typeface="Abhaya Libre Regular" panose="020B0604020202020204" charset="0"/>
            </a:rPr>
            <a:t> ca </a:t>
          </a:r>
          <a:r>
            <a:rPr lang="en-US" sz="2400" kern="1200" dirty="0" err="1">
              <a:latin typeface="Abhaya Libre Regular" panose="020B0604020202020204" charset="0"/>
              <a:cs typeface="Abhaya Libre Regular" panose="020B0604020202020204" charset="0"/>
            </a:rPr>
            <a:t>infrastructuri</a:t>
          </a:r>
          <a:r>
            <a:rPr lang="en-US" sz="2400" kern="12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400" kern="1200" dirty="0" err="1">
              <a:latin typeface="Abhaya Libre Regular" panose="020B0604020202020204" charset="0"/>
              <a:cs typeface="Abhaya Libre Regular" panose="020B0604020202020204" charset="0"/>
            </a:rPr>
            <a:t>și</a:t>
          </a:r>
          <a:r>
            <a:rPr lang="en-US" sz="2400" kern="12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400" kern="1200" dirty="0" err="1">
              <a:latin typeface="Abhaya Libre Regular" panose="020B0604020202020204" charset="0"/>
              <a:cs typeface="Abhaya Libre Regular" panose="020B0604020202020204" charset="0"/>
            </a:rPr>
            <a:t>servicii</a:t>
          </a:r>
          <a:r>
            <a:rPr lang="en-US" sz="2400" kern="12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400" kern="1200" dirty="0" err="1">
              <a:latin typeface="Abhaya Libre Regular" panose="020B0604020202020204" charset="0"/>
              <a:cs typeface="Abhaya Libre Regular" panose="020B0604020202020204" charset="0"/>
            </a:rPr>
            <a:t>publice</a:t>
          </a:r>
          <a:r>
            <a:rPr lang="en-US" sz="2400" kern="12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400" kern="1200" dirty="0" err="1">
              <a:latin typeface="Abhaya Libre Regular" panose="020B0604020202020204" charset="0"/>
              <a:cs typeface="Abhaya Libre Regular" panose="020B0604020202020204" charset="0"/>
            </a:rPr>
            <a:t>îmbunătățite</a:t>
          </a:r>
          <a:r>
            <a:rPr lang="en-US" sz="2400" kern="1200" dirty="0">
              <a:latin typeface="Abhaya Libre Regular" panose="020B0604020202020204" charset="0"/>
              <a:cs typeface="Abhaya Libre Regular" panose="020B0604020202020204" charset="0"/>
            </a:rPr>
            <a:t>, </a:t>
          </a:r>
          <a:r>
            <a:rPr lang="en-US" sz="2400" kern="1200" dirty="0" err="1">
              <a:latin typeface="Abhaya Libre Regular" panose="020B0604020202020204" charset="0"/>
              <a:cs typeface="Abhaya Libre Regular" panose="020B0604020202020204" charset="0"/>
            </a:rPr>
            <a:t>economii</a:t>
          </a:r>
          <a:r>
            <a:rPr lang="en-US" sz="2400" kern="1200" dirty="0">
              <a:latin typeface="Abhaya Libre Regular" panose="020B0604020202020204" charset="0"/>
              <a:cs typeface="Abhaya Libre Regular" panose="020B0604020202020204" charset="0"/>
            </a:rPr>
            <a:t> de </a:t>
          </a:r>
          <a:r>
            <a:rPr lang="en-US" sz="2400" kern="1200" dirty="0" err="1">
              <a:latin typeface="Abhaya Libre Regular" panose="020B0604020202020204" charset="0"/>
              <a:cs typeface="Abhaya Libre Regular" panose="020B0604020202020204" charset="0"/>
            </a:rPr>
            <a:t>costuri</a:t>
          </a:r>
          <a:r>
            <a:rPr lang="en-US" sz="2400" kern="1200" dirty="0">
              <a:latin typeface="Abhaya Libre Regular" panose="020B0604020202020204" charset="0"/>
              <a:cs typeface="Abhaya Libre Regular" panose="020B0604020202020204" charset="0"/>
            </a:rPr>
            <a:t>, </a:t>
          </a:r>
          <a:r>
            <a:rPr lang="en-US" sz="2400" kern="1200" dirty="0" err="1">
              <a:latin typeface="Abhaya Libre Regular" panose="020B0604020202020204" charset="0"/>
              <a:cs typeface="Abhaya Libre Regular" panose="020B0604020202020204" charset="0"/>
            </a:rPr>
            <a:t>promovarea</a:t>
          </a:r>
          <a:r>
            <a:rPr lang="en-US" sz="2400" kern="12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400" kern="1200" dirty="0" err="1">
              <a:latin typeface="Abhaya Libre Regular" panose="020B0604020202020204" charset="0"/>
              <a:cs typeface="Abhaya Libre Regular" panose="020B0604020202020204" charset="0"/>
            </a:rPr>
            <a:t>investițiilor</a:t>
          </a:r>
          <a:r>
            <a:rPr lang="en-US" sz="2400" kern="12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400" kern="1200" dirty="0" err="1">
              <a:latin typeface="Abhaya Libre Regular" panose="020B0604020202020204" charset="0"/>
              <a:cs typeface="Abhaya Libre Regular" panose="020B0604020202020204" charset="0"/>
            </a:rPr>
            <a:t>în</a:t>
          </a:r>
          <a:r>
            <a:rPr lang="en-US" sz="2400" kern="12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400" kern="1200" dirty="0" err="1">
              <a:latin typeface="Abhaya Libre Regular" panose="020B0604020202020204" charset="0"/>
              <a:cs typeface="Abhaya Libre Regular" panose="020B0604020202020204" charset="0"/>
            </a:rPr>
            <a:t>cercetare</a:t>
          </a:r>
          <a:r>
            <a:rPr lang="en-US" sz="2400" kern="12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400" kern="1200" dirty="0" err="1">
              <a:latin typeface="Abhaya Libre Regular" panose="020B0604020202020204" charset="0"/>
              <a:cs typeface="Abhaya Libre Regular" panose="020B0604020202020204" charset="0"/>
            </a:rPr>
            <a:t>și</a:t>
          </a:r>
          <a:r>
            <a:rPr lang="en-US" sz="2400" kern="12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400" kern="1200" dirty="0" err="1">
              <a:latin typeface="Abhaya Libre Regular" panose="020B0604020202020204" charset="0"/>
              <a:cs typeface="Abhaya Libre Regular" panose="020B0604020202020204" charset="0"/>
            </a:rPr>
            <a:t>dezvoltare</a:t>
          </a:r>
          <a:endParaRPr lang="en-US" sz="2400" kern="1200" dirty="0">
            <a:latin typeface="Abhaya Libre Regular" panose="020B0604020202020204" charset="0"/>
            <a:cs typeface="Abhaya Libre Regular" panose="020B0604020202020204" charset="0"/>
          </a:endParaRPr>
        </a:p>
      </dsp:txBody>
      <dsp:txXfrm>
        <a:off x="112375" y="1918296"/>
        <a:ext cx="6593351" cy="964257"/>
      </dsp:txXfrm>
    </dsp:sp>
    <dsp:sp modelId="{091356BC-975A-4E60-9875-87B07447A658}">
      <dsp:nvSpPr>
        <dsp:cNvPr id="0" name=""/>
        <dsp:cNvSpPr/>
      </dsp:nvSpPr>
      <dsp:spPr>
        <a:xfrm>
          <a:off x="112375" y="3165487"/>
          <a:ext cx="6390213" cy="5917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b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 err="1">
              <a:latin typeface="Abhaya Libre Regular" panose="020B0604020202020204" charset="0"/>
              <a:cs typeface="Abhaya Libre Regular" panose="020B0604020202020204" charset="0"/>
            </a:rPr>
            <a:t>Creștere</a:t>
          </a:r>
          <a:r>
            <a:rPr lang="en-US" sz="2400" b="1" kern="12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400" b="1" kern="1200" dirty="0" err="1">
              <a:latin typeface="Abhaya Libre Regular" panose="020B0604020202020204" charset="0"/>
              <a:cs typeface="Abhaya Libre Regular" panose="020B0604020202020204" charset="0"/>
            </a:rPr>
            <a:t>verde</a:t>
          </a:r>
          <a:endParaRPr lang="en-US" sz="2400" b="1" kern="1200" dirty="0">
            <a:latin typeface="Abhaya Libre Regular" panose="020B0604020202020204" charset="0"/>
            <a:cs typeface="Abhaya Libre Regular" panose="020B0604020202020204" charset="0"/>
          </a:endParaRPr>
        </a:p>
      </dsp:txBody>
      <dsp:txXfrm>
        <a:off x="112375" y="3165487"/>
        <a:ext cx="6390213" cy="591703"/>
      </dsp:txXfrm>
    </dsp:sp>
    <dsp:sp modelId="{0DE2429C-A962-4B4F-925B-A506A39894AF}">
      <dsp:nvSpPr>
        <dsp:cNvPr id="0" name=""/>
        <dsp:cNvSpPr/>
      </dsp:nvSpPr>
      <dsp:spPr>
        <a:xfrm>
          <a:off x="112375" y="3757190"/>
          <a:ext cx="1523044" cy="1205321"/>
        </a:xfrm>
        <a:prstGeom prst="chevron">
          <a:avLst>
            <a:gd name="adj" fmla="val 70610"/>
          </a:avLst>
        </a:prstGeom>
        <a:solidFill>
          <a:srgbClr val="008080"/>
        </a:solidFill>
        <a:ln w="9525" cap="flat" cmpd="sng" algn="ctr">
          <a:solidFill>
            <a:schemeClr val="accent5">
              <a:shade val="50000"/>
              <a:hueOff val="168648"/>
              <a:satOff val="-3730"/>
              <a:lumOff val="2799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80FA848-19A7-424B-9CD6-D4FD65F24143}">
      <dsp:nvSpPr>
        <dsp:cNvPr id="0" name=""/>
        <dsp:cNvSpPr/>
      </dsp:nvSpPr>
      <dsp:spPr>
        <a:xfrm>
          <a:off x="1027214" y="3757190"/>
          <a:ext cx="1523044" cy="1205321"/>
        </a:xfrm>
        <a:prstGeom prst="chevron">
          <a:avLst>
            <a:gd name="adj" fmla="val 70610"/>
          </a:avLst>
        </a:prstGeom>
        <a:solidFill>
          <a:srgbClr val="008080"/>
        </a:solidFill>
        <a:ln w="9525" cap="flat" cmpd="sng" algn="ctr">
          <a:solidFill>
            <a:schemeClr val="accent5">
              <a:shade val="50000"/>
              <a:hueOff val="192741"/>
              <a:satOff val="-4263"/>
              <a:lumOff val="3199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786873D-8D71-40A8-8B40-9DFFFEBD9561}">
      <dsp:nvSpPr>
        <dsp:cNvPr id="0" name=""/>
        <dsp:cNvSpPr/>
      </dsp:nvSpPr>
      <dsp:spPr>
        <a:xfrm>
          <a:off x="1942776" y="3757190"/>
          <a:ext cx="1523044" cy="1205321"/>
        </a:xfrm>
        <a:prstGeom prst="chevron">
          <a:avLst>
            <a:gd name="adj" fmla="val 70610"/>
          </a:avLst>
        </a:prstGeom>
        <a:solidFill>
          <a:srgbClr val="008080"/>
        </a:solidFill>
        <a:ln w="9525" cap="flat" cmpd="sng" algn="ctr">
          <a:solidFill>
            <a:schemeClr val="accent5">
              <a:shade val="50000"/>
              <a:hueOff val="216833"/>
              <a:satOff val="-4796"/>
              <a:lumOff val="3598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0523ABE-A695-44D0-A520-2A48BA2C13F7}">
      <dsp:nvSpPr>
        <dsp:cNvPr id="0" name=""/>
        <dsp:cNvSpPr/>
      </dsp:nvSpPr>
      <dsp:spPr>
        <a:xfrm>
          <a:off x="2857616" y="3757190"/>
          <a:ext cx="1523044" cy="1205321"/>
        </a:xfrm>
        <a:prstGeom prst="chevron">
          <a:avLst>
            <a:gd name="adj" fmla="val 70610"/>
          </a:avLst>
        </a:prstGeom>
        <a:solidFill>
          <a:srgbClr val="008080"/>
        </a:solidFill>
        <a:ln w="9525" cap="flat" cmpd="sng" algn="ctr">
          <a:solidFill>
            <a:schemeClr val="accent5">
              <a:shade val="50000"/>
              <a:hueOff val="240926"/>
              <a:satOff val="-5329"/>
              <a:lumOff val="3998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E59A279-C2AC-410E-BBD8-0E3F9905635B}">
      <dsp:nvSpPr>
        <dsp:cNvPr id="0" name=""/>
        <dsp:cNvSpPr/>
      </dsp:nvSpPr>
      <dsp:spPr>
        <a:xfrm>
          <a:off x="3773178" y="3757190"/>
          <a:ext cx="1523044" cy="1205321"/>
        </a:xfrm>
        <a:prstGeom prst="chevron">
          <a:avLst>
            <a:gd name="adj" fmla="val 70610"/>
          </a:avLst>
        </a:prstGeom>
        <a:solidFill>
          <a:srgbClr val="008080"/>
        </a:solidFill>
        <a:ln w="9525" cap="flat" cmpd="sng" algn="ctr">
          <a:solidFill>
            <a:schemeClr val="accent5">
              <a:shade val="50000"/>
              <a:hueOff val="240926"/>
              <a:satOff val="-5329"/>
              <a:lumOff val="3998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8BAF802-8698-4CE5-BB15-9159D8719EF5}">
      <dsp:nvSpPr>
        <dsp:cNvPr id="0" name=""/>
        <dsp:cNvSpPr/>
      </dsp:nvSpPr>
      <dsp:spPr>
        <a:xfrm>
          <a:off x="4688017" y="3757190"/>
          <a:ext cx="1523044" cy="1205321"/>
        </a:xfrm>
        <a:prstGeom prst="chevron">
          <a:avLst>
            <a:gd name="adj" fmla="val 70610"/>
          </a:avLst>
        </a:prstGeom>
        <a:solidFill>
          <a:srgbClr val="008080"/>
        </a:solidFill>
        <a:ln w="9525" cap="flat" cmpd="sng" algn="ctr">
          <a:solidFill>
            <a:schemeClr val="accent5">
              <a:shade val="50000"/>
              <a:hueOff val="216833"/>
              <a:satOff val="-4796"/>
              <a:lumOff val="3598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7B4EA93-5666-49C3-8A95-CD9402110BDB}">
      <dsp:nvSpPr>
        <dsp:cNvPr id="0" name=""/>
        <dsp:cNvSpPr/>
      </dsp:nvSpPr>
      <dsp:spPr>
        <a:xfrm>
          <a:off x="5603580" y="3757190"/>
          <a:ext cx="1523044" cy="1205321"/>
        </a:xfrm>
        <a:prstGeom prst="chevron">
          <a:avLst>
            <a:gd name="adj" fmla="val 70610"/>
          </a:avLst>
        </a:prstGeom>
        <a:solidFill>
          <a:srgbClr val="008080"/>
        </a:solidFill>
        <a:ln w="9525" cap="flat" cmpd="sng" algn="ctr">
          <a:solidFill>
            <a:schemeClr val="accent5">
              <a:shade val="50000"/>
              <a:hueOff val="192741"/>
              <a:satOff val="-4263"/>
              <a:lumOff val="3199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6AF0DF9-87BC-48BB-9DD6-7B59380C47D1}">
      <dsp:nvSpPr>
        <dsp:cNvPr id="0" name=""/>
        <dsp:cNvSpPr/>
      </dsp:nvSpPr>
      <dsp:spPr>
        <a:xfrm>
          <a:off x="112375" y="3877722"/>
          <a:ext cx="6593351" cy="964257"/>
        </a:xfrm>
        <a:prstGeom prst="rect">
          <a:avLst/>
        </a:prstGeom>
        <a:solidFill>
          <a:schemeClr val="bg2"/>
        </a:solidFill>
        <a:ln w="9525" cap="flat" cmpd="sng" algn="ctr">
          <a:solidFill>
            <a:schemeClr val="accent5">
              <a:shade val="50000"/>
              <a:hueOff val="168648"/>
              <a:satOff val="-3730"/>
              <a:lumOff val="2799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 dirty="0">
              <a:latin typeface="Abhaya Libre Regular" panose="020B0604020202020204" charset="0"/>
              <a:cs typeface="Abhaya Libre Regular" panose="020B0604020202020204" charset="0"/>
            </a:rPr>
            <a:t>Smart se referă pur și simplu la durabilitate, eco-inovare și eficiență energetică</a:t>
          </a:r>
          <a:endParaRPr lang="en-US" sz="2400" kern="1200" dirty="0">
            <a:latin typeface="Abhaya Libre Regular" panose="020B0604020202020204" charset="0"/>
            <a:cs typeface="Abhaya Libre Regular" panose="020B0604020202020204" charset="0"/>
          </a:endParaRPr>
        </a:p>
      </dsp:txBody>
      <dsp:txXfrm>
        <a:off x="112375" y="3877722"/>
        <a:ext cx="6593351" cy="964257"/>
      </dsp:txXfrm>
    </dsp:sp>
    <dsp:sp modelId="{5CCF0EAC-546D-4530-B4DE-121FEB0973ED}">
      <dsp:nvSpPr>
        <dsp:cNvPr id="0" name=""/>
        <dsp:cNvSpPr/>
      </dsp:nvSpPr>
      <dsp:spPr>
        <a:xfrm>
          <a:off x="112375" y="5124913"/>
          <a:ext cx="6508737" cy="5917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b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 err="1">
              <a:latin typeface="Abhaya Libre Regular" panose="020B0604020202020204" charset="0"/>
              <a:cs typeface="Abhaya Libre Regular" panose="020B0604020202020204" charset="0"/>
            </a:rPr>
            <a:t>Inovare</a:t>
          </a:r>
          <a:r>
            <a:rPr lang="en-US" sz="2400" b="1" kern="12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400" b="1" kern="1200" dirty="0" err="1">
              <a:latin typeface="Abhaya Libre Regular" panose="020B0604020202020204" charset="0"/>
              <a:cs typeface="Abhaya Libre Regular" panose="020B0604020202020204" charset="0"/>
            </a:rPr>
            <a:t>socială</a:t>
          </a:r>
          <a:endParaRPr lang="en-US" sz="2400" b="1" kern="1200" dirty="0">
            <a:latin typeface="Abhaya Libre Regular" panose="020B0604020202020204" charset="0"/>
            <a:cs typeface="Abhaya Libre Regular" panose="020B0604020202020204" charset="0"/>
          </a:endParaRPr>
        </a:p>
      </dsp:txBody>
      <dsp:txXfrm>
        <a:off x="112375" y="5124913"/>
        <a:ext cx="6508737" cy="591703"/>
      </dsp:txXfrm>
    </dsp:sp>
    <dsp:sp modelId="{66116102-E66F-4449-BEF3-CC58D554AE1A}">
      <dsp:nvSpPr>
        <dsp:cNvPr id="0" name=""/>
        <dsp:cNvSpPr/>
      </dsp:nvSpPr>
      <dsp:spPr>
        <a:xfrm>
          <a:off x="112375" y="5716617"/>
          <a:ext cx="1523044" cy="1205321"/>
        </a:xfrm>
        <a:prstGeom prst="chevron">
          <a:avLst>
            <a:gd name="adj" fmla="val 70610"/>
          </a:avLst>
        </a:prstGeom>
        <a:solidFill>
          <a:srgbClr val="006666"/>
        </a:solidFill>
        <a:ln w="9525" cap="flat" cmpd="sng" algn="ctr">
          <a:solidFill>
            <a:schemeClr val="accent5">
              <a:shade val="50000"/>
              <a:hueOff val="168648"/>
              <a:satOff val="-3730"/>
              <a:lumOff val="2799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2EA6C6B-E064-4679-9661-B16437E2D806}">
      <dsp:nvSpPr>
        <dsp:cNvPr id="0" name=""/>
        <dsp:cNvSpPr/>
      </dsp:nvSpPr>
      <dsp:spPr>
        <a:xfrm>
          <a:off x="1027214" y="5716617"/>
          <a:ext cx="1523044" cy="1205321"/>
        </a:xfrm>
        <a:prstGeom prst="chevron">
          <a:avLst>
            <a:gd name="adj" fmla="val 70610"/>
          </a:avLst>
        </a:prstGeom>
        <a:solidFill>
          <a:srgbClr val="006666"/>
        </a:solidFill>
        <a:ln w="9525" cap="flat" cmpd="sng" algn="ctr">
          <a:solidFill>
            <a:schemeClr val="accent5">
              <a:shade val="50000"/>
              <a:hueOff val="144556"/>
              <a:satOff val="-3197"/>
              <a:lumOff val="2399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BE355FC-196A-4763-8CFD-FEA1015E1922}">
      <dsp:nvSpPr>
        <dsp:cNvPr id="0" name=""/>
        <dsp:cNvSpPr/>
      </dsp:nvSpPr>
      <dsp:spPr>
        <a:xfrm>
          <a:off x="1942776" y="5716617"/>
          <a:ext cx="1523044" cy="1205321"/>
        </a:xfrm>
        <a:prstGeom prst="chevron">
          <a:avLst>
            <a:gd name="adj" fmla="val 70610"/>
          </a:avLst>
        </a:prstGeom>
        <a:solidFill>
          <a:srgbClr val="006666"/>
        </a:solidFill>
        <a:ln w="9525" cap="flat" cmpd="sng" algn="ctr">
          <a:solidFill>
            <a:schemeClr val="accent5">
              <a:shade val="50000"/>
              <a:hueOff val="120463"/>
              <a:satOff val="-2664"/>
              <a:lumOff val="1999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24E6CBD-7FDC-4A9A-BA03-441EB89064D7}">
      <dsp:nvSpPr>
        <dsp:cNvPr id="0" name=""/>
        <dsp:cNvSpPr/>
      </dsp:nvSpPr>
      <dsp:spPr>
        <a:xfrm>
          <a:off x="2857616" y="5716617"/>
          <a:ext cx="1523044" cy="1205321"/>
        </a:xfrm>
        <a:prstGeom prst="chevron">
          <a:avLst>
            <a:gd name="adj" fmla="val 70610"/>
          </a:avLst>
        </a:prstGeom>
        <a:solidFill>
          <a:srgbClr val="006666"/>
        </a:solidFill>
        <a:ln w="9525" cap="flat" cmpd="sng" algn="ctr">
          <a:solidFill>
            <a:schemeClr val="accent5">
              <a:shade val="50000"/>
              <a:hueOff val="96370"/>
              <a:satOff val="-2131"/>
              <a:lumOff val="1599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6D4994D-D9E8-49BA-9039-738C30952019}">
      <dsp:nvSpPr>
        <dsp:cNvPr id="0" name=""/>
        <dsp:cNvSpPr/>
      </dsp:nvSpPr>
      <dsp:spPr>
        <a:xfrm>
          <a:off x="3773178" y="5716617"/>
          <a:ext cx="1523044" cy="1205321"/>
        </a:xfrm>
        <a:prstGeom prst="chevron">
          <a:avLst>
            <a:gd name="adj" fmla="val 70610"/>
          </a:avLst>
        </a:prstGeom>
        <a:solidFill>
          <a:srgbClr val="006666"/>
        </a:solidFill>
        <a:ln w="9525" cap="flat" cmpd="sng" algn="ctr">
          <a:solidFill>
            <a:schemeClr val="accent5">
              <a:shade val="50000"/>
              <a:hueOff val="72278"/>
              <a:satOff val="-1599"/>
              <a:lumOff val="1199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8DF522D-4ECD-48C1-A4E9-00B479540E1B}">
      <dsp:nvSpPr>
        <dsp:cNvPr id="0" name=""/>
        <dsp:cNvSpPr/>
      </dsp:nvSpPr>
      <dsp:spPr>
        <a:xfrm>
          <a:off x="4688017" y="5716617"/>
          <a:ext cx="1523044" cy="1205321"/>
        </a:xfrm>
        <a:prstGeom prst="chevron">
          <a:avLst>
            <a:gd name="adj" fmla="val 70610"/>
          </a:avLst>
        </a:prstGeom>
        <a:solidFill>
          <a:srgbClr val="006666"/>
        </a:solidFill>
        <a:ln w="9525" cap="flat" cmpd="sng" algn="ctr">
          <a:solidFill>
            <a:schemeClr val="accent5">
              <a:shade val="50000"/>
              <a:hueOff val="48185"/>
              <a:satOff val="-1066"/>
              <a:lumOff val="799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38B30AA-AAE5-4D19-963E-765798C60543}">
      <dsp:nvSpPr>
        <dsp:cNvPr id="0" name=""/>
        <dsp:cNvSpPr/>
      </dsp:nvSpPr>
      <dsp:spPr>
        <a:xfrm>
          <a:off x="5603580" y="5716617"/>
          <a:ext cx="1523044" cy="1205321"/>
        </a:xfrm>
        <a:prstGeom prst="chevron">
          <a:avLst>
            <a:gd name="adj" fmla="val 70610"/>
          </a:avLst>
        </a:prstGeom>
        <a:solidFill>
          <a:srgbClr val="006666"/>
        </a:solidFill>
        <a:ln w="9525" cap="flat" cmpd="sng" algn="ctr">
          <a:solidFill>
            <a:schemeClr val="accent5">
              <a:shade val="50000"/>
              <a:hueOff val="24093"/>
              <a:satOff val="-533"/>
              <a:lumOff val="399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EE636C5-DF28-456B-B687-85564130CE12}">
      <dsp:nvSpPr>
        <dsp:cNvPr id="0" name=""/>
        <dsp:cNvSpPr/>
      </dsp:nvSpPr>
      <dsp:spPr>
        <a:xfrm>
          <a:off x="112375" y="5837149"/>
          <a:ext cx="6593351" cy="964257"/>
        </a:xfrm>
        <a:prstGeom prst="rect">
          <a:avLst/>
        </a:prstGeom>
        <a:solidFill>
          <a:schemeClr val="bg2"/>
        </a:solidFill>
        <a:ln w="9525" cap="flat" cmpd="sng" algn="ctr">
          <a:solidFill>
            <a:schemeClr val="accent5">
              <a:shade val="50000"/>
              <a:hueOff val="168648"/>
              <a:satOff val="-3730"/>
              <a:lumOff val="2799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 dirty="0">
              <a:latin typeface="Abhaya Libre Regular" panose="020B0604020202020204" charset="0"/>
              <a:cs typeface="Abhaya Libre Regular" panose="020B0604020202020204" charset="0"/>
            </a:rPr>
            <a:t>Noi structuri organizaționale pentru a aborda problemele societale</a:t>
          </a:r>
          <a:endParaRPr lang="en-US" sz="2400" kern="1200" dirty="0">
            <a:latin typeface="Abhaya Libre Regular" panose="020B0604020202020204" charset="0"/>
            <a:cs typeface="Abhaya Libre Regular" panose="020B0604020202020204" charset="0"/>
          </a:endParaRPr>
        </a:p>
      </dsp:txBody>
      <dsp:txXfrm>
        <a:off x="112375" y="5837149"/>
        <a:ext cx="6593351" cy="96425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886591-2F44-4D24-B211-CEFF0F404359}">
      <dsp:nvSpPr>
        <dsp:cNvPr id="0" name=""/>
        <dsp:cNvSpPr/>
      </dsp:nvSpPr>
      <dsp:spPr>
        <a:xfrm rot="16200000">
          <a:off x="-2202755" y="3186916"/>
          <a:ext cx="5190744" cy="6267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552738" bIns="0" numCol="1" spcCol="1270" anchor="t" anchorCtr="0">
          <a:noAutofit/>
        </a:bodyPr>
        <a:lstStyle/>
        <a:p>
          <a:pPr marL="0" lvl="0" indent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G</a:t>
          </a:r>
          <a:r>
            <a:rPr lang="ro-RO" sz="2800" kern="1200" dirty="0"/>
            <a:t>hidare</a:t>
          </a:r>
          <a:endParaRPr lang="en-US" sz="2800" kern="1200" dirty="0"/>
        </a:p>
      </dsp:txBody>
      <dsp:txXfrm>
        <a:off x="-2202755" y="3186916"/>
        <a:ext cx="5190744" cy="626726"/>
      </dsp:txXfrm>
    </dsp:sp>
    <dsp:sp modelId="{58B529AA-F4CA-4BFD-A643-95D046AF6B74}">
      <dsp:nvSpPr>
        <dsp:cNvPr id="0" name=""/>
        <dsp:cNvSpPr/>
      </dsp:nvSpPr>
      <dsp:spPr>
        <a:xfrm>
          <a:off x="705979" y="536235"/>
          <a:ext cx="3121761" cy="5928089"/>
        </a:xfrm>
        <a:prstGeom prst="rect">
          <a:avLst/>
        </a:prstGeom>
        <a:solidFill>
          <a:srgbClr val="0099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552738" rIns="12801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800" kern="1200" dirty="0">
            <a:latin typeface="Abhaya Libre Regular" panose="020B0604020202020204" charset="0"/>
            <a:cs typeface="Abhaya Libre Regular" panose="020B060402020202020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 err="1">
              <a:latin typeface="Abhaya Libre Regular" panose="020B0604020202020204" charset="0"/>
              <a:cs typeface="Abhaya Libre Regular" panose="020B0604020202020204" charset="0"/>
            </a:rPr>
            <a:t>Acest</a:t>
          </a:r>
          <a:r>
            <a:rPr lang="en-US" sz="1800" kern="1200" dirty="0">
              <a:latin typeface="Abhaya Libre Regular" panose="020B0604020202020204" charset="0"/>
              <a:cs typeface="Abhaya Libre Regular" panose="020B0604020202020204" charset="0"/>
            </a:rPr>
            <a:t> document </a:t>
          </a:r>
          <a:r>
            <a:rPr lang="en-US" sz="1800" kern="1200" dirty="0" err="1">
              <a:latin typeface="Abhaya Libre Regular" panose="020B0604020202020204" charset="0"/>
              <a:cs typeface="Abhaya Libre Regular" panose="020B0604020202020204" charset="0"/>
            </a:rPr>
            <a:t>oferă</a:t>
          </a:r>
          <a:r>
            <a:rPr lang="en-US" sz="1800" kern="12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1800" kern="1200" dirty="0" err="1">
              <a:latin typeface="Abhaya Libre Regular" panose="020B0604020202020204" charset="0"/>
              <a:cs typeface="Abhaya Libre Regular" panose="020B0604020202020204" charset="0"/>
            </a:rPr>
            <a:t>recomandări</a:t>
          </a:r>
          <a:r>
            <a:rPr lang="en-US" sz="1800" kern="12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1800" kern="1200" dirty="0" err="1">
              <a:latin typeface="Abhaya Libre Regular" panose="020B0604020202020204" charset="0"/>
              <a:cs typeface="Abhaya Libre Regular" panose="020B0604020202020204" charset="0"/>
            </a:rPr>
            <a:t>metodologice</a:t>
          </a:r>
          <a:r>
            <a:rPr lang="en-US" sz="1800" kern="1200" dirty="0">
              <a:latin typeface="Abhaya Libre Regular" panose="020B0604020202020204" charset="0"/>
              <a:cs typeface="Abhaya Libre Regular" panose="020B0604020202020204" charset="0"/>
            </a:rPr>
            <a:t> cu </a:t>
          </a:r>
          <a:r>
            <a:rPr lang="en-US" sz="1800" kern="1200" dirty="0" err="1">
              <a:latin typeface="Abhaya Libre Regular" panose="020B0604020202020204" charset="0"/>
              <a:cs typeface="Abhaya Libre Regular" panose="020B0604020202020204" charset="0"/>
            </a:rPr>
            <a:t>privire</a:t>
          </a:r>
          <a:r>
            <a:rPr lang="en-US" sz="1800" kern="1200" dirty="0">
              <a:latin typeface="Abhaya Libre Regular" panose="020B0604020202020204" charset="0"/>
              <a:cs typeface="Abhaya Libre Regular" panose="020B0604020202020204" charset="0"/>
            </a:rPr>
            <a:t> la </a:t>
          </a:r>
          <a:r>
            <a:rPr lang="en-US" sz="1800" kern="1200" dirty="0" err="1">
              <a:latin typeface="Abhaya Libre Regular" panose="020B0604020202020204" charset="0"/>
              <a:cs typeface="Abhaya Libre Regular" panose="020B0604020202020204" charset="0"/>
            </a:rPr>
            <a:t>modul</a:t>
          </a:r>
          <a:r>
            <a:rPr lang="en-US" sz="1800" kern="1200" dirty="0">
              <a:latin typeface="Abhaya Libre Regular" panose="020B0604020202020204" charset="0"/>
              <a:cs typeface="Abhaya Libre Regular" panose="020B0604020202020204" charset="0"/>
            </a:rPr>
            <a:t> de </a:t>
          </a:r>
          <a:r>
            <a:rPr lang="en-US" sz="1800" kern="1200" dirty="0" err="1">
              <a:latin typeface="Abhaya Libre Regular" panose="020B0604020202020204" charset="0"/>
              <a:cs typeface="Abhaya Libre Regular" panose="020B0604020202020204" charset="0"/>
            </a:rPr>
            <a:t>dezvoltare</a:t>
          </a:r>
          <a:r>
            <a:rPr lang="en-US" sz="1800" kern="1200" dirty="0">
              <a:latin typeface="Abhaya Libre Regular" panose="020B0604020202020204" charset="0"/>
              <a:cs typeface="Abhaya Libre Regular" panose="020B0604020202020204" charset="0"/>
            </a:rPr>
            <a:t>, </a:t>
          </a:r>
          <a:r>
            <a:rPr lang="en-US" sz="1800" kern="1200" dirty="0" err="1">
              <a:latin typeface="Abhaya Libre Regular" panose="020B0604020202020204" charset="0"/>
              <a:cs typeface="Abhaya Libre Regular" panose="020B0604020202020204" charset="0"/>
            </a:rPr>
            <a:t>redactare</a:t>
          </a:r>
          <a:r>
            <a:rPr lang="en-US" sz="1800" kern="12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1800" kern="1200" dirty="0" err="1">
              <a:latin typeface="Abhaya Libre Regular" panose="020B0604020202020204" charset="0"/>
              <a:cs typeface="Abhaya Libre Regular" panose="020B0604020202020204" charset="0"/>
            </a:rPr>
            <a:t>și</a:t>
          </a:r>
          <a:r>
            <a:rPr lang="en-US" sz="1800" kern="12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1800" kern="1200" dirty="0" err="1">
              <a:latin typeface="Abhaya Libre Regular" panose="020B0604020202020204" charset="0"/>
              <a:cs typeface="Abhaya Libre Regular" panose="020B0604020202020204" charset="0"/>
            </a:rPr>
            <a:t>implementare</a:t>
          </a:r>
          <a:r>
            <a:rPr lang="en-US" sz="1800" kern="1200" dirty="0">
              <a:latin typeface="Abhaya Libre Regular" panose="020B0604020202020204" charset="0"/>
              <a:cs typeface="Abhaya Libre Regular" panose="020B0604020202020204" charset="0"/>
            </a:rPr>
            <a:t> a </a:t>
          </a:r>
          <a:r>
            <a:rPr lang="en-US" sz="1800" kern="1200" dirty="0" err="1">
              <a:latin typeface="Abhaya Libre Regular" panose="020B0604020202020204" charset="0"/>
              <a:cs typeface="Abhaya Libre Regular" panose="020B0604020202020204" charset="0"/>
            </a:rPr>
            <a:t>unei</a:t>
          </a:r>
          <a:r>
            <a:rPr lang="en-US" sz="1800" kern="12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1800" kern="1200" dirty="0" err="1">
              <a:latin typeface="Abhaya Libre Regular" panose="020B0604020202020204" charset="0"/>
              <a:cs typeface="Abhaya Libre Regular" panose="020B0604020202020204" charset="0"/>
            </a:rPr>
            <a:t>strategii</a:t>
          </a:r>
          <a:r>
            <a:rPr lang="en-US" sz="1800" kern="12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1800" kern="1200" dirty="0" err="1">
              <a:latin typeface="Abhaya Libre Regular" panose="020B0604020202020204" charset="0"/>
              <a:cs typeface="Abhaya Libre Regular" panose="020B0604020202020204" charset="0"/>
            </a:rPr>
            <a:t>regionale</a:t>
          </a:r>
          <a:r>
            <a:rPr lang="en-US" sz="1800" kern="1200" dirty="0">
              <a:latin typeface="Abhaya Libre Regular" panose="020B0604020202020204" charset="0"/>
              <a:cs typeface="Abhaya Libre Regular" panose="020B0604020202020204" charset="0"/>
            </a:rPr>
            <a:t> de </a:t>
          </a:r>
          <a:r>
            <a:rPr lang="en-US" sz="1800" kern="1200" dirty="0" err="1">
              <a:latin typeface="Abhaya Libre Regular" panose="020B0604020202020204" charset="0"/>
              <a:cs typeface="Abhaya Libre Regular" panose="020B0604020202020204" charset="0"/>
            </a:rPr>
            <a:t>specializare</a:t>
          </a:r>
          <a:r>
            <a:rPr lang="en-US" sz="1800" kern="12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1800" kern="1200" dirty="0" err="1">
              <a:latin typeface="Abhaya Libre Regular" panose="020B0604020202020204" charset="0"/>
              <a:cs typeface="Abhaya Libre Regular" panose="020B0604020202020204" charset="0"/>
            </a:rPr>
            <a:t>inteligentă</a:t>
          </a:r>
          <a:r>
            <a:rPr lang="en-US" sz="1800" kern="12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1800" kern="1200" dirty="0" err="1">
              <a:latin typeface="Abhaya Libre Regular" panose="020B0604020202020204" charset="0"/>
              <a:cs typeface="Abhaya Libre Regular" panose="020B0604020202020204" charset="0"/>
            </a:rPr>
            <a:t>pentru</a:t>
          </a:r>
          <a:r>
            <a:rPr lang="en-US" sz="1800" kern="12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1800" kern="1200" dirty="0" err="1">
              <a:latin typeface="Abhaya Libre Regular" panose="020B0604020202020204" charset="0"/>
              <a:cs typeface="Abhaya Libre Regular" panose="020B0604020202020204" charset="0"/>
            </a:rPr>
            <a:t>factorii</a:t>
          </a:r>
          <a:r>
            <a:rPr lang="en-US" sz="1800" kern="1200" dirty="0">
              <a:latin typeface="Abhaya Libre Regular" panose="020B0604020202020204" charset="0"/>
              <a:cs typeface="Abhaya Libre Regular" panose="020B0604020202020204" charset="0"/>
            </a:rPr>
            <a:t> de </a:t>
          </a:r>
          <a:r>
            <a:rPr lang="en-US" sz="1800" kern="1200" dirty="0" err="1">
              <a:latin typeface="Abhaya Libre Regular" panose="020B0604020202020204" charset="0"/>
              <a:cs typeface="Abhaya Libre Regular" panose="020B0604020202020204" charset="0"/>
            </a:rPr>
            <a:t>decizie</a:t>
          </a:r>
          <a:r>
            <a:rPr lang="en-US" sz="1800" kern="12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1800" kern="1200" dirty="0" err="1">
              <a:latin typeface="Abhaya Libre Regular" panose="020B0604020202020204" charset="0"/>
              <a:cs typeface="Abhaya Libre Regular" panose="020B0604020202020204" charset="0"/>
            </a:rPr>
            <a:t>și</a:t>
          </a:r>
          <a:r>
            <a:rPr lang="en-US" sz="1800" kern="12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1800" kern="1200" dirty="0" err="1">
              <a:latin typeface="Abhaya Libre Regular" panose="020B0604020202020204" charset="0"/>
              <a:cs typeface="Abhaya Libre Regular" panose="020B0604020202020204" charset="0"/>
            </a:rPr>
            <a:t>autoritățile</a:t>
          </a:r>
          <a:r>
            <a:rPr lang="en-US" sz="1800" kern="1200" dirty="0">
              <a:latin typeface="Abhaya Libre Regular" panose="020B0604020202020204" charset="0"/>
              <a:cs typeface="Abhaya Libre Regular" panose="020B0604020202020204" charset="0"/>
            </a:rPr>
            <a:t> de </a:t>
          </a:r>
          <a:r>
            <a:rPr lang="en-US" sz="1800" kern="1200" dirty="0" err="1">
              <a:latin typeface="Abhaya Libre Regular" panose="020B0604020202020204" charset="0"/>
              <a:cs typeface="Abhaya Libre Regular" panose="020B0604020202020204" charset="0"/>
            </a:rPr>
            <a:t>implementare</a:t>
          </a:r>
          <a:r>
            <a:rPr lang="en-US" sz="1800" kern="1200" dirty="0">
              <a:latin typeface="Abhaya Libre Regular" panose="020B0604020202020204" charset="0"/>
              <a:cs typeface="Abhaya Libre Regular" panose="020B0604020202020204" charset="0"/>
            </a:rPr>
            <a:t>. </a:t>
          </a:r>
          <a:r>
            <a:rPr lang="en-US" sz="1800" kern="1200" dirty="0" err="1">
              <a:latin typeface="Abhaya Libre Regular" panose="020B0604020202020204" charset="0"/>
              <a:cs typeface="Abhaya Libre Regular" panose="020B0604020202020204" charset="0"/>
            </a:rPr>
            <a:t>În</a:t>
          </a:r>
          <a:r>
            <a:rPr lang="en-US" sz="1800" kern="12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1800" kern="1200" dirty="0" err="1">
              <a:latin typeface="Abhaya Libre Regular" panose="020B0604020202020204" charset="0"/>
              <a:cs typeface="Abhaya Libre Regular" panose="020B0604020202020204" charset="0"/>
            </a:rPr>
            <a:t>urma</a:t>
          </a:r>
          <a:r>
            <a:rPr lang="en-US" sz="1800" kern="12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1800" kern="1200" dirty="0" err="1">
              <a:latin typeface="Abhaya Libre Regular" panose="020B0604020202020204" charset="0"/>
              <a:cs typeface="Abhaya Libre Regular" panose="020B0604020202020204" charset="0"/>
            </a:rPr>
            <a:t>conversațiilor</a:t>
          </a:r>
          <a:r>
            <a:rPr lang="en-US" sz="1800" kern="12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1800" kern="1200" dirty="0" err="1">
              <a:latin typeface="Abhaya Libre Regular" panose="020B0604020202020204" charset="0"/>
              <a:cs typeface="Abhaya Libre Regular" panose="020B0604020202020204" charset="0"/>
            </a:rPr>
            <a:t>dintre</a:t>
          </a:r>
          <a:r>
            <a:rPr lang="en-US" sz="1800" kern="12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1800" kern="1200" dirty="0" err="1">
              <a:latin typeface="Abhaya Libre Regular" panose="020B0604020202020204" charset="0"/>
              <a:cs typeface="Abhaya Libre Regular" panose="020B0604020202020204" charset="0"/>
            </a:rPr>
            <a:t>regiuni</a:t>
          </a:r>
          <a:r>
            <a:rPr lang="en-US" sz="1800" kern="12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1800" kern="1200" dirty="0" err="1">
              <a:latin typeface="Abhaya Libre Regular" panose="020B0604020202020204" charset="0"/>
              <a:cs typeface="Abhaya Libre Regular" panose="020B0604020202020204" charset="0"/>
            </a:rPr>
            <a:t>și</a:t>
          </a:r>
          <a:r>
            <a:rPr lang="en-US" sz="1800" kern="12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1800" kern="1200" dirty="0" err="1">
              <a:latin typeface="Abhaya Libre Regular" panose="020B0604020202020204" charset="0"/>
              <a:cs typeface="Abhaya Libre Regular" panose="020B0604020202020204" charset="0"/>
            </a:rPr>
            <a:t>experții</a:t>
          </a:r>
          <a:r>
            <a:rPr lang="en-US" sz="1800" kern="12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1800" kern="1200" dirty="0" err="1">
              <a:latin typeface="Abhaya Libre Regular" panose="020B0604020202020204" charset="0"/>
              <a:cs typeface="Abhaya Libre Regular" panose="020B0604020202020204" charset="0"/>
            </a:rPr>
            <a:t>politici</a:t>
          </a:r>
          <a:r>
            <a:rPr lang="en-US" sz="1800" kern="1200" dirty="0">
              <a:latin typeface="Abhaya Libre Regular" panose="020B0604020202020204" charset="0"/>
              <a:cs typeface="Abhaya Libre Regular" panose="020B0604020202020204" charset="0"/>
            </a:rPr>
            <a:t> care </a:t>
          </a:r>
          <a:r>
            <a:rPr lang="en-US" sz="1800" kern="1200" dirty="0" err="1">
              <a:latin typeface="Abhaya Libre Regular" panose="020B0604020202020204" charset="0"/>
              <a:cs typeface="Abhaya Libre Regular" panose="020B0604020202020204" charset="0"/>
            </a:rPr>
            <a:t>contribuie</a:t>
          </a:r>
          <a:r>
            <a:rPr lang="en-US" sz="1800" kern="1200" dirty="0">
              <a:latin typeface="Abhaya Libre Regular" panose="020B0604020202020204" charset="0"/>
              <a:cs typeface="Abhaya Libre Regular" panose="020B0604020202020204" charset="0"/>
            </a:rPr>
            <a:t>, se </a:t>
          </a:r>
          <a:r>
            <a:rPr lang="en-US" sz="1800" kern="1200" dirty="0" err="1">
              <a:latin typeface="Abhaya Libre Regular" panose="020B0604020202020204" charset="0"/>
              <a:cs typeface="Abhaya Libre Regular" panose="020B0604020202020204" charset="0"/>
            </a:rPr>
            <a:t>vor</a:t>
          </a:r>
          <a:r>
            <a:rPr lang="en-US" sz="1800" kern="1200" dirty="0">
              <a:latin typeface="Abhaya Libre Regular" panose="020B0604020202020204" charset="0"/>
              <a:cs typeface="Abhaya Libre Regular" panose="020B0604020202020204" charset="0"/>
            </a:rPr>
            <a:t> face </a:t>
          </a:r>
          <a:r>
            <a:rPr lang="en-US" sz="1800" kern="1200" dirty="0" err="1">
              <a:latin typeface="Abhaya Libre Regular" panose="020B0604020202020204" charset="0"/>
              <a:cs typeface="Abhaya Libre Regular" panose="020B0604020202020204" charset="0"/>
            </a:rPr>
            <a:t>actualizări</a:t>
          </a:r>
          <a:r>
            <a:rPr lang="en-US" sz="1800" kern="12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1800" kern="1200" dirty="0" err="1">
              <a:latin typeface="Abhaya Libre Regular" panose="020B0604020202020204" charset="0"/>
              <a:cs typeface="Abhaya Libre Regular" panose="020B0604020202020204" charset="0"/>
            </a:rPr>
            <a:t>în</a:t>
          </a:r>
          <a:r>
            <a:rPr lang="en-US" sz="1800" kern="1200" dirty="0">
              <a:latin typeface="Abhaya Libre Regular" panose="020B0604020202020204" charset="0"/>
              <a:cs typeface="Abhaya Libre Regular" panose="020B0604020202020204" charset="0"/>
            </a:rPr>
            <a:t> mod </a:t>
          </a:r>
          <a:r>
            <a:rPr lang="en-US" sz="1800" kern="1200" dirty="0" err="1">
              <a:latin typeface="Abhaya Libre Regular" panose="020B0604020202020204" charset="0"/>
              <a:cs typeface="Abhaya Libre Regular" panose="020B0604020202020204" charset="0"/>
            </a:rPr>
            <a:t>regulat</a:t>
          </a:r>
          <a:r>
            <a:rPr lang="en-US" sz="1800" kern="1200" dirty="0">
              <a:latin typeface="Abhaya Libre Regular" panose="020B0604020202020204" charset="0"/>
              <a:cs typeface="Abhaya Libre Regular" panose="020B0604020202020204" charset="0"/>
            </a:rPr>
            <a:t>.</a:t>
          </a:r>
        </a:p>
      </dsp:txBody>
      <dsp:txXfrm>
        <a:off x="705979" y="536235"/>
        <a:ext cx="3121761" cy="5928089"/>
      </dsp:txXfrm>
    </dsp:sp>
    <dsp:sp modelId="{9C44C692-445F-4D88-9533-E3231BC89BC8}">
      <dsp:nvSpPr>
        <dsp:cNvPr id="0" name=""/>
        <dsp:cNvSpPr/>
      </dsp:nvSpPr>
      <dsp:spPr>
        <a:xfrm>
          <a:off x="79253" y="77629"/>
          <a:ext cx="1253452" cy="125345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17598E-4936-41CF-B077-E1826B5B96FF}">
      <dsp:nvSpPr>
        <dsp:cNvPr id="0" name=""/>
        <dsp:cNvSpPr/>
      </dsp:nvSpPr>
      <dsp:spPr>
        <a:xfrm rot="16200000">
          <a:off x="2358847" y="3186916"/>
          <a:ext cx="5190744" cy="6267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552738" bIns="0" numCol="1" spcCol="1270" anchor="t" anchorCtr="0">
          <a:noAutofit/>
        </a:bodyPr>
        <a:lstStyle/>
        <a:p>
          <a:pPr marL="0" lvl="0" indent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/>
            <a:t>Evaluarea</a:t>
          </a:r>
          <a:r>
            <a:rPr lang="en-US" sz="2800" kern="1200" dirty="0"/>
            <a:t> inter pares </a:t>
          </a:r>
          <a:r>
            <a:rPr lang="ro-RO" sz="2800" kern="1200" dirty="0"/>
            <a:t>(colegială)</a:t>
          </a:r>
          <a:endParaRPr lang="en-US" sz="2800" kern="1200" dirty="0"/>
        </a:p>
      </dsp:txBody>
      <dsp:txXfrm>
        <a:off x="2358847" y="3186916"/>
        <a:ext cx="5190744" cy="626726"/>
      </dsp:txXfrm>
    </dsp:sp>
    <dsp:sp modelId="{49338B29-FD50-4933-940C-66815ABDA8C0}">
      <dsp:nvSpPr>
        <dsp:cNvPr id="0" name=""/>
        <dsp:cNvSpPr/>
      </dsp:nvSpPr>
      <dsp:spPr>
        <a:xfrm>
          <a:off x="5267582" y="426087"/>
          <a:ext cx="3121761" cy="6148384"/>
        </a:xfrm>
        <a:prstGeom prst="rect">
          <a:avLst/>
        </a:prstGeom>
        <a:solidFill>
          <a:srgbClr val="0099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552738" rIns="14224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000" kern="1200" dirty="0">
            <a:latin typeface="Abhaya Libre Regular" panose="020B0604020202020204" charset="0"/>
            <a:cs typeface="Abhaya Libre Regular" panose="020B060402020202020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 err="1">
              <a:latin typeface="Abhaya Libre Regular" panose="020B0604020202020204" charset="0"/>
              <a:cs typeface="Abhaya Libre Regular" panose="020B0604020202020204" charset="0"/>
            </a:rPr>
            <a:t>Platforma</a:t>
          </a:r>
          <a:r>
            <a:rPr lang="en-US" sz="2000" kern="1200" dirty="0">
              <a:latin typeface="Abhaya Libre Regular" panose="020B0604020202020204" charset="0"/>
              <a:cs typeface="Abhaya Libre Regular" panose="020B0604020202020204" charset="0"/>
            </a:rPr>
            <a:t> S3 </a:t>
          </a:r>
          <a:r>
            <a:rPr lang="en-US" sz="2000" kern="1200" dirty="0" err="1">
              <a:latin typeface="Abhaya Libre Regular" panose="020B0604020202020204" charset="0"/>
              <a:cs typeface="Abhaya Libre Regular" panose="020B0604020202020204" charset="0"/>
            </a:rPr>
            <a:t>și</a:t>
          </a:r>
          <a:r>
            <a:rPr lang="en-US" sz="2000" kern="1200" dirty="0">
              <a:latin typeface="Abhaya Libre Regular" panose="020B0604020202020204" charset="0"/>
              <a:cs typeface="Abhaya Libre Regular" panose="020B0604020202020204" charset="0"/>
            </a:rPr>
            <a:t>-a </a:t>
          </a:r>
          <a:r>
            <a:rPr lang="en-US" sz="2000" kern="1200" dirty="0" err="1">
              <a:latin typeface="Abhaya Libre Regular" panose="020B0604020202020204" charset="0"/>
              <a:cs typeface="Abhaya Libre Regular" panose="020B0604020202020204" charset="0"/>
            </a:rPr>
            <a:t>creat</a:t>
          </a:r>
          <a:r>
            <a:rPr lang="en-US" sz="2000" kern="12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000" kern="1200" dirty="0" err="1">
              <a:latin typeface="Abhaya Libre Regular" panose="020B0604020202020204" charset="0"/>
              <a:cs typeface="Abhaya Libre Regular" panose="020B0604020202020204" charset="0"/>
            </a:rPr>
            <a:t>propriile</a:t>
          </a:r>
          <a:r>
            <a:rPr lang="en-US" sz="2000" kern="12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000" kern="1200" dirty="0" err="1">
              <a:latin typeface="Abhaya Libre Regular" panose="020B0604020202020204" charset="0"/>
              <a:cs typeface="Abhaya Libre Regular" panose="020B0604020202020204" charset="0"/>
            </a:rPr>
            <a:t>proceduri</a:t>
          </a:r>
          <a:r>
            <a:rPr lang="en-US" sz="2000" kern="12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000" kern="1200" dirty="0" err="1">
              <a:latin typeface="Abhaya Libre Regular" panose="020B0604020202020204" charset="0"/>
              <a:cs typeface="Abhaya Libre Regular" panose="020B0604020202020204" charset="0"/>
            </a:rPr>
            <a:t>personalizate</a:t>
          </a:r>
          <a:r>
            <a:rPr lang="en-US" sz="2000" kern="12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000" kern="1200" dirty="0" err="1">
              <a:latin typeface="Abhaya Libre Regular" panose="020B0604020202020204" charset="0"/>
              <a:cs typeface="Abhaya Libre Regular" panose="020B0604020202020204" charset="0"/>
            </a:rPr>
            <a:t>pentru</a:t>
          </a:r>
          <a:r>
            <a:rPr lang="en-US" sz="2000" kern="12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000" kern="1200" dirty="0" err="1">
              <a:latin typeface="Abhaya Libre Regular" panose="020B0604020202020204" charset="0"/>
              <a:cs typeface="Abhaya Libre Regular" panose="020B0604020202020204" charset="0"/>
            </a:rPr>
            <a:t>analiza</a:t>
          </a:r>
          <a:r>
            <a:rPr lang="en-US" sz="2000" kern="1200" dirty="0">
              <a:latin typeface="Abhaya Libre Regular" panose="020B0604020202020204" charset="0"/>
              <a:cs typeface="Abhaya Libre Regular" panose="020B0604020202020204" charset="0"/>
            </a:rPr>
            <a:t> RIS3 pe </a:t>
          </a:r>
          <a:r>
            <a:rPr lang="en-US" sz="2000" kern="1200" dirty="0" err="1">
              <a:latin typeface="Abhaya Libre Regular" panose="020B0604020202020204" charset="0"/>
              <a:cs typeface="Abhaya Libre Regular" panose="020B0604020202020204" charset="0"/>
            </a:rPr>
            <a:t>baza</a:t>
          </a:r>
          <a:r>
            <a:rPr lang="en-US" sz="2000" kern="12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000" kern="1200" dirty="0" err="1">
              <a:latin typeface="Abhaya Libre Regular" panose="020B0604020202020204" charset="0"/>
              <a:cs typeface="Abhaya Libre Regular" panose="020B0604020202020204" charset="0"/>
            </a:rPr>
            <a:t>practicii</a:t>
          </a:r>
          <a:r>
            <a:rPr lang="en-US" sz="2000" kern="12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000" kern="1200" dirty="0" err="1">
              <a:latin typeface="Abhaya Libre Regular" panose="020B0604020202020204" charset="0"/>
              <a:cs typeface="Abhaya Libre Regular" panose="020B0604020202020204" charset="0"/>
            </a:rPr>
            <a:t>curente</a:t>
          </a:r>
          <a:r>
            <a:rPr lang="en-US" sz="2000" kern="12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000" kern="1200" dirty="0" err="1">
              <a:latin typeface="Abhaya Libre Regular" panose="020B0604020202020204" charset="0"/>
              <a:cs typeface="Abhaya Libre Regular" panose="020B0604020202020204" charset="0"/>
            </a:rPr>
            <a:t>și</a:t>
          </a:r>
          <a:r>
            <a:rPr lang="en-US" sz="2000" kern="12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000" kern="1200" dirty="0" err="1">
              <a:latin typeface="Abhaya Libre Regular" panose="020B0604020202020204" charset="0"/>
              <a:cs typeface="Abhaya Libre Regular" panose="020B0604020202020204" charset="0"/>
            </a:rPr>
            <a:t>ține</a:t>
          </a:r>
          <a:r>
            <a:rPr lang="en-US" sz="2000" kern="12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000" kern="1200" dirty="0" err="1">
              <a:latin typeface="Abhaya Libre Regular" panose="020B0604020202020204" charset="0"/>
              <a:cs typeface="Abhaya Libre Regular" panose="020B0604020202020204" charset="0"/>
            </a:rPr>
            <a:t>seminarii</a:t>
          </a:r>
          <a:r>
            <a:rPr lang="en-US" sz="2000" kern="1200" dirty="0">
              <a:latin typeface="Abhaya Libre Regular" panose="020B0604020202020204" charset="0"/>
              <a:cs typeface="Abhaya Libre Regular" panose="020B0604020202020204" charset="0"/>
            </a:rPr>
            <a:t> regulate </a:t>
          </a:r>
          <a:r>
            <a:rPr lang="en-US" sz="2000" kern="1200" dirty="0" err="1">
              <a:latin typeface="Abhaya Libre Regular" panose="020B0604020202020204" charset="0"/>
              <a:cs typeface="Abhaya Libre Regular" panose="020B0604020202020204" charset="0"/>
            </a:rPr>
            <a:t>pentru</a:t>
          </a:r>
          <a:r>
            <a:rPr lang="en-US" sz="2000" kern="12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000" kern="1200" dirty="0" err="1">
              <a:latin typeface="Abhaya Libre Regular" panose="020B0604020202020204" charset="0"/>
              <a:cs typeface="Abhaya Libre Regular" panose="020B0604020202020204" charset="0"/>
            </a:rPr>
            <a:t>regiunile</a:t>
          </a:r>
          <a:r>
            <a:rPr lang="en-US" sz="2000" kern="12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000" kern="1200" dirty="0" err="1">
              <a:latin typeface="Abhaya Libre Regular" panose="020B0604020202020204" charset="0"/>
              <a:cs typeface="Abhaya Libre Regular" panose="020B0604020202020204" charset="0"/>
            </a:rPr>
            <a:t>și</a:t>
          </a:r>
          <a:r>
            <a:rPr lang="en-US" sz="2000" kern="12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000" kern="1200" dirty="0" err="1">
              <a:latin typeface="Abhaya Libre Regular" panose="020B0604020202020204" charset="0"/>
              <a:cs typeface="Abhaya Libre Regular" panose="020B0604020202020204" charset="0"/>
            </a:rPr>
            <a:t>națiunile</a:t>
          </a:r>
          <a:r>
            <a:rPr lang="en-US" sz="2000" kern="12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000" kern="1200" dirty="0" err="1">
              <a:latin typeface="Abhaya Libre Regular" panose="020B0604020202020204" charset="0"/>
              <a:cs typeface="Abhaya Libre Regular" panose="020B0604020202020204" charset="0"/>
            </a:rPr>
            <a:t>înregistrate</a:t>
          </a:r>
          <a:r>
            <a:rPr lang="en-US" sz="2000" kern="1200" dirty="0">
              <a:latin typeface="Abhaya Libre Regular" panose="020B0604020202020204" charset="0"/>
              <a:cs typeface="Abhaya Libre Regular" panose="020B0604020202020204" charset="0"/>
            </a:rPr>
            <a:t>. </a:t>
          </a:r>
          <a:r>
            <a:rPr lang="en-US" sz="2000" kern="1200" dirty="0" err="1">
              <a:latin typeface="Abhaya Libre Regular" panose="020B0604020202020204" charset="0"/>
              <a:cs typeface="Abhaya Libre Regular" panose="020B0604020202020204" charset="0"/>
            </a:rPr>
            <a:t>Platforma</a:t>
          </a:r>
          <a:r>
            <a:rPr lang="en-US" sz="2000" kern="12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000" kern="1200" dirty="0" err="1">
              <a:latin typeface="Abhaya Libre Regular" panose="020B0604020202020204" charset="0"/>
              <a:cs typeface="Abhaya Libre Regular" panose="020B0604020202020204" charset="0"/>
            </a:rPr>
            <a:t>poate</a:t>
          </a:r>
          <a:r>
            <a:rPr lang="en-US" sz="2000" kern="12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000" kern="1200" dirty="0" err="1">
              <a:latin typeface="Abhaya Libre Regular" panose="020B0604020202020204" charset="0"/>
              <a:cs typeface="Abhaya Libre Regular" panose="020B0604020202020204" charset="0"/>
            </a:rPr>
            <a:t>oferi</a:t>
          </a:r>
          <a:r>
            <a:rPr lang="en-US" sz="2000" kern="1200" dirty="0">
              <a:latin typeface="Abhaya Libre Regular" panose="020B0604020202020204" charset="0"/>
              <a:cs typeface="Abhaya Libre Regular" panose="020B0604020202020204" charset="0"/>
            </a:rPr>
            <a:t>, de </a:t>
          </a:r>
          <a:r>
            <a:rPr lang="en-US" sz="2000" kern="1200" dirty="0" err="1">
              <a:latin typeface="Abhaya Libre Regular" panose="020B0604020202020204" charset="0"/>
              <a:cs typeface="Abhaya Libre Regular" panose="020B0604020202020204" charset="0"/>
            </a:rPr>
            <a:t>asemenea</a:t>
          </a:r>
          <a:r>
            <a:rPr lang="en-US" sz="2000" kern="1200" dirty="0">
              <a:latin typeface="Abhaya Libre Regular" panose="020B0604020202020204" charset="0"/>
              <a:cs typeface="Abhaya Libre Regular" panose="020B0604020202020204" charset="0"/>
            </a:rPr>
            <a:t>, </a:t>
          </a:r>
          <a:r>
            <a:rPr lang="en-US" sz="2000" kern="1200" dirty="0" err="1">
              <a:latin typeface="Abhaya Libre Regular" panose="020B0604020202020204" charset="0"/>
              <a:cs typeface="Abhaya Libre Regular" panose="020B0604020202020204" charset="0"/>
            </a:rPr>
            <a:t>asistență</a:t>
          </a:r>
          <a:r>
            <a:rPr lang="en-US" sz="2000" kern="1200" dirty="0">
              <a:latin typeface="Abhaya Libre Regular" panose="020B0604020202020204" charset="0"/>
              <a:cs typeface="Abhaya Libre Regular" panose="020B0604020202020204" charset="0"/>
            </a:rPr>
            <a:t> cu </a:t>
          </a:r>
          <a:r>
            <a:rPr lang="en-US" sz="2000" kern="1200" dirty="0" err="1">
              <a:latin typeface="Abhaya Libre Regular" panose="020B0604020202020204" charset="0"/>
              <a:cs typeface="Abhaya Libre Regular" panose="020B0604020202020204" charset="0"/>
            </a:rPr>
            <a:t>privire</a:t>
          </a:r>
          <a:r>
            <a:rPr lang="en-US" sz="2000" kern="1200" dirty="0">
              <a:latin typeface="Abhaya Libre Regular" panose="020B0604020202020204" charset="0"/>
              <a:cs typeface="Abhaya Libre Regular" panose="020B0604020202020204" charset="0"/>
            </a:rPr>
            <a:t> la </a:t>
          </a:r>
          <a:r>
            <a:rPr lang="en-US" sz="2000" kern="1200" dirty="0" err="1">
              <a:latin typeface="Abhaya Libre Regular" panose="020B0604020202020204" charset="0"/>
              <a:cs typeface="Abhaya Libre Regular" panose="020B0604020202020204" charset="0"/>
            </a:rPr>
            <a:t>proceduri</a:t>
          </a:r>
          <a:r>
            <a:rPr lang="en-US" sz="2000" kern="1200" dirty="0">
              <a:latin typeface="Abhaya Libre Regular" panose="020B0604020202020204" charset="0"/>
              <a:cs typeface="Abhaya Libre Regular" panose="020B0604020202020204" charset="0"/>
            </a:rPr>
            <a:t>, </a:t>
          </a:r>
          <a:r>
            <a:rPr lang="en-US" sz="2000" kern="1200" dirty="0" err="1">
              <a:latin typeface="Abhaya Libre Regular" panose="020B0604020202020204" charset="0"/>
              <a:cs typeface="Abhaya Libre Regular" panose="020B0604020202020204" charset="0"/>
            </a:rPr>
            <a:t>poate</a:t>
          </a:r>
          <a:r>
            <a:rPr lang="en-US" sz="2000" kern="12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000" kern="1200" dirty="0" err="1">
              <a:latin typeface="Abhaya Libre Regular" panose="020B0604020202020204" charset="0"/>
              <a:cs typeface="Abhaya Libre Regular" panose="020B0604020202020204" charset="0"/>
            </a:rPr>
            <a:t>servi</a:t>
          </a:r>
          <a:r>
            <a:rPr lang="en-US" sz="2000" kern="1200" dirty="0">
              <a:latin typeface="Abhaya Libre Regular" panose="020B0604020202020204" charset="0"/>
              <a:cs typeface="Abhaya Libre Regular" panose="020B0604020202020204" charset="0"/>
            </a:rPr>
            <a:t> ca </a:t>
          </a:r>
          <a:r>
            <a:rPr lang="en-US" sz="2000" kern="1200" dirty="0" err="1">
              <a:latin typeface="Abhaya Libre Regular" panose="020B0604020202020204" charset="0"/>
              <a:cs typeface="Abhaya Libre Regular" panose="020B0604020202020204" charset="0"/>
            </a:rPr>
            <a:t>moderatori</a:t>
          </a:r>
          <a:r>
            <a:rPr lang="en-US" sz="2000" kern="12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000" kern="1200" dirty="0" err="1">
              <a:latin typeface="Abhaya Libre Regular" panose="020B0604020202020204" charset="0"/>
              <a:cs typeface="Abhaya Libre Regular" panose="020B0604020202020204" charset="0"/>
            </a:rPr>
            <a:t>și</a:t>
          </a:r>
          <a:r>
            <a:rPr lang="en-US" sz="2000" kern="12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000" kern="1200" dirty="0" err="1">
              <a:latin typeface="Abhaya Libre Regular" panose="020B0604020202020204" charset="0"/>
              <a:cs typeface="Abhaya Libre Regular" panose="020B0604020202020204" charset="0"/>
            </a:rPr>
            <a:t>reporteri</a:t>
          </a:r>
          <a:r>
            <a:rPr lang="en-US" sz="2000" kern="12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000" kern="1200" dirty="0" err="1">
              <a:latin typeface="Abhaya Libre Regular" panose="020B0604020202020204" charset="0"/>
              <a:cs typeface="Abhaya Libre Regular" panose="020B0604020202020204" charset="0"/>
            </a:rPr>
            <a:t>și</a:t>
          </a:r>
          <a:r>
            <a:rPr lang="en-US" sz="2000" kern="12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000" kern="1200" dirty="0" err="1">
              <a:latin typeface="Abhaya Libre Regular" panose="020B0604020202020204" charset="0"/>
              <a:cs typeface="Abhaya Libre Regular" panose="020B0604020202020204" charset="0"/>
            </a:rPr>
            <a:t>poate</a:t>
          </a:r>
          <a:r>
            <a:rPr lang="en-US" sz="2000" kern="12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000" kern="1200" dirty="0" err="1">
              <a:latin typeface="Abhaya Libre Regular" panose="020B0604020202020204" charset="0"/>
              <a:cs typeface="Abhaya Libre Regular" panose="020B0604020202020204" charset="0"/>
            </a:rPr>
            <a:t>sugera</a:t>
          </a:r>
          <a:r>
            <a:rPr lang="en-US" sz="2000" kern="12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000" kern="1200" dirty="0" err="1">
              <a:latin typeface="Abhaya Libre Regular" panose="020B0604020202020204" charset="0"/>
              <a:cs typeface="Abhaya Libre Regular" panose="020B0604020202020204" charset="0"/>
            </a:rPr>
            <a:t>experți</a:t>
          </a:r>
          <a:r>
            <a:rPr lang="en-US" sz="2000" kern="12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000" kern="1200" dirty="0" err="1">
              <a:latin typeface="Abhaya Libre Regular" panose="020B0604020202020204" charset="0"/>
              <a:cs typeface="Abhaya Libre Regular" panose="020B0604020202020204" charset="0"/>
            </a:rPr>
            <a:t>pentru</a:t>
          </a:r>
          <a:r>
            <a:rPr lang="en-US" sz="2000" kern="1200" dirty="0">
              <a:latin typeface="Abhaya Libre Regular" panose="020B0604020202020204" charset="0"/>
              <a:cs typeface="Abhaya Libre Regular" panose="020B0604020202020204" charset="0"/>
            </a:rPr>
            <a:t> a </a:t>
          </a:r>
          <a:r>
            <a:rPr lang="en-US" sz="2000" kern="1200" dirty="0" err="1">
              <a:latin typeface="Abhaya Libre Regular" panose="020B0604020202020204" charset="0"/>
              <a:cs typeface="Abhaya Libre Regular" panose="020B0604020202020204" charset="0"/>
            </a:rPr>
            <a:t>adăuga</a:t>
          </a:r>
          <a:r>
            <a:rPr lang="en-US" sz="2000" kern="1200" dirty="0">
              <a:latin typeface="Abhaya Libre Regular" panose="020B0604020202020204" charset="0"/>
              <a:cs typeface="Abhaya Libre Regular" panose="020B0604020202020204" charset="0"/>
            </a:rPr>
            <a:t> o </a:t>
          </a:r>
          <a:r>
            <a:rPr lang="en-US" sz="2000" kern="1200" dirty="0" err="1">
              <a:latin typeface="Abhaya Libre Regular" panose="020B0604020202020204" charset="0"/>
              <a:cs typeface="Abhaya Libre Regular" panose="020B0604020202020204" charset="0"/>
            </a:rPr>
            <a:t>perspectivă</a:t>
          </a:r>
          <a:r>
            <a:rPr lang="en-US" sz="2000" kern="12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000" kern="1200" dirty="0" err="1">
              <a:latin typeface="Abhaya Libre Regular" panose="020B0604020202020204" charset="0"/>
              <a:cs typeface="Abhaya Libre Regular" panose="020B0604020202020204" charset="0"/>
            </a:rPr>
            <a:t>suplimentară</a:t>
          </a:r>
          <a:r>
            <a:rPr lang="en-US" sz="2000" kern="12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000" kern="1200" dirty="0" err="1">
              <a:latin typeface="Abhaya Libre Regular" panose="020B0604020202020204" charset="0"/>
              <a:cs typeface="Abhaya Libre Regular" panose="020B0604020202020204" charset="0"/>
            </a:rPr>
            <a:t>evaluărilor</a:t>
          </a:r>
          <a:r>
            <a:rPr lang="en-US" sz="2000" kern="1200" dirty="0">
              <a:latin typeface="Abhaya Libre Regular" panose="020B0604020202020204" charset="0"/>
              <a:cs typeface="Abhaya Libre Regular" panose="020B0604020202020204" charset="0"/>
            </a:rPr>
            <a:t> care se </a:t>
          </a:r>
          <a:r>
            <a:rPr lang="en-US" sz="2000" kern="1200" dirty="0" err="1">
              <a:latin typeface="Abhaya Libre Regular" panose="020B0604020202020204" charset="0"/>
              <a:cs typeface="Abhaya Libre Regular" panose="020B0604020202020204" charset="0"/>
            </a:rPr>
            <a:t>desfășoară</a:t>
          </a:r>
          <a:r>
            <a:rPr lang="en-US" sz="2000" kern="12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000" kern="1200" dirty="0" err="1">
              <a:latin typeface="Abhaya Libre Regular" panose="020B0604020202020204" charset="0"/>
              <a:cs typeface="Abhaya Libre Regular" panose="020B0604020202020204" charset="0"/>
            </a:rPr>
            <a:t>în</a:t>
          </a:r>
          <a:r>
            <a:rPr lang="en-US" sz="2000" kern="12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000" kern="1200" dirty="0" err="1">
              <a:latin typeface="Abhaya Libre Regular" panose="020B0604020202020204" charset="0"/>
              <a:cs typeface="Abhaya Libre Regular" panose="020B0604020202020204" charset="0"/>
            </a:rPr>
            <a:t>anumite</a:t>
          </a:r>
          <a:r>
            <a:rPr lang="en-US" sz="2000" kern="1200" dirty="0">
              <a:latin typeface="Abhaya Libre Regular" panose="020B0604020202020204" charset="0"/>
              <a:cs typeface="Abhaya Libre Regular" panose="020B0604020202020204" charset="0"/>
            </a:rPr>
            <a:t> state </a:t>
          </a:r>
          <a:r>
            <a:rPr lang="en-US" sz="2000" kern="1200" dirty="0" err="1">
              <a:latin typeface="Abhaya Libre Regular" panose="020B0604020202020204" charset="0"/>
              <a:cs typeface="Abhaya Libre Regular" panose="020B0604020202020204" charset="0"/>
            </a:rPr>
            <a:t>membre</a:t>
          </a:r>
          <a:r>
            <a:rPr lang="en-US" sz="2000" kern="1200" dirty="0">
              <a:latin typeface="Abhaya Libre Regular" panose="020B0604020202020204" charset="0"/>
              <a:cs typeface="Abhaya Libre Regular" panose="020B0604020202020204" charset="0"/>
            </a:rPr>
            <a:t>.</a:t>
          </a:r>
        </a:p>
      </dsp:txBody>
      <dsp:txXfrm>
        <a:off x="5267582" y="426087"/>
        <a:ext cx="3121761" cy="6148384"/>
      </dsp:txXfrm>
    </dsp:sp>
    <dsp:sp modelId="{C3B0538A-94C7-417D-A920-D8E91D148B33}">
      <dsp:nvSpPr>
        <dsp:cNvPr id="0" name=""/>
        <dsp:cNvSpPr/>
      </dsp:nvSpPr>
      <dsp:spPr>
        <a:xfrm>
          <a:off x="4640856" y="77629"/>
          <a:ext cx="1253452" cy="1253452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9C1DF1-53B5-4498-9831-EB58CF3C1DA9}">
      <dsp:nvSpPr>
        <dsp:cNvPr id="0" name=""/>
        <dsp:cNvSpPr/>
      </dsp:nvSpPr>
      <dsp:spPr>
        <a:xfrm rot="16200000">
          <a:off x="6920449" y="3186916"/>
          <a:ext cx="5190744" cy="6267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552738" bIns="0" numCol="1" spcCol="1270" anchor="t" anchorCtr="0">
          <a:noAutofit/>
        </a:bodyPr>
        <a:lstStyle/>
        <a:p>
          <a:pPr marL="0" lvl="0" indent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/>
            <a:t>Cercetare</a:t>
          </a:r>
          <a:r>
            <a:rPr lang="en-US" sz="2800" kern="1200" dirty="0"/>
            <a:t> </a:t>
          </a:r>
          <a:r>
            <a:rPr lang="en-US" sz="2800" kern="1200" dirty="0" err="1"/>
            <a:t>și</a:t>
          </a:r>
          <a:r>
            <a:rPr lang="en-US" sz="2800" kern="1200" dirty="0"/>
            <a:t> </a:t>
          </a:r>
          <a:r>
            <a:rPr lang="en-US" sz="2800" kern="1200" dirty="0" err="1"/>
            <a:t>analiză</a:t>
          </a:r>
          <a:r>
            <a:rPr lang="en-US" sz="2800" kern="1200" dirty="0"/>
            <a:t> </a:t>
          </a:r>
          <a:r>
            <a:rPr lang="en-US" sz="2800" kern="1200" dirty="0" err="1"/>
            <a:t>academică</a:t>
          </a:r>
          <a:endParaRPr lang="en-US" sz="2800" kern="1200" dirty="0"/>
        </a:p>
      </dsp:txBody>
      <dsp:txXfrm>
        <a:off x="6920449" y="3186916"/>
        <a:ext cx="5190744" cy="626726"/>
      </dsp:txXfrm>
    </dsp:sp>
    <dsp:sp modelId="{B0EDDFE0-B1CC-49AF-8EC0-19D2C73693CF}">
      <dsp:nvSpPr>
        <dsp:cNvPr id="0" name=""/>
        <dsp:cNvSpPr/>
      </dsp:nvSpPr>
      <dsp:spPr>
        <a:xfrm>
          <a:off x="9829185" y="423388"/>
          <a:ext cx="3121761" cy="6153782"/>
        </a:xfrm>
        <a:prstGeom prst="rect">
          <a:avLst/>
        </a:prstGeom>
        <a:solidFill>
          <a:srgbClr val="0099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552738" rIns="12801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800" kern="1200" dirty="0">
            <a:latin typeface="Abhaya Libre Regular" panose="020B0604020202020204" charset="0"/>
            <a:cs typeface="Abhaya Libre Regular" panose="020B060402020202020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800" kern="1200" dirty="0">
            <a:latin typeface="Abhaya Libre Regular" panose="020B0604020202020204" charset="0"/>
            <a:cs typeface="Abhaya Libre Regular" panose="020B060402020202020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 err="1">
              <a:latin typeface="Abhaya Libre Regular" panose="020B0604020202020204" charset="0"/>
              <a:cs typeface="Abhaya Libre Regular" panose="020B0604020202020204" charset="0"/>
            </a:rPr>
            <a:t>Ramura</a:t>
          </a:r>
          <a:r>
            <a:rPr lang="en-US" sz="1800" kern="12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1800" kern="1200" dirty="0" err="1">
              <a:latin typeface="Abhaya Libre Regular" panose="020B0604020202020204" charset="0"/>
              <a:cs typeface="Abhaya Libre Regular" panose="020B0604020202020204" charset="0"/>
            </a:rPr>
            <a:t>științifică</a:t>
          </a:r>
          <a:r>
            <a:rPr lang="en-US" sz="1800" kern="12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1800" kern="1200" dirty="0" err="1">
              <a:latin typeface="Abhaya Libre Regular" panose="020B0604020202020204" charset="0"/>
              <a:cs typeface="Abhaya Libre Regular" panose="020B0604020202020204" charset="0"/>
            </a:rPr>
            <a:t>și</a:t>
          </a:r>
          <a:r>
            <a:rPr lang="en-US" sz="1800" kern="12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1800" kern="1200" dirty="0" err="1">
              <a:latin typeface="Abhaya Libre Regular" panose="020B0604020202020204" charset="0"/>
              <a:cs typeface="Abhaya Libre Regular" panose="020B0604020202020204" charset="0"/>
            </a:rPr>
            <a:t>tehnică</a:t>
          </a:r>
          <a:r>
            <a:rPr lang="en-US" sz="1800" kern="1200" dirty="0">
              <a:latin typeface="Abhaya Libre Regular" panose="020B0604020202020204" charset="0"/>
              <a:cs typeface="Abhaya Libre Regular" panose="020B0604020202020204" charset="0"/>
            </a:rPr>
            <a:t> a </a:t>
          </a:r>
          <a:r>
            <a:rPr lang="en-US" sz="1800" kern="1200" dirty="0" err="1">
              <a:latin typeface="Abhaya Libre Regular" panose="020B0604020202020204" charset="0"/>
              <a:cs typeface="Abhaya Libre Regular" panose="020B0604020202020204" charset="0"/>
            </a:rPr>
            <a:t>Comisiei</a:t>
          </a:r>
          <a:r>
            <a:rPr lang="en-US" sz="1800" kern="12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1800" kern="1200" dirty="0" err="1">
              <a:latin typeface="Abhaya Libre Regular" panose="020B0604020202020204" charset="0"/>
              <a:cs typeface="Abhaya Libre Regular" panose="020B0604020202020204" charset="0"/>
            </a:rPr>
            <a:t>Europene</a:t>
          </a:r>
          <a:r>
            <a:rPr lang="en-US" sz="1800" kern="1200" dirty="0">
              <a:latin typeface="Abhaya Libre Regular" panose="020B0604020202020204" charset="0"/>
              <a:cs typeface="Abhaya Libre Regular" panose="020B0604020202020204" charset="0"/>
            </a:rPr>
            <a:t>, </a:t>
          </a:r>
          <a:r>
            <a:rPr lang="en-US" sz="1800" kern="1200" dirty="0" err="1">
              <a:latin typeface="Abhaya Libre Regular" panose="020B0604020202020204" charset="0"/>
              <a:cs typeface="Abhaya Libre Regular" panose="020B0604020202020204" charset="0"/>
            </a:rPr>
            <a:t>Centrul</a:t>
          </a:r>
          <a:r>
            <a:rPr lang="en-US" sz="1800" kern="12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1800" kern="1200" dirty="0" err="1">
              <a:latin typeface="Abhaya Libre Regular" panose="020B0604020202020204" charset="0"/>
              <a:cs typeface="Abhaya Libre Regular" panose="020B0604020202020204" charset="0"/>
            </a:rPr>
            <a:t>Comun</a:t>
          </a:r>
          <a:r>
            <a:rPr lang="en-US" sz="1800" kern="1200" dirty="0">
              <a:latin typeface="Abhaya Libre Regular" panose="020B0604020202020204" charset="0"/>
              <a:cs typeface="Abhaya Libre Regular" panose="020B0604020202020204" charset="0"/>
            </a:rPr>
            <a:t> de </a:t>
          </a:r>
          <a:r>
            <a:rPr lang="en-US" sz="1800" kern="1200" dirty="0" err="1">
              <a:latin typeface="Abhaya Libre Regular" panose="020B0604020202020204" charset="0"/>
              <a:cs typeface="Abhaya Libre Regular" panose="020B0604020202020204" charset="0"/>
            </a:rPr>
            <a:t>Cercetare</a:t>
          </a:r>
          <a:r>
            <a:rPr lang="en-US" sz="1800" kern="1200" dirty="0">
              <a:latin typeface="Abhaya Libre Regular" panose="020B0604020202020204" charset="0"/>
              <a:cs typeface="Abhaya Libre Regular" panose="020B0604020202020204" charset="0"/>
            </a:rPr>
            <a:t> (JRC), </a:t>
          </a:r>
          <a:r>
            <a:rPr lang="en-US" sz="1800" kern="1200" dirty="0" err="1">
              <a:latin typeface="Abhaya Libre Regular" panose="020B0604020202020204" charset="0"/>
              <a:cs typeface="Abhaya Libre Regular" panose="020B0604020202020204" charset="0"/>
            </a:rPr>
            <a:t>desfășoară</a:t>
          </a:r>
          <a:r>
            <a:rPr lang="en-US" sz="1800" kern="12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1800" kern="1200" dirty="0" err="1">
              <a:latin typeface="Abhaya Libre Regular" panose="020B0604020202020204" charset="0"/>
              <a:cs typeface="Abhaya Libre Regular" panose="020B0604020202020204" charset="0"/>
            </a:rPr>
            <a:t>cercetări</a:t>
          </a:r>
          <a:r>
            <a:rPr lang="en-US" sz="1800" kern="12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1800" kern="1200" dirty="0" err="1">
              <a:latin typeface="Abhaya Libre Regular" panose="020B0604020202020204" charset="0"/>
              <a:cs typeface="Abhaya Libre Regular" panose="020B0604020202020204" charset="0"/>
            </a:rPr>
            <a:t>multidisciplinare</a:t>
          </a:r>
          <a:r>
            <a:rPr lang="en-US" sz="1800" kern="12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1800" kern="1200" dirty="0" err="1">
              <a:latin typeface="Abhaya Libre Regular" panose="020B0604020202020204" charset="0"/>
              <a:cs typeface="Abhaya Libre Regular" panose="020B0604020202020204" charset="0"/>
            </a:rPr>
            <a:t>pentru</a:t>
          </a:r>
          <a:r>
            <a:rPr lang="en-US" sz="1800" kern="1200" dirty="0">
              <a:latin typeface="Abhaya Libre Regular" panose="020B0604020202020204" charset="0"/>
              <a:cs typeface="Abhaya Libre Regular" panose="020B0604020202020204" charset="0"/>
            </a:rPr>
            <a:t> a </a:t>
          </a:r>
          <a:r>
            <a:rPr lang="en-US" sz="1800" kern="1200" dirty="0" err="1">
              <a:latin typeface="Abhaya Libre Regular" panose="020B0604020202020204" charset="0"/>
              <a:cs typeface="Abhaya Libre Regular" panose="020B0604020202020204" charset="0"/>
            </a:rPr>
            <a:t>ajuta</a:t>
          </a:r>
          <a:r>
            <a:rPr lang="en-US" sz="1800" kern="1200" dirty="0">
              <a:latin typeface="Abhaya Libre Regular" panose="020B0604020202020204" charset="0"/>
              <a:cs typeface="Abhaya Libre Regular" panose="020B0604020202020204" charset="0"/>
            </a:rPr>
            <a:t> la </a:t>
          </a:r>
          <a:r>
            <a:rPr lang="en-US" sz="1800" kern="1200" dirty="0" err="1">
              <a:latin typeface="Abhaya Libre Regular" panose="020B0604020202020204" charset="0"/>
              <a:cs typeface="Abhaya Libre Regular" panose="020B0604020202020204" charset="0"/>
            </a:rPr>
            <a:t>problemele</a:t>
          </a:r>
          <a:r>
            <a:rPr lang="en-US" sz="1800" kern="1200" dirty="0">
              <a:latin typeface="Abhaya Libre Regular" panose="020B0604020202020204" charset="0"/>
              <a:cs typeface="Abhaya Libre Regular" panose="020B0604020202020204" charset="0"/>
            </a:rPr>
            <a:t> de </a:t>
          </a:r>
          <a:r>
            <a:rPr lang="en-US" sz="1800" kern="1200" dirty="0" err="1">
              <a:latin typeface="Abhaya Libre Regular" panose="020B0604020202020204" charset="0"/>
              <a:cs typeface="Abhaya Libre Regular" panose="020B0604020202020204" charset="0"/>
            </a:rPr>
            <a:t>politică</a:t>
          </a:r>
          <a:r>
            <a:rPr lang="en-US" sz="1800" kern="12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1800" kern="1200" dirty="0" err="1">
              <a:latin typeface="Abhaya Libre Regular" panose="020B0604020202020204" charset="0"/>
              <a:cs typeface="Abhaya Libre Regular" panose="020B0604020202020204" charset="0"/>
            </a:rPr>
            <a:t>presante</a:t>
          </a:r>
          <a:r>
            <a:rPr lang="en-US" sz="1800" kern="1200" dirty="0">
              <a:latin typeface="Abhaya Libre Regular" panose="020B0604020202020204" charset="0"/>
              <a:cs typeface="Abhaya Libre Regular" panose="020B0604020202020204" charset="0"/>
            </a:rPr>
            <a:t>. </a:t>
          </a:r>
          <a:r>
            <a:rPr lang="en-US" sz="1800" kern="1200" dirty="0" err="1">
              <a:latin typeface="Abhaya Libre Regular" panose="020B0604020202020204" charset="0"/>
              <a:cs typeface="Abhaya Libre Regular" panose="020B0604020202020204" charset="0"/>
            </a:rPr>
            <a:t>Specializarea</a:t>
          </a:r>
          <a:r>
            <a:rPr lang="en-US" sz="1800" kern="12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1800" kern="1200" dirty="0" err="1">
              <a:latin typeface="Abhaya Libre Regular" panose="020B0604020202020204" charset="0"/>
              <a:cs typeface="Abhaya Libre Regular" panose="020B0604020202020204" charset="0"/>
            </a:rPr>
            <a:t>inteligentă</a:t>
          </a:r>
          <a:r>
            <a:rPr lang="en-US" sz="1800" kern="1200" dirty="0">
              <a:latin typeface="Abhaya Libre Regular" panose="020B0604020202020204" charset="0"/>
              <a:cs typeface="Abhaya Libre Regular" panose="020B0604020202020204" charset="0"/>
            </a:rPr>
            <a:t> este o </a:t>
          </a:r>
          <a:r>
            <a:rPr lang="en-US" sz="1800" kern="1200" dirty="0" err="1">
              <a:latin typeface="Abhaya Libre Regular" panose="020B0604020202020204" charset="0"/>
              <a:cs typeface="Abhaya Libre Regular" panose="020B0604020202020204" charset="0"/>
            </a:rPr>
            <a:t>ilustrare</a:t>
          </a:r>
          <a:r>
            <a:rPr lang="en-US" sz="1800" kern="1200" dirty="0">
              <a:latin typeface="Abhaya Libre Regular" panose="020B0604020202020204" charset="0"/>
              <a:cs typeface="Abhaya Libre Regular" panose="020B0604020202020204" charset="0"/>
            </a:rPr>
            <a:t> a </a:t>
          </a:r>
          <a:r>
            <a:rPr lang="en-US" sz="1800" kern="1200" dirty="0" err="1">
              <a:latin typeface="Abhaya Libre Regular" panose="020B0604020202020204" charset="0"/>
              <a:cs typeface="Abhaya Libre Regular" panose="020B0604020202020204" charset="0"/>
            </a:rPr>
            <a:t>modului</a:t>
          </a:r>
          <a:r>
            <a:rPr lang="en-US" sz="1800" kern="12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1800" kern="1200" dirty="0" err="1">
              <a:latin typeface="Abhaya Libre Regular" panose="020B0604020202020204" charset="0"/>
              <a:cs typeface="Abhaya Libre Regular" panose="020B0604020202020204" charset="0"/>
            </a:rPr>
            <a:t>în</a:t>
          </a:r>
          <a:r>
            <a:rPr lang="en-US" sz="1800" kern="1200" dirty="0">
              <a:latin typeface="Abhaya Libre Regular" panose="020B0604020202020204" charset="0"/>
              <a:cs typeface="Abhaya Libre Regular" panose="020B0604020202020204" charset="0"/>
            </a:rPr>
            <a:t> care </a:t>
          </a:r>
          <a:r>
            <a:rPr lang="en-US" sz="1800" kern="1200" dirty="0" err="1">
              <a:latin typeface="Abhaya Libre Regular" panose="020B0604020202020204" charset="0"/>
              <a:cs typeface="Abhaya Libre Regular" panose="020B0604020202020204" charset="0"/>
            </a:rPr>
            <a:t>teoria</a:t>
          </a:r>
          <a:r>
            <a:rPr lang="en-US" sz="1800" kern="12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1800" kern="1200" dirty="0" err="1">
              <a:latin typeface="Abhaya Libre Regular" panose="020B0604020202020204" charset="0"/>
              <a:cs typeface="Abhaya Libre Regular" panose="020B0604020202020204" charset="0"/>
            </a:rPr>
            <a:t>și</a:t>
          </a:r>
          <a:r>
            <a:rPr lang="en-US" sz="1800" kern="12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1800" kern="1200" dirty="0" err="1">
              <a:latin typeface="Abhaya Libre Regular" panose="020B0604020202020204" charset="0"/>
              <a:cs typeface="Abhaya Libre Regular" panose="020B0604020202020204" charset="0"/>
            </a:rPr>
            <a:t>practica</a:t>
          </a:r>
          <a:r>
            <a:rPr lang="en-US" sz="1800" kern="1200" dirty="0">
              <a:latin typeface="Abhaya Libre Regular" panose="020B0604020202020204" charset="0"/>
              <a:cs typeface="Abhaya Libre Regular" panose="020B0604020202020204" charset="0"/>
            </a:rPr>
            <a:t> pot face </a:t>
          </a:r>
          <a:r>
            <a:rPr lang="en-US" sz="1800" kern="1200" dirty="0" err="1">
              <a:latin typeface="Abhaya Libre Regular" panose="020B0604020202020204" charset="0"/>
              <a:cs typeface="Abhaya Libre Regular" panose="020B0604020202020204" charset="0"/>
            </a:rPr>
            <a:t>schimb</a:t>
          </a:r>
          <a:r>
            <a:rPr lang="en-US" sz="1800" kern="1200" dirty="0">
              <a:latin typeface="Abhaya Libre Regular" panose="020B0604020202020204" charset="0"/>
              <a:cs typeface="Abhaya Libre Regular" panose="020B0604020202020204" charset="0"/>
            </a:rPr>
            <a:t> de </a:t>
          </a:r>
          <a:r>
            <a:rPr lang="en-US" sz="1800" kern="1200" dirty="0" err="1">
              <a:latin typeface="Abhaya Libre Regular" panose="020B0604020202020204" charset="0"/>
              <a:cs typeface="Abhaya Libre Regular" panose="020B0604020202020204" charset="0"/>
            </a:rPr>
            <a:t>cunoștințe</a:t>
          </a:r>
          <a:r>
            <a:rPr lang="en-US" sz="1800" kern="12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1800" kern="1200" dirty="0" err="1">
              <a:latin typeface="Abhaya Libre Regular" panose="020B0604020202020204" charset="0"/>
              <a:cs typeface="Abhaya Libre Regular" panose="020B0604020202020204" charset="0"/>
            </a:rPr>
            <a:t>și</a:t>
          </a:r>
          <a:r>
            <a:rPr lang="en-US" sz="1800" kern="12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1800" kern="1200" dirty="0" err="1">
              <a:latin typeface="Abhaya Libre Regular" panose="020B0604020202020204" charset="0"/>
              <a:cs typeface="Abhaya Libre Regular" panose="020B0604020202020204" charset="0"/>
            </a:rPr>
            <a:t>modul</a:t>
          </a:r>
          <a:r>
            <a:rPr lang="en-US" sz="1800" kern="12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1800" kern="1200" dirty="0" err="1">
              <a:latin typeface="Abhaya Libre Regular" panose="020B0604020202020204" charset="0"/>
              <a:cs typeface="Abhaya Libre Regular" panose="020B0604020202020204" charset="0"/>
            </a:rPr>
            <a:t>în</a:t>
          </a:r>
          <a:r>
            <a:rPr lang="en-US" sz="1800" kern="1200" dirty="0">
              <a:latin typeface="Abhaya Libre Regular" panose="020B0604020202020204" charset="0"/>
              <a:cs typeface="Abhaya Libre Regular" panose="020B0604020202020204" charset="0"/>
            </a:rPr>
            <a:t> care UE </a:t>
          </a:r>
          <a:r>
            <a:rPr lang="en-US" sz="1800" kern="1200" dirty="0" err="1">
              <a:latin typeface="Abhaya Libre Regular" panose="020B0604020202020204" charset="0"/>
              <a:cs typeface="Abhaya Libre Regular" panose="020B0604020202020204" charset="0"/>
            </a:rPr>
            <a:t>poate</a:t>
          </a:r>
          <a:r>
            <a:rPr lang="en-US" sz="1800" kern="1200" dirty="0">
              <a:latin typeface="Abhaya Libre Regular" panose="020B0604020202020204" charset="0"/>
              <a:cs typeface="Abhaya Libre Regular" panose="020B0604020202020204" charset="0"/>
            </a:rPr>
            <a:t> beneficia de </a:t>
          </a:r>
          <a:r>
            <a:rPr lang="en-US" sz="1800" kern="1200" dirty="0" err="1">
              <a:latin typeface="Abhaya Libre Regular" panose="020B0604020202020204" charset="0"/>
              <a:cs typeface="Abhaya Libre Regular" panose="020B0604020202020204" charset="0"/>
            </a:rPr>
            <a:t>spectrul</a:t>
          </a:r>
          <a:r>
            <a:rPr lang="en-US" sz="1800" kern="12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1800" kern="1200" dirty="0" err="1">
              <a:latin typeface="Abhaya Libre Regular" panose="020B0604020202020204" charset="0"/>
              <a:cs typeface="Abhaya Libre Regular" panose="020B0604020202020204" charset="0"/>
            </a:rPr>
            <a:t>larg</a:t>
          </a:r>
          <a:r>
            <a:rPr lang="en-US" sz="1800" kern="1200" dirty="0">
              <a:latin typeface="Abhaya Libre Regular" panose="020B0604020202020204" charset="0"/>
              <a:cs typeface="Abhaya Libre Regular" panose="020B0604020202020204" charset="0"/>
            </a:rPr>
            <a:t> de </a:t>
          </a:r>
          <a:r>
            <a:rPr lang="en-US" sz="1800" kern="1200" dirty="0" err="1">
              <a:latin typeface="Abhaya Libre Regular" panose="020B0604020202020204" charset="0"/>
              <a:cs typeface="Abhaya Libre Regular" panose="020B0604020202020204" charset="0"/>
            </a:rPr>
            <a:t>competențe</a:t>
          </a:r>
          <a:r>
            <a:rPr lang="en-US" sz="1800" kern="12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1800" kern="1200" dirty="0" err="1">
              <a:latin typeface="Abhaya Libre Regular" panose="020B0604020202020204" charset="0"/>
              <a:cs typeface="Abhaya Libre Regular" panose="020B0604020202020204" charset="0"/>
            </a:rPr>
            <a:t>academice</a:t>
          </a:r>
          <a:r>
            <a:rPr lang="en-US" sz="1800" kern="12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1800" kern="1200" dirty="0" err="1">
              <a:latin typeface="Abhaya Libre Regular" panose="020B0604020202020204" charset="0"/>
              <a:cs typeface="Abhaya Libre Regular" panose="020B0604020202020204" charset="0"/>
            </a:rPr>
            <a:t>prezente</a:t>
          </a:r>
          <a:r>
            <a:rPr lang="en-US" sz="1800" kern="12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1800" kern="1200" dirty="0" err="1">
              <a:latin typeface="Abhaya Libre Regular" panose="020B0604020202020204" charset="0"/>
              <a:cs typeface="Abhaya Libre Regular" panose="020B0604020202020204" charset="0"/>
            </a:rPr>
            <a:t>în</a:t>
          </a:r>
          <a:r>
            <a:rPr lang="en-US" sz="1800" kern="12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1800" kern="1200" dirty="0" err="1">
              <a:latin typeface="Abhaya Libre Regular" panose="020B0604020202020204" charset="0"/>
              <a:cs typeface="Abhaya Libre Regular" panose="020B0604020202020204" charset="0"/>
            </a:rPr>
            <a:t>numeroasele</a:t>
          </a:r>
          <a:r>
            <a:rPr lang="en-US" sz="1800" kern="12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1800" kern="1200" dirty="0" err="1">
              <a:latin typeface="Abhaya Libre Regular" panose="020B0604020202020204" charset="0"/>
              <a:cs typeface="Abhaya Libre Regular" panose="020B0604020202020204" charset="0"/>
            </a:rPr>
            <a:t>instituții</a:t>
          </a:r>
          <a:r>
            <a:rPr lang="en-US" sz="1800" kern="1200" dirty="0">
              <a:latin typeface="Abhaya Libre Regular" panose="020B0604020202020204" charset="0"/>
              <a:cs typeface="Abhaya Libre Regular" panose="020B0604020202020204" charset="0"/>
            </a:rPr>
            <a:t> ale JRC.</a:t>
          </a:r>
        </a:p>
      </dsp:txBody>
      <dsp:txXfrm>
        <a:off x="9829185" y="423388"/>
        <a:ext cx="3121761" cy="6153782"/>
      </dsp:txXfrm>
    </dsp:sp>
    <dsp:sp modelId="{99FA97FA-7685-4663-BE92-C05744ED0E53}">
      <dsp:nvSpPr>
        <dsp:cNvPr id="0" name=""/>
        <dsp:cNvSpPr/>
      </dsp:nvSpPr>
      <dsp:spPr>
        <a:xfrm>
          <a:off x="9202458" y="77629"/>
          <a:ext cx="1253452" cy="125345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886591-2F44-4D24-B211-CEFF0F404359}">
      <dsp:nvSpPr>
        <dsp:cNvPr id="0" name=""/>
        <dsp:cNvSpPr/>
      </dsp:nvSpPr>
      <dsp:spPr>
        <a:xfrm rot="16200000">
          <a:off x="-2032173" y="3080362"/>
          <a:ext cx="5190744" cy="9709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856354" bIns="0" numCol="1" spcCol="1270" anchor="t" anchorCtr="0">
          <a:noAutofit/>
        </a:bodyPr>
        <a:lstStyle/>
        <a:p>
          <a:pPr marL="0" lvl="0" indent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/>
            <a:t>Organiza</a:t>
          </a:r>
          <a:r>
            <a:rPr lang="ro-RO" sz="2800" kern="1200" dirty="0"/>
            <a:t>re de </a:t>
          </a:r>
          <a:r>
            <a:rPr lang="en-US" sz="2800" kern="1200" dirty="0" err="1"/>
            <a:t>evenimente</a:t>
          </a:r>
          <a:endParaRPr lang="en-US" sz="2800" kern="1200" dirty="0"/>
        </a:p>
      </dsp:txBody>
      <dsp:txXfrm>
        <a:off x="-2032173" y="3080362"/>
        <a:ext cx="5190744" cy="970984"/>
      </dsp:txXfrm>
    </dsp:sp>
    <dsp:sp modelId="{58B529AA-F4CA-4BFD-A643-95D046AF6B74}">
      <dsp:nvSpPr>
        <dsp:cNvPr id="0" name=""/>
        <dsp:cNvSpPr/>
      </dsp:nvSpPr>
      <dsp:spPr>
        <a:xfrm>
          <a:off x="1048690" y="601810"/>
          <a:ext cx="4836531" cy="5928089"/>
        </a:xfrm>
        <a:prstGeom prst="rect">
          <a:avLst/>
        </a:prstGeom>
        <a:solidFill>
          <a:srgbClr val="0099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856354" rIns="12801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800" kern="1200" dirty="0">
            <a:latin typeface="Abhaya Libre Regular" panose="020B0604020202020204" charset="0"/>
            <a:cs typeface="Abhaya Libre Regular" panose="020B060402020202020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>
              <a:latin typeface="Abhaya Libre Regular" panose="020B0604020202020204" charset="0"/>
              <a:cs typeface="Abhaya Libre Regular" panose="020B0604020202020204" charset="0"/>
            </a:rPr>
            <a:t>În cadrul platformei sunt organizate două tipuri de evenimente: seminarii de sensibilizare în mai multe zone europene explică și promovează ideea de Specializare inteligentă tuturor sectoarelor și instituțiilor interesate; Atelierele pentru regiunile înregistrate se concentrează pe probleme speciale de interes pentru factorii de decizie locali.</a:t>
          </a:r>
          <a:endParaRPr lang="en-US" sz="1800" kern="1200" dirty="0">
            <a:latin typeface="Abhaya Libre Regular" panose="020B0604020202020204" charset="0"/>
            <a:cs typeface="Abhaya Libre Regular" panose="020B060402020202020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latin typeface="Abhaya Libre Regular" panose="020B0604020202020204" charset="0"/>
              <a:cs typeface="Abhaya Libre Regular" panose="020B0604020202020204" charset="0"/>
            </a:rPr>
            <a:t>În plus, platforma va ajuta statele membre să organizeze evenimente naționale de specializare inteligentă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latin typeface="Abhaya Libre Regular" panose="020B0604020202020204" charset="0"/>
              <a:cs typeface="Abhaya Libre Regular" panose="020B0604020202020204" charset="0"/>
            </a:rPr>
            <a:t>.</a:t>
          </a:r>
        </a:p>
      </dsp:txBody>
      <dsp:txXfrm>
        <a:off x="1048690" y="601810"/>
        <a:ext cx="4836531" cy="5928089"/>
      </dsp:txXfrm>
    </dsp:sp>
    <dsp:sp modelId="{9C44C692-445F-4D88-9533-E3231BC89BC8}">
      <dsp:nvSpPr>
        <dsp:cNvPr id="0" name=""/>
        <dsp:cNvSpPr/>
      </dsp:nvSpPr>
      <dsp:spPr>
        <a:xfrm>
          <a:off x="291827" y="9402"/>
          <a:ext cx="1513725" cy="130073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17598E-4936-41CF-B077-E1826B5B96FF}">
      <dsp:nvSpPr>
        <dsp:cNvPr id="0" name=""/>
        <dsp:cNvSpPr/>
      </dsp:nvSpPr>
      <dsp:spPr>
        <a:xfrm rot="16200000">
          <a:off x="5035097" y="3085712"/>
          <a:ext cx="5190744" cy="9709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856354" bIns="0" numCol="1" spcCol="1270" anchor="t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/>
            <a:t>Administrarea</a:t>
          </a:r>
          <a:r>
            <a:rPr lang="en-US" sz="2400" kern="1200" dirty="0"/>
            <a:t> site-</a:t>
          </a:r>
          <a:r>
            <a:rPr lang="en-US" sz="2400" kern="1200" dirty="0" err="1"/>
            <a:t>ului</a:t>
          </a:r>
          <a:r>
            <a:rPr lang="en-US" sz="2400" kern="1200" dirty="0"/>
            <a:t> S3p</a:t>
          </a:r>
        </a:p>
      </dsp:txBody>
      <dsp:txXfrm>
        <a:off x="5035097" y="3085712"/>
        <a:ext cx="5190744" cy="970984"/>
      </dsp:txXfrm>
    </dsp:sp>
    <dsp:sp modelId="{49338B29-FD50-4933-940C-66815ABDA8C0}">
      <dsp:nvSpPr>
        <dsp:cNvPr id="0" name=""/>
        <dsp:cNvSpPr/>
      </dsp:nvSpPr>
      <dsp:spPr>
        <a:xfrm>
          <a:off x="8115962" y="497012"/>
          <a:ext cx="4836531" cy="6148384"/>
        </a:xfrm>
        <a:prstGeom prst="rect">
          <a:avLst/>
        </a:prstGeom>
        <a:solidFill>
          <a:srgbClr val="0099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56354" rIns="14224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000" kern="1200" dirty="0">
            <a:latin typeface="Abhaya Libre Regular" panose="020B0604020202020204" charset="0"/>
            <a:cs typeface="Abhaya Libre Regular" panose="020B060402020202020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000" kern="1200" dirty="0">
            <a:latin typeface="Abhaya Libre Regular" panose="020B0604020202020204" charset="0"/>
            <a:cs typeface="Abhaya Libre Regular" panose="020B060402020202020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Abhaya Libre Regular" panose="020B0604020202020204" charset="0"/>
              <a:cs typeface="Abhaya Libre Regular" panose="020B0604020202020204" charset="0"/>
            </a:rPr>
            <a:t>Site-</a:t>
          </a:r>
          <a:r>
            <a:rPr lang="en-US" sz="2000" kern="1200" dirty="0" err="1">
              <a:latin typeface="Abhaya Libre Regular" panose="020B0604020202020204" charset="0"/>
              <a:cs typeface="Abhaya Libre Regular" panose="020B0604020202020204" charset="0"/>
            </a:rPr>
            <a:t>ul</a:t>
          </a:r>
          <a:r>
            <a:rPr lang="en-US" sz="2000" kern="1200" dirty="0">
              <a:latin typeface="Abhaya Libre Regular" panose="020B0604020202020204" charset="0"/>
              <a:cs typeface="Abhaya Libre Regular" panose="020B0604020202020204" charset="0"/>
            </a:rPr>
            <a:t> web este util </a:t>
          </a:r>
          <a:r>
            <a:rPr lang="en-US" sz="2000" kern="1200" dirty="0" err="1">
              <a:latin typeface="Abhaya Libre Regular" panose="020B0604020202020204" charset="0"/>
              <a:cs typeface="Abhaya Libre Regular" panose="020B0604020202020204" charset="0"/>
            </a:rPr>
            <a:t>pentru</a:t>
          </a:r>
          <a:r>
            <a:rPr lang="en-US" sz="2000" kern="12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000" kern="1200" dirty="0" err="1">
              <a:latin typeface="Abhaya Libre Regular" panose="020B0604020202020204" charset="0"/>
              <a:cs typeface="Abhaya Libre Regular" panose="020B0604020202020204" charset="0"/>
            </a:rPr>
            <a:t>toți</a:t>
          </a:r>
          <a:r>
            <a:rPr lang="en-US" sz="2000" kern="12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000" kern="1200" dirty="0" err="1">
              <a:latin typeface="Abhaya Libre Regular" panose="020B0604020202020204" charset="0"/>
              <a:cs typeface="Abhaya Libre Regular" panose="020B0604020202020204" charset="0"/>
            </a:rPr>
            <a:t>cei</a:t>
          </a:r>
          <a:r>
            <a:rPr lang="en-US" sz="2000" kern="12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000" kern="1200" dirty="0" err="1">
              <a:latin typeface="Abhaya Libre Regular" panose="020B0604020202020204" charset="0"/>
              <a:cs typeface="Abhaya Libre Regular" panose="020B0604020202020204" charset="0"/>
            </a:rPr>
            <a:t>interesați</a:t>
          </a:r>
          <a:r>
            <a:rPr lang="en-US" sz="2000" kern="1200" dirty="0">
              <a:latin typeface="Abhaya Libre Regular" panose="020B0604020202020204" charset="0"/>
              <a:cs typeface="Abhaya Libre Regular" panose="020B0604020202020204" charset="0"/>
            </a:rPr>
            <a:t> de </a:t>
          </a:r>
          <a:r>
            <a:rPr lang="en-US" sz="2000" kern="1200" dirty="0" err="1">
              <a:latin typeface="Abhaya Libre Regular" panose="020B0604020202020204" charset="0"/>
              <a:cs typeface="Abhaya Libre Regular" panose="020B0604020202020204" charset="0"/>
            </a:rPr>
            <a:t>specializarea</a:t>
          </a:r>
          <a:r>
            <a:rPr lang="en-US" sz="2000" kern="12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000" kern="1200" dirty="0" err="1">
              <a:latin typeface="Abhaya Libre Regular" panose="020B0604020202020204" charset="0"/>
              <a:cs typeface="Abhaya Libre Regular" panose="020B0604020202020204" charset="0"/>
            </a:rPr>
            <a:t>inteligentă</a:t>
          </a:r>
          <a:r>
            <a:rPr lang="en-US" sz="2000" kern="12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000" kern="1200" dirty="0" err="1">
              <a:latin typeface="Abhaya Libre Regular" panose="020B0604020202020204" charset="0"/>
              <a:cs typeface="Abhaya Libre Regular" panose="020B0604020202020204" charset="0"/>
            </a:rPr>
            <a:t>și</a:t>
          </a:r>
          <a:r>
            <a:rPr lang="en-US" sz="2000" kern="1200" dirty="0">
              <a:latin typeface="Abhaya Libre Regular" panose="020B0604020202020204" charset="0"/>
              <a:cs typeface="Abhaya Libre Regular" panose="020B0604020202020204" charset="0"/>
            </a:rPr>
            <a:t> a </a:t>
          </a:r>
          <a:r>
            <a:rPr lang="en-US" sz="2000" kern="1200" dirty="0" err="1">
              <a:latin typeface="Abhaya Libre Regular" panose="020B0604020202020204" charset="0"/>
              <a:cs typeface="Abhaya Libre Regular" panose="020B0604020202020204" charset="0"/>
            </a:rPr>
            <a:t>fost</a:t>
          </a:r>
          <a:r>
            <a:rPr lang="en-US" sz="2000" kern="12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000" kern="1200" dirty="0" err="1">
              <a:latin typeface="Abhaya Libre Regular" panose="020B0604020202020204" charset="0"/>
              <a:cs typeface="Abhaya Libre Regular" panose="020B0604020202020204" charset="0"/>
            </a:rPr>
            <a:t>creat</a:t>
          </a:r>
          <a:r>
            <a:rPr lang="en-US" sz="2000" kern="12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000" kern="1200" dirty="0" err="1">
              <a:latin typeface="Abhaya Libre Regular" panose="020B0604020202020204" charset="0"/>
              <a:cs typeface="Abhaya Libre Regular" panose="020B0604020202020204" charset="0"/>
            </a:rPr>
            <a:t>în</a:t>
          </a:r>
          <a:r>
            <a:rPr lang="en-US" sz="2000" kern="12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000" kern="1200" dirty="0" err="1">
              <a:latin typeface="Abhaya Libre Regular" panose="020B0604020202020204" charset="0"/>
              <a:cs typeface="Abhaya Libre Regular" panose="020B0604020202020204" charset="0"/>
            </a:rPr>
            <a:t>primul</a:t>
          </a:r>
          <a:r>
            <a:rPr lang="en-US" sz="2000" kern="12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000" kern="1200" dirty="0" err="1">
              <a:latin typeface="Abhaya Libre Regular" panose="020B0604020202020204" charset="0"/>
              <a:cs typeface="Abhaya Libre Regular" panose="020B0604020202020204" charset="0"/>
            </a:rPr>
            <a:t>rând</a:t>
          </a:r>
          <a:r>
            <a:rPr lang="en-US" sz="2000" kern="12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000" kern="1200" dirty="0" err="1">
              <a:latin typeface="Abhaya Libre Regular" panose="020B0604020202020204" charset="0"/>
              <a:cs typeface="Abhaya Libre Regular" panose="020B0604020202020204" charset="0"/>
            </a:rPr>
            <a:t>pentru</a:t>
          </a:r>
          <a:r>
            <a:rPr lang="en-US" sz="2000" kern="12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000" kern="1200" dirty="0" err="1">
              <a:latin typeface="Abhaya Libre Regular" panose="020B0604020202020204" charset="0"/>
              <a:cs typeface="Abhaya Libre Regular" panose="020B0604020202020204" charset="0"/>
            </a:rPr>
            <a:t>regiunile</a:t>
          </a:r>
          <a:r>
            <a:rPr lang="en-US" sz="2000" kern="12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000" kern="1200" dirty="0" err="1">
              <a:latin typeface="Abhaya Libre Regular" panose="020B0604020202020204" charset="0"/>
              <a:cs typeface="Abhaya Libre Regular" panose="020B0604020202020204" charset="0"/>
            </a:rPr>
            <a:t>și</a:t>
          </a:r>
          <a:r>
            <a:rPr lang="en-US" sz="2000" kern="12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000" kern="1200" dirty="0" err="1">
              <a:latin typeface="Abhaya Libre Regular" panose="020B0604020202020204" charset="0"/>
              <a:cs typeface="Abhaya Libre Regular" panose="020B0604020202020204" charset="0"/>
            </a:rPr>
            <a:t>națiunile</a:t>
          </a:r>
          <a:r>
            <a:rPr lang="en-US" sz="2000" kern="1200" dirty="0">
              <a:latin typeface="Abhaya Libre Regular" panose="020B0604020202020204" charset="0"/>
              <a:cs typeface="Abhaya Libre Regular" panose="020B0604020202020204" charset="0"/>
            </a:rPr>
            <a:t> care s-au </a:t>
          </a:r>
          <a:r>
            <a:rPr lang="en-US" sz="2000" kern="1200" dirty="0" err="1">
              <a:latin typeface="Abhaya Libre Regular" panose="020B0604020202020204" charset="0"/>
              <a:cs typeface="Abhaya Libre Regular" panose="020B0604020202020204" charset="0"/>
            </a:rPr>
            <a:t>înregistrat</a:t>
          </a:r>
          <a:r>
            <a:rPr lang="en-US" sz="2000" kern="1200" dirty="0">
              <a:latin typeface="Abhaya Libre Regular" panose="020B0604020202020204" charset="0"/>
              <a:cs typeface="Abhaya Libre Regular" panose="020B0604020202020204" charset="0"/>
            </a:rPr>
            <a:t> pe </a:t>
          </a:r>
          <a:r>
            <a:rPr lang="en-US" sz="2000" kern="1200" dirty="0" err="1">
              <a:latin typeface="Abhaya Libre Regular" panose="020B0604020202020204" charset="0"/>
              <a:cs typeface="Abhaya Libre Regular" panose="020B0604020202020204" charset="0"/>
            </a:rPr>
            <a:t>Platformă</a:t>
          </a:r>
          <a:r>
            <a:rPr lang="en-US" sz="2000" kern="1200" dirty="0">
              <a:latin typeface="Abhaya Libre Regular" panose="020B0604020202020204" charset="0"/>
              <a:cs typeface="Abhaya Libre Regular" panose="020B0604020202020204" charset="0"/>
            </a:rPr>
            <a:t>. </a:t>
          </a:r>
          <a:r>
            <a:rPr lang="en-US" sz="2000" kern="1200" dirty="0" err="1">
              <a:latin typeface="Abhaya Libre Regular" panose="020B0604020202020204" charset="0"/>
              <a:cs typeface="Abhaya Libre Regular" panose="020B0604020202020204" charset="0"/>
            </a:rPr>
            <a:t>Oferă</a:t>
          </a:r>
          <a:r>
            <a:rPr lang="en-US" sz="2000" kern="12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000" kern="1200" dirty="0" err="1">
              <a:latin typeface="Abhaya Libre Regular" panose="020B0604020202020204" charset="0"/>
              <a:cs typeface="Abhaya Libre Regular" panose="020B0604020202020204" charset="0"/>
            </a:rPr>
            <a:t>detalii</a:t>
          </a:r>
          <a:r>
            <a:rPr lang="en-US" sz="2000" kern="12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000" kern="1200" dirty="0" err="1">
              <a:latin typeface="Abhaya Libre Regular" panose="020B0604020202020204" charset="0"/>
              <a:cs typeface="Abhaya Libre Regular" panose="020B0604020202020204" charset="0"/>
            </a:rPr>
            <a:t>despre</a:t>
          </a:r>
          <a:r>
            <a:rPr lang="en-US" sz="2000" kern="12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000" kern="1200" dirty="0" err="1">
              <a:latin typeface="Abhaya Libre Regular" panose="020B0604020202020204" charset="0"/>
              <a:cs typeface="Abhaya Libre Regular" panose="020B0604020202020204" charset="0"/>
            </a:rPr>
            <a:t>inițiative</a:t>
          </a:r>
          <a:r>
            <a:rPr lang="en-US" sz="2000" kern="12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000" kern="1200" dirty="0" err="1">
              <a:latin typeface="Abhaya Libre Regular" panose="020B0604020202020204" charset="0"/>
              <a:cs typeface="Abhaya Libre Regular" panose="020B0604020202020204" charset="0"/>
            </a:rPr>
            <a:t>și</a:t>
          </a:r>
          <a:r>
            <a:rPr lang="en-US" sz="2000" kern="12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000" kern="1200" dirty="0" err="1">
              <a:latin typeface="Abhaya Libre Regular" panose="020B0604020202020204" charset="0"/>
              <a:cs typeface="Abhaya Libre Regular" panose="020B0604020202020204" charset="0"/>
            </a:rPr>
            <a:t>surse</a:t>
          </a:r>
          <a:r>
            <a:rPr lang="en-US" sz="2000" kern="12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000" kern="1200" dirty="0" err="1">
              <a:latin typeface="Abhaya Libre Regular" panose="020B0604020202020204" charset="0"/>
              <a:cs typeface="Abhaya Libre Regular" panose="020B0604020202020204" charset="0"/>
            </a:rPr>
            <a:t>relevante</a:t>
          </a:r>
          <a:r>
            <a:rPr lang="en-US" sz="2000" kern="1200" dirty="0">
              <a:latin typeface="Abhaya Libre Regular" panose="020B0604020202020204" charset="0"/>
              <a:cs typeface="Abhaya Libre Regular" panose="020B0604020202020204" charset="0"/>
            </a:rPr>
            <a:t>. </a:t>
          </a:r>
          <a:r>
            <a:rPr lang="en-US" sz="2000" kern="1200" dirty="0" err="1">
              <a:latin typeface="Abhaya Libre Regular" panose="020B0604020202020204" charset="0"/>
              <a:cs typeface="Abhaya Libre Regular" panose="020B0604020202020204" charset="0"/>
            </a:rPr>
            <a:t>În</a:t>
          </a:r>
          <a:r>
            <a:rPr lang="en-US" sz="2000" kern="1200" dirty="0">
              <a:latin typeface="Abhaya Libre Regular" panose="020B0604020202020204" charset="0"/>
              <a:cs typeface="Abhaya Libre Regular" panose="020B0604020202020204" charset="0"/>
            </a:rPr>
            <a:t> plus, </a:t>
          </a:r>
          <a:r>
            <a:rPr lang="en-US" sz="2000" kern="1200" dirty="0" err="1">
              <a:latin typeface="Abhaya Libre Regular" panose="020B0604020202020204" charset="0"/>
              <a:cs typeface="Abhaya Libre Regular" panose="020B0604020202020204" charset="0"/>
            </a:rPr>
            <a:t>instrumente</a:t>
          </a:r>
          <a:r>
            <a:rPr lang="en-US" sz="2000" kern="1200" dirty="0">
              <a:latin typeface="Abhaya Libre Regular" panose="020B0604020202020204" charset="0"/>
              <a:cs typeface="Abhaya Libre Regular" panose="020B0604020202020204" charset="0"/>
            </a:rPr>
            <a:t> interactive care au </a:t>
          </a:r>
          <a:r>
            <a:rPr lang="en-US" sz="2000" kern="1200" dirty="0" err="1">
              <a:latin typeface="Abhaya Libre Regular" panose="020B0604020202020204" charset="0"/>
              <a:cs typeface="Abhaya Libre Regular" panose="020B0604020202020204" charset="0"/>
            </a:rPr>
            <a:t>fost</a:t>
          </a:r>
          <a:r>
            <a:rPr lang="en-US" sz="2000" kern="1200" dirty="0">
              <a:latin typeface="Abhaya Libre Regular" panose="020B0604020202020204" charset="0"/>
              <a:cs typeface="Abhaya Libre Regular" panose="020B0604020202020204" charset="0"/>
            </a:rPr>
            <a:t> create </a:t>
          </a:r>
          <a:r>
            <a:rPr lang="en-US" sz="2000" kern="1200" dirty="0" err="1">
              <a:latin typeface="Abhaya Libre Regular" panose="020B0604020202020204" charset="0"/>
              <a:cs typeface="Abhaya Libre Regular" panose="020B0604020202020204" charset="0"/>
            </a:rPr>
            <a:t>în</a:t>
          </a:r>
          <a:r>
            <a:rPr lang="en-US" sz="2000" kern="1200" dirty="0">
              <a:latin typeface="Abhaya Libre Regular" panose="020B0604020202020204" charset="0"/>
              <a:cs typeface="Abhaya Libre Regular" panose="020B0604020202020204" charset="0"/>
            </a:rPr>
            <a:t> mod </a:t>
          </a:r>
          <a:r>
            <a:rPr lang="en-US" sz="2000" kern="1200" dirty="0" err="1">
              <a:latin typeface="Abhaya Libre Regular" panose="020B0604020202020204" charset="0"/>
              <a:cs typeface="Abhaya Libre Regular" panose="020B0604020202020204" charset="0"/>
            </a:rPr>
            <a:t>expres</a:t>
          </a:r>
          <a:r>
            <a:rPr lang="en-US" sz="2000" kern="1200" dirty="0">
              <a:latin typeface="Abhaya Libre Regular" panose="020B0604020202020204" charset="0"/>
              <a:cs typeface="Abhaya Libre Regular" panose="020B0604020202020204" charset="0"/>
            </a:rPr>
            <a:t> sunt </a:t>
          </a:r>
          <a:r>
            <a:rPr lang="en-US" sz="2000" kern="1200" dirty="0" err="1">
              <a:latin typeface="Abhaya Libre Regular" panose="020B0604020202020204" charset="0"/>
              <a:cs typeface="Abhaya Libre Regular" panose="020B0604020202020204" charset="0"/>
            </a:rPr>
            <a:t>în</a:t>
          </a:r>
          <a:r>
            <a:rPr lang="en-US" sz="2000" kern="12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000" kern="1200" dirty="0" err="1">
              <a:latin typeface="Abhaya Libre Regular" panose="020B0604020202020204" charset="0"/>
              <a:cs typeface="Abhaya Libre Regular" panose="020B0604020202020204" charset="0"/>
            </a:rPr>
            <a:t>prezent</a:t>
          </a:r>
          <a:r>
            <a:rPr lang="en-US" sz="2000" kern="12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000" kern="1200" dirty="0" err="1">
              <a:latin typeface="Abhaya Libre Regular" panose="020B0604020202020204" charset="0"/>
              <a:cs typeface="Abhaya Libre Regular" panose="020B0604020202020204" charset="0"/>
            </a:rPr>
            <a:t>dezvoltate</a:t>
          </a:r>
          <a:r>
            <a:rPr lang="en-US" sz="2000" kern="1200" dirty="0">
              <a:latin typeface="Abhaya Libre Regular" panose="020B0604020202020204" charset="0"/>
              <a:cs typeface="Abhaya Libre Regular" panose="020B0604020202020204" charset="0"/>
            </a:rPr>
            <a:t> ca </a:t>
          </a:r>
          <a:r>
            <a:rPr lang="en-US" sz="2000" kern="1200" dirty="0" err="1">
              <a:latin typeface="Abhaya Libre Regular" panose="020B0604020202020204" charset="0"/>
              <a:cs typeface="Abhaya Libre Regular" panose="020B0604020202020204" charset="0"/>
            </a:rPr>
            <a:t>resurse</a:t>
          </a:r>
          <a:r>
            <a:rPr lang="en-US" sz="2000" kern="1200" dirty="0">
              <a:latin typeface="Abhaya Libre Regular" panose="020B0604020202020204" charset="0"/>
              <a:cs typeface="Abhaya Libre Regular" panose="020B0604020202020204" charset="0"/>
            </a:rPr>
            <a:t> online </a:t>
          </a:r>
          <a:r>
            <a:rPr lang="en-US" sz="2000" kern="1200" dirty="0" err="1">
              <a:latin typeface="Abhaya Libre Regular" panose="020B0604020202020204" charset="0"/>
              <a:cs typeface="Abhaya Libre Regular" panose="020B0604020202020204" charset="0"/>
            </a:rPr>
            <a:t>pentru</a:t>
          </a:r>
          <a:r>
            <a:rPr lang="en-US" sz="2000" kern="12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000" kern="1200" dirty="0" err="1">
              <a:latin typeface="Abhaya Libre Regular" panose="020B0604020202020204" charset="0"/>
              <a:cs typeface="Abhaya Libre Regular" panose="020B0604020202020204" charset="0"/>
            </a:rPr>
            <a:t>regiunile</a:t>
          </a:r>
          <a:r>
            <a:rPr lang="en-US" sz="2000" kern="12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000" kern="1200" dirty="0" err="1">
              <a:latin typeface="Abhaya Libre Regular" panose="020B0604020202020204" charset="0"/>
              <a:cs typeface="Abhaya Libre Regular" panose="020B0604020202020204" charset="0"/>
            </a:rPr>
            <a:t>și</a:t>
          </a:r>
          <a:r>
            <a:rPr lang="en-US" sz="2000" kern="12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000" kern="1200" dirty="0" err="1">
              <a:latin typeface="Abhaya Libre Regular" panose="020B0604020202020204" charset="0"/>
              <a:cs typeface="Abhaya Libre Regular" panose="020B0604020202020204" charset="0"/>
            </a:rPr>
            <a:t>națiunile</a:t>
          </a:r>
          <a:r>
            <a:rPr lang="en-US" sz="2000" kern="12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000" kern="1200" dirty="0" err="1">
              <a:latin typeface="Abhaya Libre Regular" panose="020B0604020202020204" charset="0"/>
              <a:cs typeface="Abhaya Libre Regular" panose="020B0604020202020204" charset="0"/>
            </a:rPr>
            <a:t>înregistrate</a:t>
          </a:r>
          <a:r>
            <a:rPr lang="en-US" sz="2000" kern="1200" dirty="0">
              <a:latin typeface="Abhaya Libre Regular" panose="020B0604020202020204" charset="0"/>
              <a:cs typeface="Abhaya Libre Regular" panose="020B0604020202020204" charset="0"/>
            </a:rPr>
            <a:t>.</a:t>
          </a:r>
        </a:p>
      </dsp:txBody>
      <dsp:txXfrm>
        <a:off x="8115962" y="497012"/>
        <a:ext cx="4836531" cy="6148384"/>
      </dsp:txXfrm>
    </dsp:sp>
    <dsp:sp modelId="{C3B0538A-94C7-417D-A920-D8E91D148B33}">
      <dsp:nvSpPr>
        <dsp:cNvPr id="0" name=""/>
        <dsp:cNvSpPr/>
      </dsp:nvSpPr>
      <dsp:spPr>
        <a:xfrm>
          <a:off x="7316521" y="9402"/>
          <a:ext cx="1598881" cy="1311430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D5E282-AF9D-4B13-88CC-B9AE6F0E2E26}">
      <dsp:nvSpPr>
        <dsp:cNvPr id="0" name=""/>
        <dsp:cNvSpPr/>
      </dsp:nvSpPr>
      <dsp:spPr>
        <a:xfrm>
          <a:off x="0" y="-21622"/>
          <a:ext cx="13106400" cy="2308954"/>
        </a:xfrm>
        <a:prstGeom prst="rect">
          <a:avLst/>
        </a:prstGeom>
        <a:solidFill>
          <a:srgbClr val="00666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b="1" kern="1200" dirty="0" err="1">
              <a:latin typeface="Abhaya Libre Regular" panose="020B0604020202020204" charset="0"/>
              <a:cs typeface="Abhaya Libre Regular" panose="020B0604020202020204" charset="0"/>
            </a:rPr>
            <a:t>Lecții</a:t>
          </a:r>
          <a:r>
            <a:rPr lang="en-US" sz="4800" b="1" kern="12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4800" b="1" kern="1200" dirty="0" err="1">
              <a:latin typeface="Abhaya Libre Regular" panose="020B0604020202020204" charset="0"/>
              <a:cs typeface="Abhaya Libre Regular" panose="020B0604020202020204" charset="0"/>
            </a:rPr>
            <a:t>învățate</a:t>
          </a:r>
          <a:endParaRPr lang="en-US" sz="4800" b="1" kern="1200" dirty="0">
            <a:latin typeface="Abhaya Libre Regular" panose="020B0604020202020204" charset="0"/>
            <a:cs typeface="Abhaya Libre Regular" panose="020B0604020202020204" charset="0"/>
          </a:endParaRPr>
        </a:p>
      </dsp:txBody>
      <dsp:txXfrm>
        <a:off x="0" y="-21622"/>
        <a:ext cx="13106400" cy="2308954"/>
      </dsp:txXfrm>
    </dsp:sp>
    <dsp:sp modelId="{D3C11417-A625-4C7D-A47E-97257CFA039F}">
      <dsp:nvSpPr>
        <dsp:cNvPr id="0" name=""/>
        <dsp:cNvSpPr/>
      </dsp:nvSpPr>
      <dsp:spPr>
        <a:xfrm>
          <a:off x="0" y="1726955"/>
          <a:ext cx="3276600" cy="5969557"/>
        </a:xfrm>
        <a:prstGeom prst="rect">
          <a:avLst/>
        </a:prstGeom>
        <a:solidFill>
          <a:srgbClr val="0099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 err="1">
              <a:latin typeface="Abhaya Libre Regular" panose="020B0604020202020204" charset="0"/>
              <a:cs typeface="Abhaya Libre Regular" panose="020B0604020202020204" charset="0"/>
            </a:rPr>
            <a:t>Fonduri</a:t>
          </a:r>
          <a:r>
            <a:rPr lang="en-US" sz="2400" b="1" kern="12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400" b="1" kern="1200" dirty="0" err="1">
              <a:latin typeface="Abhaya Libre Regular" panose="020B0604020202020204" charset="0"/>
              <a:cs typeface="Abhaya Libre Regular" panose="020B0604020202020204" charset="0"/>
            </a:rPr>
            <a:t>regionale</a:t>
          </a:r>
          <a:endParaRPr lang="ro-RO" sz="2400" b="1" kern="1200" dirty="0">
            <a:latin typeface="Abhaya Libre Regular" panose="020B0604020202020204" charset="0"/>
            <a:cs typeface="Abhaya Libre Regular" panose="020B0604020202020204" charset="0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 err="1">
              <a:latin typeface="Abhaya Libre Regular" panose="020B0604020202020204" charset="0"/>
              <a:cs typeface="Abhaya Libre Regular" panose="020B0604020202020204" charset="0"/>
            </a:rPr>
            <a:t>Rolul</a:t>
          </a:r>
          <a:r>
            <a:rPr lang="en-US" sz="2200" kern="1200" dirty="0">
              <a:latin typeface="Abhaya Libre Regular" panose="020B0604020202020204" charset="0"/>
              <a:cs typeface="Abhaya Libre Regular" panose="020B0604020202020204" charset="0"/>
            </a:rPr>
            <a:t> crucial al </a:t>
          </a:r>
          <a:r>
            <a:rPr lang="en-US" sz="2200" kern="1200" dirty="0" err="1">
              <a:latin typeface="Abhaya Libre Regular" panose="020B0604020202020204" charset="0"/>
              <a:cs typeface="Abhaya Libre Regular" panose="020B0604020202020204" charset="0"/>
            </a:rPr>
            <a:t>finanțelor</a:t>
          </a:r>
          <a:r>
            <a:rPr lang="en-US" sz="2200" kern="12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200" kern="1200" dirty="0" err="1">
              <a:latin typeface="Abhaya Libre Regular" panose="020B0604020202020204" charset="0"/>
              <a:cs typeface="Abhaya Libre Regular" panose="020B0604020202020204" charset="0"/>
            </a:rPr>
            <a:t>regionale</a:t>
          </a:r>
          <a:r>
            <a:rPr lang="en-US" sz="2200" kern="12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200" kern="1200" dirty="0" err="1">
              <a:latin typeface="Abhaya Libre Regular" panose="020B0604020202020204" charset="0"/>
              <a:cs typeface="Abhaya Libre Regular" panose="020B0604020202020204" charset="0"/>
            </a:rPr>
            <a:t>în</a:t>
          </a:r>
          <a:r>
            <a:rPr lang="en-US" sz="2200" kern="12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200" kern="1200" dirty="0" err="1">
              <a:latin typeface="Abhaya Libre Regular" panose="020B0604020202020204" charset="0"/>
              <a:cs typeface="Abhaya Libre Regular" panose="020B0604020202020204" charset="0"/>
            </a:rPr>
            <a:t>promovarea</a:t>
          </a:r>
          <a:r>
            <a:rPr lang="en-US" sz="2200" kern="12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200" kern="1200" dirty="0" err="1">
              <a:latin typeface="Abhaya Libre Regular" panose="020B0604020202020204" charset="0"/>
              <a:cs typeface="Abhaya Libre Regular" panose="020B0604020202020204" charset="0"/>
            </a:rPr>
            <a:t>infrastructurii</a:t>
          </a:r>
          <a:r>
            <a:rPr lang="en-US" sz="2200" kern="12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200" kern="1200" dirty="0" err="1">
              <a:latin typeface="Abhaya Libre Regular" panose="020B0604020202020204" charset="0"/>
              <a:cs typeface="Abhaya Libre Regular" panose="020B0604020202020204" charset="0"/>
            </a:rPr>
            <a:t>inovatoare</a:t>
          </a:r>
          <a:r>
            <a:rPr lang="en-US" sz="2200" kern="12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200" kern="1200" dirty="0" err="1">
              <a:latin typeface="Abhaya Libre Regular" panose="020B0604020202020204" charset="0"/>
              <a:cs typeface="Abhaya Libre Regular" panose="020B0604020202020204" charset="0"/>
            </a:rPr>
            <a:t>pentru</a:t>
          </a:r>
          <a:r>
            <a:rPr lang="en-US" sz="2200" kern="12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200" kern="1200" dirty="0" err="1">
              <a:latin typeface="Abhaya Libre Regular" panose="020B0604020202020204" charset="0"/>
              <a:cs typeface="Abhaya Libre Regular" panose="020B0604020202020204" charset="0"/>
            </a:rPr>
            <a:t>industria</a:t>
          </a:r>
          <a:r>
            <a:rPr lang="en-US" sz="2200" kern="12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200" kern="1200" dirty="0" err="1">
              <a:latin typeface="Abhaya Libre Regular" panose="020B0604020202020204" charset="0"/>
              <a:cs typeface="Abhaya Libre Regular" panose="020B0604020202020204" charset="0"/>
            </a:rPr>
            <a:t>aerospațială</a:t>
          </a:r>
          <a:r>
            <a:rPr lang="en-US" sz="2200" kern="1200" dirty="0">
              <a:latin typeface="Abhaya Libre Regular" panose="020B0604020202020204" charset="0"/>
              <a:cs typeface="Abhaya Libre Regular" panose="020B0604020202020204" charset="0"/>
            </a:rPr>
            <a:t>, </a:t>
          </a:r>
          <a:r>
            <a:rPr lang="en-US" sz="2200" kern="1200" dirty="0" err="1">
              <a:latin typeface="Abhaya Libre Regular" panose="020B0604020202020204" charset="0"/>
              <a:cs typeface="Abhaya Libre Regular" panose="020B0604020202020204" charset="0"/>
            </a:rPr>
            <a:t>inclusiv</a:t>
          </a:r>
          <a:r>
            <a:rPr lang="en-US" sz="2200" kern="12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200" kern="1200" dirty="0" err="1">
              <a:latin typeface="Abhaya Libre Regular" panose="020B0604020202020204" charset="0"/>
              <a:cs typeface="Abhaya Libre Regular" panose="020B0604020202020204" charset="0"/>
            </a:rPr>
            <a:t>Aeropolis</a:t>
          </a:r>
          <a:r>
            <a:rPr lang="en-US" sz="2200" kern="1200" dirty="0">
              <a:latin typeface="Abhaya Libre Regular" panose="020B0604020202020204" charset="0"/>
              <a:cs typeface="Abhaya Libre Regular" panose="020B0604020202020204" charset="0"/>
            </a:rPr>
            <a:t>, </a:t>
          </a:r>
          <a:r>
            <a:rPr lang="en-US" sz="2200" kern="1200" dirty="0" err="1">
              <a:latin typeface="Abhaya Libre Regular" panose="020B0604020202020204" charset="0"/>
              <a:cs typeface="Abhaya Libre Regular" panose="020B0604020202020204" charset="0"/>
            </a:rPr>
            <a:t>Tecnobaha</a:t>
          </a:r>
          <a:r>
            <a:rPr lang="en-US" sz="2200" kern="12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200" kern="1200" dirty="0" err="1">
              <a:latin typeface="Abhaya Libre Regular" panose="020B0604020202020204" charset="0"/>
              <a:cs typeface="Abhaya Libre Regular" panose="020B0604020202020204" charset="0"/>
            </a:rPr>
            <a:t>și</a:t>
          </a:r>
          <a:r>
            <a:rPr lang="en-US" sz="2200" kern="1200" dirty="0">
              <a:latin typeface="Abhaya Libre Regular" panose="020B0604020202020204" charset="0"/>
              <a:cs typeface="Abhaya Libre Regular" panose="020B0604020202020204" charset="0"/>
            </a:rPr>
            <a:t> CATEC ca Centre </a:t>
          </a:r>
          <a:r>
            <a:rPr lang="en-US" sz="2200" kern="1200" dirty="0" err="1">
              <a:latin typeface="Abhaya Libre Regular" panose="020B0604020202020204" charset="0"/>
              <a:cs typeface="Abhaya Libre Regular" panose="020B0604020202020204" charset="0"/>
            </a:rPr>
            <a:t>Tehnologice</a:t>
          </a:r>
          <a:r>
            <a:rPr lang="en-US" sz="2200" kern="12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200" kern="1200" dirty="0" err="1">
              <a:latin typeface="Abhaya Libre Regular" panose="020B0604020202020204" charset="0"/>
              <a:cs typeface="Abhaya Libre Regular" panose="020B0604020202020204" charset="0"/>
            </a:rPr>
            <a:t>și</a:t>
          </a:r>
          <a:r>
            <a:rPr lang="en-US" sz="2200" kern="1200" dirty="0">
              <a:latin typeface="Abhaya Libre Regular" panose="020B0604020202020204" charset="0"/>
              <a:cs typeface="Abhaya Libre Regular" panose="020B0604020202020204" charset="0"/>
            </a:rPr>
            <a:t>, </a:t>
          </a:r>
          <a:r>
            <a:rPr lang="en-US" sz="2200" kern="1200" dirty="0" err="1">
              <a:latin typeface="Abhaya Libre Regular" panose="020B0604020202020204" charset="0"/>
              <a:cs typeface="Abhaya Libre Regular" panose="020B0604020202020204" charset="0"/>
            </a:rPr>
            <a:t>respectiv</a:t>
          </a:r>
          <a:r>
            <a:rPr lang="en-US" sz="2200" kern="1200" dirty="0">
              <a:latin typeface="Abhaya Libre Regular" panose="020B0604020202020204" charset="0"/>
              <a:cs typeface="Abhaya Libre Regular" panose="020B0604020202020204" charset="0"/>
            </a:rPr>
            <a:t>, </a:t>
          </a:r>
          <a:r>
            <a:rPr lang="en-US" sz="2200" kern="1200" dirty="0" err="1">
              <a:latin typeface="Abhaya Libre Regular" panose="020B0604020202020204" charset="0"/>
              <a:cs typeface="Abhaya Libre Regular" panose="020B0604020202020204" charset="0"/>
            </a:rPr>
            <a:t>Parcuri</a:t>
          </a:r>
          <a:r>
            <a:rPr lang="en-US" sz="2200" kern="12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200" kern="1200" dirty="0" err="1">
              <a:latin typeface="Abhaya Libre Regular" panose="020B0604020202020204" charset="0"/>
              <a:cs typeface="Abhaya Libre Regular" panose="020B0604020202020204" charset="0"/>
            </a:rPr>
            <a:t>Tehnologice</a:t>
          </a:r>
          <a:endParaRPr lang="en-US" sz="2200" kern="1200" dirty="0">
            <a:latin typeface="Abhaya Libre Regular" panose="020B0604020202020204" charset="0"/>
            <a:cs typeface="Abhaya Libre Regular" panose="020B0604020202020204" charset="0"/>
          </a:endParaRPr>
        </a:p>
      </dsp:txBody>
      <dsp:txXfrm>
        <a:off x="0" y="1726955"/>
        <a:ext cx="3276600" cy="5969557"/>
      </dsp:txXfrm>
    </dsp:sp>
    <dsp:sp modelId="{D9237732-56A8-41EF-90B0-D8B18B7281E1}">
      <dsp:nvSpPr>
        <dsp:cNvPr id="0" name=""/>
        <dsp:cNvSpPr/>
      </dsp:nvSpPr>
      <dsp:spPr>
        <a:xfrm>
          <a:off x="3276599" y="1726955"/>
          <a:ext cx="3276600" cy="5969557"/>
        </a:xfrm>
        <a:prstGeom prst="rect">
          <a:avLst/>
        </a:prstGeom>
        <a:solidFill>
          <a:srgbClr val="0099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 err="1">
              <a:latin typeface="Abhaya Libre Regular" panose="020B0604020202020204" charset="0"/>
              <a:cs typeface="Abhaya Libre Regular" panose="020B0604020202020204" charset="0"/>
            </a:rPr>
            <a:t>Antreprenoriat</a:t>
          </a:r>
          <a:endParaRPr lang="ro-RO" sz="2400" b="1" kern="1200" dirty="0">
            <a:latin typeface="Abhaya Libre Regular" panose="020B0604020202020204" charset="0"/>
            <a:cs typeface="Abhaya Libre Regular" panose="020B0604020202020204" charset="0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 err="1">
              <a:latin typeface="Abhaya Libre Regular" panose="020B0604020202020204" charset="0"/>
              <a:cs typeface="Abhaya Libre Regular" panose="020B0604020202020204" charset="0"/>
            </a:rPr>
            <a:t>Atunci</a:t>
          </a:r>
          <a:r>
            <a:rPr lang="en-US" sz="2200" kern="12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200" kern="1200" dirty="0" err="1">
              <a:latin typeface="Abhaya Libre Regular" panose="020B0604020202020204" charset="0"/>
              <a:cs typeface="Abhaya Libre Regular" panose="020B0604020202020204" charset="0"/>
            </a:rPr>
            <a:t>când</a:t>
          </a:r>
          <a:r>
            <a:rPr lang="en-US" sz="2200" kern="12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200" kern="1200" dirty="0" err="1">
              <a:latin typeface="Abhaya Libre Regular" panose="020B0604020202020204" charset="0"/>
              <a:cs typeface="Abhaya Libre Regular" panose="020B0604020202020204" charset="0"/>
            </a:rPr>
            <a:t>creează</a:t>
          </a:r>
          <a:r>
            <a:rPr lang="en-US" sz="2200" kern="12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200" kern="1200" dirty="0" err="1">
              <a:latin typeface="Abhaya Libre Regular" panose="020B0604020202020204" charset="0"/>
              <a:cs typeface="Abhaya Libre Regular" panose="020B0604020202020204" charset="0"/>
            </a:rPr>
            <a:t>stimulente</a:t>
          </a:r>
          <a:r>
            <a:rPr lang="en-US" sz="2200" kern="1200" dirty="0">
              <a:latin typeface="Abhaya Libre Regular" panose="020B0604020202020204" charset="0"/>
              <a:cs typeface="Abhaya Libre Regular" panose="020B0604020202020204" charset="0"/>
            </a:rPr>
            <a:t>, </a:t>
          </a:r>
          <a:r>
            <a:rPr lang="en-US" sz="2200" kern="1200" dirty="0" err="1">
              <a:latin typeface="Abhaya Libre Regular" panose="020B0604020202020204" charset="0"/>
              <a:cs typeface="Abhaya Libre Regular" panose="020B0604020202020204" charset="0"/>
            </a:rPr>
            <a:t>factorii</a:t>
          </a:r>
          <a:r>
            <a:rPr lang="en-US" sz="2200" kern="1200" dirty="0">
              <a:latin typeface="Abhaya Libre Regular" panose="020B0604020202020204" charset="0"/>
              <a:cs typeface="Abhaya Libre Regular" panose="020B0604020202020204" charset="0"/>
            </a:rPr>
            <a:t> de </a:t>
          </a:r>
          <a:r>
            <a:rPr lang="en-US" sz="2200" kern="1200" dirty="0" err="1">
              <a:latin typeface="Abhaya Libre Regular" panose="020B0604020202020204" charset="0"/>
              <a:cs typeface="Abhaya Libre Regular" panose="020B0604020202020204" charset="0"/>
            </a:rPr>
            <a:t>decizie</a:t>
          </a:r>
          <a:r>
            <a:rPr lang="en-US" sz="2200" kern="12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200" kern="1200" dirty="0" err="1">
              <a:latin typeface="Abhaya Libre Regular" panose="020B0604020202020204" charset="0"/>
              <a:cs typeface="Abhaya Libre Regular" panose="020B0604020202020204" charset="0"/>
            </a:rPr>
            <a:t>politică</a:t>
          </a:r>
          <a:r>
            <a:rPr lang="en-US" sz="2200" kern="12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200" kern="1200" dirty="0" err="1">
              <a:latin typeface="Abhaya Libre Regular" panose="020B0604020202020204" charset="0"/>
              <a:cs typeface="Abhaya Libre Regular" panose="020B0604020202020204" charset="0"/>
            </a:rPr>
            <a:t>ar</a:t>
          </a:r>
          <a:r>
            <a:rPr lang="en-US" sz="2200" kern="12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200" kern="1200" dirty="0" err="1">
              <a:latin typeface="Abhaya Libre Regular" panose="020B0604020202020204" charset="0"/>
              <a:cs typeface="Abhaya Libre Regular" panose="020B0604020202020204" charset="0"/>
            </a:rPr>
            <a:t>trebui</a:t>
          </a:r>
          <a:r>
            <a:rPr lang="en-US" sz="2200" kern="12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200" kern="1200" dirty="0" err="1">
              <a:latin typeface="Abhaya Libre Regular" panose="020B0604020202020204" charset="0"/>
              <a:cs typeface="Abhaya Libre Regular" panose="020B0604020202020204" charset="0"/>
            </a:rPr>
            <a:t>să</a:t>
          </a:r>
          <a:r>
            <a:rPr lang="en-US" sz="2200" kern="12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200" kern="1200" dirty="0" err="1">
              <a:latin typeface="Abhaya Libre Regular" panose="020B0604020202020204" charset="0"/>
              <a:cs typeface="Abhaya Libre Regular" panose="020B0604020202020204" charset="0"/>
            </a:rPr>
            <a:t>ia</a:t>
          </a:r>
          <a:r>
            <a:rPr lang="en-US" sz="2200" kern="12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200" kern="1200" dirty="0" err="1">
              <a:latin typeface="Abhaya Libre Regular" panose="020B0604020202020204" charset="0"/>
              <a:cs typeface="Abhaya Libre Regular" panose="020B0604020202020204" charset="0"/>
            </a:rPr>
            <a:t>în</a:t>
          </a:r>
          <a:r>
            <a:rPr lang="en-US" sz="2200" kern="12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200" kern="1200" dirty="0" err="1">
              <a:latin typeface="Abhaya Libre Regular" panose="020B0604020202020204" charset="0"/>
              <a:cs typeface="Abhaya Libre Regular" panose="020B0604020202020204" charset="0"/>
            </a:rPr>
            <a:t>considerare</a:t>
          </a:r>
          <a:r>
            <a:rPr lang="en-US" sz="2200" kern="12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200" kern="1200" dirty="0" err="1">
              <a:latin typeface="Abhaya Libre Regular" panose="020B0604020202020204" charset="0"/>
              <a:cs typeface="Abhaya Libre Regular" panose="020B0604020202020204" charset="0"/>
            </a:rPr>
            <a:t>mediul</a:t>
          </a:r>
          <a:r>
            <a:rPr lang="en-US" sz="2200" kern="12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200" kern="1200" dirty="0" err="1">
              <a:latin typeface="Abhaya Libre Regular" panose="020B0604020202020204" charset="0"/>
              <a:cs typeface="Abhaya Libre Regular" panose="020B0604020202020204" charset="0"/>
            </a:rPr>
            <a:t>antreprenorial</a:t>
          </a:r>
          <a:r>
            <a:rPr lang="en-US" sz="2200" kern="1200" dirty="0">
              <a:latin typeface="Abhaya Libre Regular" panose="020B0604020202020204" charset="0"/>
              <a:cs typeface="Abhaya Libre Regular" panose="020B0604020202020204" charset="0"/>
            </a:rPr>
            <a:t> al </a:t>
          </a:r>
          <a:r>
            <a:rPr lang="en-US" sz="2200" kern="1200" dirty="0" err="1">
              <a:latin typeface="Abhaya Libre Regular" panose="020B0604020202020204" charset="0"/>
              <a:cs typeface="Abhaya Libre Regular" panose="020B0604020202020204" charset="0"/>
            </a:rPr>
            <a:t>sectorului</a:t>
          </a:r>
          <a:r>
            <a:rPr lang="en-US" sz="2200" kern="1200" dirty="0">
              <a:latin typeface="Abhaya Libre Regular" panose="020B0604020202020204" charset="0"/>
              <a:cs typeface="Abhaya Libre Regular" panose="020B0604020202020204" charset="0"/>
            </a:rPr>
            <a:t>.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 dirty="0">
            <a:latin typeface="Abhaya Libre Regular" panose="020B0604020202020204" charset="0"/>
            <a:cs typeface="Abhaya Libre Regular" panose="020B0604020202020204" charset="0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 dirty="0">
            <a:latin typeface="Abhaya Libre Regular" panose="020B0604020202020204" charset="0"/>
            <a:cs typeface="Abhaya Libre Regular" panose="020B0604020202020204" charset="0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 dirty="0">
            <a:latin typeface="Abhaya Libre Regular" panose="020B0604020202020204" charset="0"/>
            <a:cs typeface="Abhaya Libre Regular" panose="020B0604020202020204" charset="0"/>
          </a:endParaRPr>
        </a:p>
      </dsp:txBody>
      <dsp:txXfrm>
        <a:off x="3276599" y="1726955"/>
        <a:ext cx="3276600" cy="5969557"/>
      </dsp:txXfrm>
    </dsp:sp>
    <dsp:sp modelId="{E69B4A27-6381-4227-B150-D7324EFFB4BF}">
      <dsp:nvSpPr>
        <dsp:cNvPr id="0" name=""/>
        <dsp:cNvSpPr/>
      </dsp:nvSpPr>
      <dsp:spPr>
        <a:xfrm>
          <a:off x="6553200" y="1705329"/>
          <a:ext cx="3276600" cy="6012809"/>
        </a:xfrm>
        <a:prstGeom prst="rect">
          <a:avLst/>
        </a:prstGeom>
        <a:solidFill>
          <a:srgbClr val="0099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b="1" kern="1200" dirty="0">
              <a:latin typeface="Abhaya Libre Regular" panose="020B0604020202020204" charset="0"/>
              <a:cs typeface="Abhaya Libre Regular" panose="020B0604020202020204" charset="0"/>
            </a:rPr>
            <a:t>Legături dintre universități și industrie</a:t>
          </a:r>
          <a:endParaRPr lang="ro-RO" sz="2400" b="1" kern="1200" dirty="0">
            <a:latin typeface="Abhaya Libre Regular" panose="020B0604020202020204" charset="0"/>
            <a:cs typeface="Abhaya Libre Regular" panose="020B0604020202020204" charset="0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 err="1">
              <a:latin typeface="Abhaya Libre Regular" panose="020B0604020202020204" charset="0"/>
              <a:cs typeface="Abhaya Libre Regular" panose="020B0604020202020204" charset="0"/>
            </a:rPr>
            <a:t>Promovarea</a:t>
          </a:r>
          <a:r>
            <a:rPr lang="en-US" sz="2200" kern="12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200" kern="1200" dirty="0" err="1">
              <a:latin typeface="Abhaya Libre Regular" panose="020B0604020202020204" charset="0"/>
              <a:cs typeface="Abhaya Libre Regular" panose="020B0604020202020204" charset="0"/>
            </a:rPr>
            <a:t>cercetării</a:t>
          </a:r>
          <a:r>
            <a:rPr lang="en-US" sz="2200" kern="12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200" kern="1200" dirty="0" err="1">
              <a:latin typeface="Abhaya Libre Regular" panose="020B0604020202020204" charset="0"/>
              <a:cs typeface="Abhaya Libre Regular" panose="020B0604020202020204" charset="0"/>
            </a:rPr>
            <a:t>academice</a:t>
          </a:r>
          <a:r>
            <a:rPr lang="en-US" sz="2200" kern="12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200" kern="1200" dirty="0" err="1">
              <a:latin typeface="Abhaya Libre Regular" panose="020B0604020202020204" charset="0"/>
              <a:cs typeface="Abhaya Libre Regular" panose="020B0604020202020204" charset="0"/>
            </a:rPr>
            <a:t>și</a:t>
          </a:r>
          <a:r>
            <a:rPr lang="en-US" sz="2200" kern="1200" dirty="0">
              <a:latin typeface="Abhaya Libre Regular" panose="020B0604020202020204" charset="0"/>
              <a:cs typeface="Abhaya Libre Regular" panose="020B0604020202020204" charset="0"/>
            </a:rPr>
            <a:t> a </a:t>
          </a:r>
          <a:r>
            <a:rPr lang="en-US" sz="2200" kern="1200" dirty="0" err="1">
              <a:latin typeface="Abhaya Libre Regular" panose="020B0604020202020204" charset="0"/>
              <a:cs typeface="Abhaya Libre Regular" panose="020B0604020202020204" charset="0"/>
            </a:rPr>
            <a:t>cercetătorilor</a:t>
          </a:r>
          <a:r>
            <a:rPr lang="en-US" sz="2200" kern="12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200" kern="1200" dirty="0" err="1">
              <a:latin typeface="Abhaya Libre Regular" panose="020B0604020202020204" charset="0"/>
              <a:cs typeface="Abhaya Libre Regular" panose="020B0604020202020204" charset="0"/>
            </a:rPr>
            <a:t>academici</a:t>
          </a:r>
          <a:r>
            <a:rPr lang="en-US" sz="2200" kern="1200" dirty="0">
              <a:latin typeface="Abhaya Libre Regular" panose="020B0604020202020204" charset="0"/>
              <a:cs typeface="Abhaya Libre Regular" panose="020B0604020202020204" charset="0"/>
            </a:rPr>
            <a:t> este </a:t>
          </a:r>
          <a:r>
            <a:rPr lang="en-US" sz="2200" kern="1200" dirty="0" err="1">
              <a:latin typeface="Abhaya Libre Regular" panose="020B0604020202020204" charset="0"/>
              <a:cs typeface="Abhaya Libre Regular" panose="020B0604020202020204" charset="0"/>
            </a:rPr>
            <a:t>în</a:t>
          </a:r>
          <a:r>
            <a:rPr lang="en-US" sz="2200" kern="1200" dirty="0">
              <a:latin typeface="Abhaya Libre Regular" panose="020B0604020202020204" charset="0"/>
              <a:cs typeface="Abhaya Libre Regular" panose="020B0604020202020204" charset="0"/>
            </a:rPr>
            <a:t> mod </a:t>
          </a:r>
          <a:r>
            <a:rPr lang="en-US" sz="2200" kern="1200" dirty="0" err="1">
              <a:latin typeface="Abhaya Libre Regular" panose="020B0604020202020204" charset="0"/>
              <a:cs typeface="Abhaya Libre Regular" panose="020B0604020202020204" charset="0"/>
            </a:rPr>
            <a:t>clar</a:t>
          </a:r>
          <a:r>
            <a:rPr lang="en-US" sz="2200" kern="12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200" kern="1200" dirty="0" err="1">
              <a:latin typeface="Abhaya Libre Regular" panose="020B0604020202020204" charset="0"/>
              <a:cs typeface="Abhaya Libre Regular" panose="020B0604020202020204" charset="0"/>
            </a:rPr>
            <a:t>necesară</a:t>
          </a:r>
          <a:r>
            <a:rPr lang="en-US" sz="2200" kern="12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200" kern="1200" dirty="0" err="1">
              <a:latin typeface="Abhaya Libre Regular" panose="020B0604020202020204" charset="0"/>
              <a:cs typeface="Abhaya Libre Regular" panose="020B0604020202020204" charset="0"/>
            </a:rPr>
            <a:t>pentru</a:t>
          </a:r>
          <a:r>
            <a:rPr lang="en-US" sz="2200" kern="12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200" kern="1200" dirty="0" err="1">
              <a:latin typeface="Abhaya Libre Regular" panose="020B0604020202020204" charset="0"/>
              <a:cs typeface="Abhaya Libre Regular" panose="020B0604020202020204" charset="0"/>
            </a:rPr>
            <a:t>eforturile</a:t>
          </a:r>
          <a:r>
            <a:rPr lang="en-US" sz="2200" kern="12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200" kern="1200" dirty="0" err="1">
              <a:latin typeface="Abhaya Libre Regular" panose="020B0604020202020204" charset="0"/>
              <a:cs typeface="Abhaya Libre Regular" panose="020B0604020202020204" charset="0"/>
            </a:rPr>
            <a:t>antreprenoriale</a:t>
          </a:r>
          <a:r>
            <a:rPr lang="en-US" sz="2200" kern="1200" dirty="0">
              <a:latin typeface="Abhaya Libre Regular" panose="020B0604020202020204" charset="0"/>
              <a:cs typeface="Abhaya Libre Regular" panose="020B0604020202020204" charset="0"/>
            </a:rPr>
            <a:t> ale </a:t>
          </a:r>
          <a:r>
            <a:rPr lang="en-US" sz="2200" kern="1200" dirty="0" err="1">
              <a:latin typeface="Abhaya Libre Regular" panose="020B0604020202020204" charset="0"/>
              <a:cs typeface="Abhaya Libre Regular" panose="020B0604020202020204" charset="0"/>
            </a:rPr>
            <a:t>parcurilor</a:t>
          </a:r>
          <a:r>
            <a:rPr lang="en-US" sz="2200" kern="12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200" kern="1200" dirty="0" err="1">
              <a:latin typeface="Abhaya Libre Regular" panose="020B0604020202020204" charset="0"/>
              <a:cs typeface="Abhaya Libre Regular" panose="020B0604020202020204" charset="0"/>
            </a:rPr>
            <a:t>și</a:t>
          </a:r>
          <a:r>
            <a:rPr lang="en-US" sz="2200" kern="12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200" kern="1200" dirty="0" err="1">
              <a:latin typeface="Abhaya Libre Regular" panose="020B0604020202020204" charset="0"/>
              <a:cs typeface="Abhaya Libre Regular" panose="020B0604020202020204" charset="0"/>
            </a:rPr>
            <a:t>centrelor</a:t>
          </a:r>
          <a:r>
            <a:rPr lang="en-US" sz="2200" kern="12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200" kern="1200" dirty="0" err="1">
              <a:latin typeface="Abhaya Libre Regular" panose="020B0604020202020204" charset="0"/>
              <a:cs typeface="Abhaya Libre Regular" panose="020B0604020202020204" charset="0"/>
            </a:rPr>
            <a:t>tehnologice</a:t>
          </a:r>
          <a:r>
            <a:rPr lang="en-US" sz="2200" kern="1200" dirty="0">
              <a:latin typeface="Abhaya Libre Regular" panose="020B0604020202020204" charset="0"/>
              <a:cs typeface="Abhaya Libre Regular" panose="020B0604020202020204" charset="0"/>
            </a:rPr>
            <a:t>.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 dirty="0" err="1">
              <a:latin typeface="Abhaya Libre Regular" panose="020B0604020202020204" charset="0"/>
              <a:cs typeface="Abhaya Libre Regular" panose="020B0604020202020204" charset="0"/>
            </a:rPr>
            <a:t>importanța</a:t>
          </a:r>
          <a:r>
            <a:rPr lang="es-ES" sz="2200" kern="12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s-ES" sz="2200" kern="1200" dirty="0" err="1">
              <a:latin typeface="Abhaya Libre Regular" panose="020B0604020202020204" charset="0"/>
              <a:cs typeface="Abhaya Libre Regular" panose="020B0604020202020204" charset="0"/>
            </a:rPr>
            <a:t>includerii</a:t>
          </a:r>
          <a:r>
            <a:rPr lang="es-ES" sz="2200" kern="12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s-ES" sz="2200" kern="1200" dirty="0" err="1">
              <a:latin typeface="Abhaya Libre Regular" panose="020B0604020202020204" charset="0"/>
              <a:cs typeface="Abhaya Libre Regular" panose="020B0604020202020204" charset="0"/>
            </a:rPr>
            <a:t>doctoraților</a:t>
          </a:r>
          <a:r>
            <a:rPr lang="es-ES" sz="2200" kern="1200" dirty="0">
              <a:latin typeface="Abhaya Libre Regular" panose="020B0604020202020204" charset="0"/>
              <a:cs typeface="Abhaya Libre Regular" panose="020B0604020202020204" charset="0"/>
            </a:rPr>
            <a:t> la nivel industrial </a:t>
          </a:r>
          <a:r>
            <a:rPr lang="es-ES" sz="2200" kern="1200" dirty="0" err="1">
              <a:latin typeface="Abhaya Libre Regular" panose="020B0604020202020204" charset="0"/>
              <a:cs typeface="Abhaya Libre Regular" panose="020B0604020202020204" charset="0"/>
            </a:rPr>
            <a:t>și</a:t>
          </a:r>
          <a:r>
            <a:rPr lang="es-ES" sz="2200" kern="12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s-ES" sz="2200" kern="1200" dirty="0" err="1">
              <a:latin typeface="Abhaya Libre Regular" panose="020B0604020202020204" charset="0"/>
              <a:cs typeface="Abhaya Libre Regular" panose="020B0604020202020204" charset="0"/>
            </a:rPr>
            <a:t>antreprenorial</a:t>
          </a:r>
          <a:r>
            <a:rPr lang="en-US" sz="2200" kern="1200" dirty="0">
              <a:latin typeface="Abhaya Libre Regular" panose="020B0604020202020204" charset="0"/>
              <a:cs typeface="Abhaya Libre Regular" panose="020B0604020202020204" charset="0"/>
            </a:rPr>
            <a:t>.</a:t>
          </a:r>
        </a:p>
      </dsp:txBody>
      <dsp:txXfrm>
        <a:off x="6553200" y="1705329"/>
        <a:ext cx="3276600" cy="6012809"/>
      </dsp:txXfrm>
    </dsp:sp>
    <dsp:sp modelId="{A19BFBD5-4849-425C-B89E-DEE66A74EDF5}">
      <dsp:nvSpPr>
        <dsp:cNvPr id="0" name=""/>
        <dsp:cNvSpPr/>
      </dsp:nvSpPr>
      <dsp:spPr>
        <a:xfrm>
          <a:off x="9829800" y="1726955"/>
          <a:ext cx="3276600" cy="5969557"/>
        </a:xfrm>
        <a:prstGeom prst="rect">
          <a:avLst/>
        </a:prstGeom>
        <a:solidFill>
          <a:srgbClr val="0099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b="1" kern="1200" dirty="0">
              <a:latin typeface="Abhaya Libre Regular" panose="020B0604020202020204" charset="0"/>
              <a:cs typeface="Abhaya Libre Regular" panose="020B0604020202020204" charset="0"/>
            </a:rPr>
            <a:t>Sprijin îmbunătățit al strategiei publice-industrie</a:t>
          </a:r>
          <a:endParaRPr lang="ro-RO" sz="2400" b="1" kern="1200" dirty="0">
            <a:latin typeface="Abhaya Libre Regular" panose="020B0604020202020204" charset="0"/>
            <a:cs typeface="Abhaya Libre Regular" panose="020B0604020202020204" charset="0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 err="1">
              <a:latin typeface="Abhaya Libre Regular" panose="020B0604020202020204" charset="0"/>
              <a:cs typeface="Abhaya Libre Regular" panose="020B0604020202020204" charset="0"/>
            </a:rPr>
            <a:t>Administrația</a:t>
          </a:r>
          <a:r>
            <a:rPr lang="en-US" sz="2000" b="0" kern="12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000" b="0" kern="1200" dirty="0" err="1">
              <a:latin typeface="Abhaya Libre Regular" panose="020B0604020202020204" charset="0"/>
              <a:cs typeface="Abhaya Libre Regular" panose="020B0604020202020204" charset="0"/>
            </a:rPr>
            <a:t>regională</a:t>
          </a:r>
          <a:r>
            <a:rPr lang="en-US" sz="2000" b="0" kern="12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000" b="0" kern="1200" dirty="0" err="1">
              <a:latin typeface="Abhaya Libre Regular" panose="020B0604020202020204" charset="0"/>
              <a:cs typeface="Abhaya Libre Regular" panose="020B0604020202020204" charset="0"/>
            </a:rPr>
            <a:t>și</a:t>
          </a:r>
          <a:r>
            <a:rPr lang="en-US" sz="2000" b="0" kern="12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000" b="0" kern="1200" dirty="0" err="1">
              <a:latin typeface="Abhaya Libre Regular" panose="020B0604020202020204" charset="0"/>
              <a:cs typeface="Abhaya Libre Regular" panose="020B0604020202020204" charset="0"/>
            </a:rPr>
            <a:t>clusterul</a:t>
          </a:r>
          <a:r>
            <a:rPr lang="en-US" sz="2000" b="0" kern="12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000" b="0" kern="1200" dirty="0" err="1">
              <a:latin typeface="Abhaya Libre Regular" panose="020B0604020202020204" charset="0"/>
              <a:cs typeface="Abhaya Libre Regular" panose="020B0604020202020204" charset="0"/>
            </a:rPr>
            <a:t>aerospațial</a:t>
          </a:r>
          <a:r>
            <a:rPr lang="en-US" sz="2000" b="0" kern="1200" dirty="0">
              <a:latin typeface="Abhaya Libre Regular" panose="020B0604020202020204" charset="0"/>
              <a:cs typeface="Abhaya Libre Regular" panose="020B0604020202020204" charset="0"/>
            </a:rPr>
            <a:t> nu au </a:t>
          </a:r>
          <a:r>
            <a:rPr lang="en-US" sz="2000" b="0" kern="1200" dirty="0" err="1">
              <a:latin typeface="Abhaya Libre Regular" panose="020B0604020202020204" charset="0"/>
              <a:cs typeface="Abhaya Libre Regular" panose="020B0604020202020204" charset="0"/>
            </a:rPr>
            <a:t>convenit</a:t>
          </a:r>
          <a:r>
            <a:rPr lang="en-US" sz="2000" b="0" kern="12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000" b="0" kern="1200" dirty="0" err="1">
              <a:latin typeface="Abhaya Libre Regular" panose="020B0604020202020204" charset="0"/>
              <a:cs typeface="Abhaya Libre Regular" panose="020B0604020202020204" charset="0"/>
            </a:rPr>
            <a:t>în</a:t>
          </a:r>
          <a:r>
            <a:rPr lang="en-US" sz="2000" b="0" kern="1200" dirty="0">
              <a:latin typeface="Abhaya Libre Regular" panose="020B0604020202020204" charset="0"/>
              <a:cs typeface="Abhaya Libre Regular" panose="020B0604020202020204" charset="0"/>
            </a:rPr>
            <a:t> mod </a:t>
          </a:r>
          <a:r>
            <a:rPr lang="en-US" sz="2000" b="0" kern="1200" dirty="0" err="1">
              <a:latin typeface="Abhaya Libre Regular" panose="020B0604020202020204" charset="0"/>
              <a:cs typeface="Abhaya Libre Regular" panose="020B0604020202020204" charset="0"/>
            </a:rPr>
            <a:t>oficial</a:t>
          </a:r>
          <a:r>
            <a:rPr lang="en-US" sz="2000" b="0" kern="12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000" b="0" kern="1200" dirty="0" err="1">
              <a:latin typeface="Abhaya Libre Regular" panose="020B0604020202020204" charset="0"/>
              <a:cs typeface="Abhaya Libre Regular" panose="020B0604020202020204" charset="0"/>
            </a:rPr>
            <a:t>asupra</a:t>
          </a:r>
          <a:r>
            <a:rPr lang="en-US" sz="2000" b="0" kern="12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000" b="0" kern="1200" dirty="0" err="1">
              <a:latin typeface="Abhaya Libre Regular" panose="020B0604020202020204" charset="0"/>
              <a:cs typeface="Abhaya Libre Regular" panose="020B0604020202020204" charset="0"/>
            </a:rPr>
            <a:t>unor</a:t>
          </a:r>
          <a:r>
            <a:rPr lang="en-US" sz="2000" b="0" kern="12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000" b="0" kern="1200" dirty="0" err="1">
              <a:latin typeface="Abhaya Libre Regular" panose="020B0604020202020204" charset="0"/>
              <a:cs typeface="Abhaya Libre Regular" panose="020B0604020202020204" charset="0"/>
            </a:rPr>
            <a:t>strategii</a:t>
          </a:r>
          <a:r>
            <a:rPr lang="en-US" sz="2000" b="0" kern="12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000" b="0" kern="1200" dirty="0" err="1">
              <a:latin typeface="Abhaya Libre Regular" panose="020B0604020202020204" charset="0"/>
              <a:cs typeface="Abhaya Libre Regular" panose="020B0604020202020204" charset="0"/>
            </a:rPr>
            <a:t>comune</a:t>
          </a:r>
          <a:r>
            <a:rPr lang="en-US" sz="2000" b="0" kern="1200" dirty="0">
              <a:latin typeface="Abhaya Libre Regular" panose="020B0604020202020204" charset="0"/>
              <a:cs typeface="Abhaya Libre Regular" panose="020B0604020202020204" charset="0"/>
            </a:rPr>
            <a:t>. </a:t>
          </a:r>
          <a:r>
            <a:rPr lang="en-US" sz="2000" b="0" kern="1200" dirty="0" err="1">
              <a:latin typeface="Abhaya Libre Regular" panose="020B0604020202020204" charset="0"/>
              <a:cs typeface="Abhaya Libre Regular" panose="020B0604020202020204" charset="0"/>
            </a:rPr>
            <a:t>Pentru</a:t>
          </a:r>
          <a:r>
            <a:rPr lang="en-US" sz="2000" b="0" kern="1200" dirty="0">
              <a:latin typeface="Abhaya Libre Regular" panose="020B0604020202020204" charset="0"/>
              <a:cs typeface="Abhaya Libre Regular" panose="020B0604020202020204" charset="0"/>
            </a:rPr>
            <a:t> a </a:t>
          </a:r>
          <a:r>
            <a:rPr lang="en-US" sz="2000" b="0" kern="1200" dirty="0" err="1">
              <a:latin typeface="Abhaya Libre Regular" panose="020B0604020202020204" charset="0"/>
              <a:cs typeface="Abhaya Libre Regular" panose="020B0604020202020204" charset="0"/>
            </a:rPr>
            <a:t>aloca</a:t>
          </a:r>
          <a:r>
            <a:rPr lang="en-US" sz="2000" b="0" kern="12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000" b="0" kern="1200" dirty="0" err="1">
              <a:latin typeface="Abhaya Libre Regular" panose="020B0604020202020204" charset="0"/>
              <a:cs typeface="Abhaya Libre Regular" panose="020B0604020202020204" charset="0"/>
            </a:rPr>
            <a:t>resursele</a:t>
          </a:r>
          <a:r>
            <a:rPr lang="en-US" sz="2000" b="0" kern="12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000" b="0" kern="1200" dirty="0" err="1">
              <a:latin typeface="Abhaya Libre Regular" panose="020B0604020202020204" charset="0"/>
              <a:cs typeface="Abhaya Libre Regular" panose="020B0604020202020204" charset="0"/>
            </a:rPr>
            <a:t>disponibile</a:t>
          </a:r>
          <a:r>
            <a:rPr lang="en-US" sz="2000" b="0" kern="12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000" b="0" kern="1200" dirty="0" err="1">
              <a:latin typeface="Abhaya Libre Regular" panose="020B0604020202020204" charset="0"/>
              <a:cs typeface="Abhaya Libre Regular" panose="020B0604020202020204" charset="0"/>
            </a:rPr>
            <a:t>obiectivelor</a:t>
          </a:r>
          <a:r>
            <a:rPr lang="en-US" sz="2000" b="0" kern="12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000" b="0" kern="1200" dirty="0" err="1">
              <a:latin typeface="Abhaya Libre Regular" panose="020B0604020202020204" charset="0"/>
              <a:cs typeface="Abhaya Libre Regular" panose="020B0604020202020204" charset="0"/>
            </a:rPr>
            <a:t>strategiei</a:t>
          </a:r>
          <a:r>
            <a:rPr lang="en-US" sz="2000" b="0" kern="1200" dirty="0">
              <a:latin typeface="Abhaya Libre Regular" panose="020B0604020202020204" charset="0"/>
              <a:cs typeface="Abhaya Libre Regular" panose="020B0604020202020204" charset="0"/>
            </a:rPr>
            <a:t>, o </a:t>
          </a:r>
          <a:r>
            <a:rPr lang="en-US" sz="2000" b="0" kern="1200" dirty="0" err="1">
              <a:latin typeface="Abhaya Libre Regular" panose="020B0604020202020204" charset="0"/>
              <a:cs typeface="Abhaya Libre Regular" panose="020B0604020202020204" charset="0"/>
            </a:rPr>
            <a:t>modificare</a:t>
          </a:r>
          <a:r>
            <a:rPr lang="en-US" sz="2000" b="0" kern="12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000" b="0" kern="1200" dirty="0" err="1">
              <a:latin typeface="Abhaya Libre Regular" panose="020B0604020202020204" charset="0"/>
              <a:cs typeface="Abhaya Libre Regular" panose="020B0604020202020204" charset="0"/>
            </a:rPr>
            <a:t>pentru</a:t>
          </a:r>
          <a:r>
            <a:rPr lang="en-US" sz="2000" b="0" kern="12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000" b="0" kern="1200" dirty="0" err="1">
              <a:latin typeface="Abhaya Libre Regular" panose="020B0604020202020204" charset="0"/>
              <a:cs typeface="Abhaya Libre Regular" panose="020B0604020202020204" charset="0"/>
            </a:rPr>
            <a:t>implementarea</a:t>
          </a:r>
          <a:r>
            <a:rPr lang="en-US" sz="2000" b="0" kern="12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000" b="0" kern="1200" dirty="0" err="1">
              <a:latin typeface="Abhaya Libre Regular" panose="020B0604020202020204" charset="0"/>
              <a:cs typeface="Abhaya Libre Regular" panose="020B0604020202020204" charset="0"/>
            </a:rPr>
            <a:t>strategiilor</a:t>
          </a:r>
          <a:r>
            <a:rPr lang="en-US" sz="2000" b="0" kern="1200" dirty="0">
              <a:latin typeface="Abhaya Libre Regular" panose="020B0604020202020204" charset="0"/>
              <a:cs typeface="Abhaya Libre Regular" panose="020B0604020202020204" charset="0"/>
            </a:rPr>
            <a:t> S3 </a:t>
          </a:r>
          <a:r>
            <a:rPr lang="en-US" sz="2000" b="0" kern="1200" dirty="0" err="1">
              <a:latin typeface="Abhaya Libre Regular" panose="020B0604020202020204" charset="0"/>
              <a:cs typeface="Abhaya Libre Regular" panose="020B0604020202020204" charset="0"/>
            </a:rPr>
            <a:t>în</a:t>
          </a:r>
          <a:r>
            <a:rPr lang="en-US" sz="2000" b="0" kern="12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000" b="0" kern="1200" dirty="0" err="1">
              <a:latin typeface="Abhaya Libre Regular" panose="020B0604020202020204" charset="0"/>
              <a:cs typeface="Abhaya Libre Regular" panose="020B0604020202020204" charset="0"/>
            </a:rPr>
            <a:t>viitorul</a:t>
          </a:r>
          <a:r>
            <a:rPr lang="en-US" sz="2000" b="0" kern="1200" dirty="0">
              <a:latin typeface="Abhaya Libre Regular" panose="020B0604020202020204" charset="0"/>
              <a:cs typeface="Abhaya Libre Regular" panose="020B0604020202020204" charset="0"/>
            </a:rPr>
            <a:t> Program-</a:t>
          </a:r>
          <a:r>
            <a:rPr lang="en-US" sz="2000" b="0" kern="1200" dirty="0" err="1">
              <a:latin typeface="Abhaya Libre Regular" panose="020B0604020202020204" charset="0"/>
              <a:cs typeface="Abhaya Libre Regular" panose="020B0604020202020204" charset="0"/>
            </a:rPr>
            <a:t>cadru</a:t>
          </a:r>
          <a:r>
            <a:rPr lang="en-US" sz="2000" b="0" kern="1200" dirty="0">
              <a:latin typeface="Abhaya Libre Regular" panose="020B0604020202020204" charset="0"/>
              <a:cs typeface="Abhaya Libre Regular" panose="020B0604020202020204" charset="0"/>
            </a:rPr>
            <a:t> al UE </a:t>
          </a:r>
          <a:r>
            <a:rPr lang="en-US" sz="2000" b="0" kern="1200" dirty="0" err="1">
              <a:latin typeface="Abhaya Libre Regular" panose="020B0604020202020204" charset="0"/>
              <a:cs typeface="Abhaya Libre Regular" panose="020B0604020202020204" charset="0"/>
            </a:rPr>
            <a:t>ar</a:t>
          </a:r>
          <a:r>
            <a:rPr lang="en-US" sz="2000" b="0" kern="1200" dirty="0">
              <a:latin typeface="Abhaya Libre Regular" panose="020B0604020202020204" charset="0"/>
              <a:cs typeface="Abhaya Libre Regular" panose="020B0604020202020204" charset="0"/>
            </a:rPr>
            <a:t> fi </a:t>
          </a:r>
          <a:r>
            <a:rPr lang="en-US" sz="2000" b="0" kern="1200" dirty="0" err="1">
              <a:latin typeface="Abhaya Libre Regular" panose="020B0604020202020204" charset="0"/>
              <a:cs typeface="Abhaya Libre Regular" panose="020B0604020202020204" charset="0"/>
            </a:rPr>
            <a:t>atașarea</a:t>
          </a:r>
          <a:r>
            <a:rPr lang="en-US" sz="2000" b="0" kern="12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000" b="0" kern="1200" dirty="0" err="1">
              <a:latin typeface="Abhaya Libre Regular" panose="020B0604020202020204" charset="0"/>
              <a:cs typeface="Abhaya Libre Regular" panose="020B0604020202020204" charset="0"/>
            </a:rPr>
            <a:t>strategiilor</a:t>
          </a:r>
          <a:r>
            <a:rPr lang="en-US" sz="2000" b="0" kern="1200" dirty="0">
              <a:latin typeface="Abhaya Libre Regular" panose="020B0604020202020204" charset="0"/>
              <a:cs typeface="Abhaya Libre Regular" panose="020B0604020202020204" charset="0"/>
            </a:rPr>
            <a:t> de cluster </a:t>
          </a:r>
          <a:r>
            <a:rPr lang="en-US" sz="2000" b="0" kern="1200" dirty="0" err="1">
              <a:latin typeface="Abhaya Libre Regular" panose="020B0604020202020204" charset="0"/>
              <a:cs typeface="Abhaya Libre Regular" panose="020B0604020202020204" charset="0"/>
            </a:rPr>
            <a:t>aprobate</a:t>
          </a:r>
          <a:r>
            <a:rPr lang="en-US" sz="2000" b="0" kern="1200" dirty="0">
              <a:latin typeface="Abhaya Libre Regular" panose="020B0604020202020204" charset="0"/>
              <a:cs typeface="Abhaya Libre Regular" panose="020B0604020202020204" charset="0"/>
            </a:rPr>
            <a:t> la </a:t>
          </a:r>
          <a:r>
            <a:rPr lang="en-US" sz="2000" b="0" kern="1200" dirty="0" err="1">
              <a:latin typeface="Abhaya Libre Regular" panose="020B0604020202020204" charset="0"/>
              <a:cs typeface="Abhaya Libre Regular" panose="020B0604020202020204" charset="0"/>
            </a:rPr>
            <a:t>liniile</a:t>
          </a:r>
          <a:r>
            <a:rPr lang="en-US" sz="2000" b="0" kern="1200" dirty="0">
              <a:latin typeface="Abhaya Libre Regular" panose="020B0604020202020204" charset="0"/>
              <a:cs typeface="Abhaya Libre Regular" panose="020B0604020202020204" charset="0"/>
            </a:rPr>
            <a:t> de </a:t>
          </a:r>
          <a:r>
            <a:rPr lang="en-US" sz="2000" b="0" kern="1200" dirty="0" err="1">
              <a:latin typeface="Abhaya Libre Regular" panose="020B0604020202020204" charset="0"/>
              <a:cs typeface="Abhaya Libre Regular" panose="020B0604020202020204" charset="0"/>
            </a:rPr>
            <a:t>asistență</a:t>
          </a:r>
          <a:r>
            <a:rPr lang="en-US" sz="2000" b="0" kern="12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000" b="0" kern="1200" dirty="0" err="1">
              <a:latin typeface="Abhaya Libre Regular" panose="020B0604020202020204" charset="0"/>
              <a:cs typeface="Abhaya Libre Regular" panose="020B0604020202020204" charset="0"/>
            </a:rPr>
            <a:t>financiară</a:t>
          </a:r>
          <a:r>
            <a:rPr lang="en-US" sz="2000" b="0" kern="1200" dirty="0">
              <a:latin typeface="Abhaya Libre Regular" panose="020B0604020202020204" charset="0"/>
              <a:cs typeface="Abhaya Libre Regular" panose="020B0604020202020204" charset="0"/>
            </a:rPr>
            <a:t> </a:t>
          </a:r>
          <a:r>
            <a:rPr lang="en-US" sz="2000" b="0" kern="1200" dirty="0" err="1">
              <a:latin typeface="Abhaya Libre Regular" panose="020B0604020202020204" charset="0"/>
              <a:cs typeface="Abhaya Libre Regular" panose="020B0604020202020204" charset="0"/>
            </a:rPr>
            <a:t>publicate</a:t>
          </a:r>
          <a:r>
            <a:rPr lang="en-US" sz="2000" b="0" kern="1200" dirty="0">
              <a:latin typeface="Abhaya Libre Regular" panose="020B0604020202020204" charset="0"/>
              <a:cs typeface="Abhaya Libre Regular" panose="020B0604020202020204" charset="0"/>
            </a:rPr>
            <a:t>.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>
            <a:latin typeface="Abhaya Libre Regular" panose="020B0604020202020204" charset="0"/>
            <a:cs typeface="Abhaya Libre Regular" panose="020B0604020202020204" charset="0"/>
          </a:endParaRPr>
        </a:p>
      </dsp:txBody>
      <dsp:txXfrm>
        <a:off x="9829800" y="1726955"/>
        <a:ext cx="3276600" cy="5969557"/>
      </dsp:txXfrm>
    </dsp:sp>
    <dsp:sp modelId="{D232C6E1-C318-4788-A694-48EFA9E4142C}">
      <dsp:nvSpPr>
        <dsp:cNvPr id="0" name=""/>
        <dsp:cNvSpPr/>
      </dsp:nvSpPr>
      <dsp:spPr>
        <a:xfrm>
          <a:off x="0" y="7136136"/>
          <a:ext cx="13106400" cy="538756"/>
        </a:xfrm>
        <a:prstGeom prst="rect">
          <a:avLst/>
        </a:prstGeom>
        <a:solidFill>
          <a:srgbClr val="00808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C0C7F8-8E26-4B62-990F-7DD5B287A617}" type="datetimeFigureOut">
              <a:rPr lang="en-US" smtClean="0"/>
              <a:t>7/18/2023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6232D2-1495-436E-9B19-81AD8A9B6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288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6232D2-1495-436E-9B19-81AD8A9B6CA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221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https://wbc-rti.info/object/document/10971/attach/IISP_Report__A1_1_EU_Institutions_and_Initiatives-1.pdf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6232D2-1495-436E-9B19-81AD8A9B6CA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2466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6232D2-1495-436E-9B19-81AD8A9B6CA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9939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6232D2-1495-436E-9B19-81AD8A9B6CA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8437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6232D2-1495-436E-9B19-81AD8A9B6CA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1936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6232D2-1495-436E-9B19-81AD8A9B6CA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9673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6232D2-1495-436E-9B19-81AD8A9B6CA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8187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6232D2-1495-436E-9B19-81AD8A9B6CA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0351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6232D2-1495-436E-9B19-81AD8A9B6CA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5518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6232D2-1495-436E-9B19-81AD8A9B6CA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5459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6232D2-1495-436E-9B19-81AD8A9B6CA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6093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6232D2-1495-436E-9B19-81AD8A9B6CA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2449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6232D2-1495-436E-9B19-81AD8A9B6CA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68429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6232D2-1495-436E-9B19-81AD8A9B6CAC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1940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6232D2-1495-436E-9B19-81AD8A9B6CAC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59378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6232D2-1495-436E-9B19-81AD8A9B6CAC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81205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6232D2-1495-436E-9B19-81AD8A9B6CAC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33082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6232D2-1495-436E-9B19-81AD8A9B6CAC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0411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6232D2-1495-436E-9B19-81AD8A9B6CA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2215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6232D2-1495-436E-9B19-81AD8A9B6CA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0294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6232D2-1495-436E-9B19-81AD8A9B6CA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5437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6232D2-1495-436E-9B19-81AD8A9B6CA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3674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6232D2-1495-436E-9B19-81AD8A9B6CA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8399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6232D2-1495-436E-9B19-81AD8A9B6CA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969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6232D2-1495-436E-9B19-81AD8A9B6CA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8783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10" Type="http://schemas.openxmlformats.org/officeDocument/2006/relationships/image" Target="../media/image60.svg"/><Relationship Id="rId4" Type="http://schemas.openxmlformats.org/officeDocument/2006/relationships/image" Target="../media/image4.svg"/><Relationship Id="rId9" Type="http://schemas.openxmlformats.org/officeDocument/2006/relationships/image" Target="../media/image5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8.sv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hbTIVOBv8lU?feature=oembed" TargetMode="External"/><Relationship Id="rId6" Type="http://schemas.openxmlformats.org/officeDocument/2006/relationships/image" Target="../media/image17.png"/><Relationship Id="rId5" Type="http://schemas.openxmlformats.org/officeDocument/2006/relationships/image" Target="../media/image4.svg"/><Relationship Id="rId10" Type="http://schemas.openxmlformats.org/officeDocument/2006/relationships/image" Target="../media/image61.jpeg"/><Relationship Id="rId4" Type="http://schemas.openxmlformats.org/officeDocument/2006/relationships/image" Target="../media/image3.png"/><Relationship Id="rId9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65.svg"/><Relationship Id="rId3" Type="http://schemas.openxmlformats.org/officeDocument/2006/relationships/image" Target="../media/image4.svg"/><Relationship Id="rId7" Type="http://schemas.openxmlformats.org/officeDocument/2006/relationships/image" Target="../media/image12.png"/><Relationship Id="rId12" Type="http://schemas.openxmlformats.org/officeDocument/2006/relationships/image" Target="../media/image6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63.svg"/><Relationship Id="rId5" Type="http://schemas.openxmlformats.org/officeDocument/2006/relationships/image" Target="../media/image18.svg"/><Relationship Id="rId10" Type="http://schemas.openxmlformats.org/officeDocument/2006/relationships/image" Target="../media/image62.png"/><Relationship Id="rId4" Type="http://schemas.openxmlformats.org/officeDocument/2006/relationships/image" Target="../media/image17.png"/><Relationship Id="rId9" Type="http://schemas.openxmlformats.org/officeDocument/2006/relationships/image" Target="../media/image26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diagramColors" Target="../diagrams/colors1.xml"/><Relationship Id="rId18" Type="http://schemas.openxmlformats.org/officeDocument/2006/relationships/diagramColors" Target="../diagrams/colors2.xml"/><Relationship Id="rId3" Type="http://schemas.openxmlformats.org/officeDocument/2006/relationships/image" Target="../media/image4.svg"/><Relationship Id="rId7" Type="http://schemas.openxmlformats.org/officeDocument/2006/relationships/image" Target="../media/image12.png"/><Relationship Id="rId12" Type="http://schemas.openxmlformats.org/officeDocument/2006/relationships/diagramQuickStyle" Target="../diagrams/quickStyle1.xml"/><Relationship Id="rId17" Type="http://schemas.openxmlformats.org/officeDocument/2006/relationships/diagramQuickStyle" Target="../diagrams/quickStyle2.xml"/><Relationship Id="rId2" Type="http://schemas.openxmlformats.org/officeDocument/2006/relationships/image" Target="../media/image3.png"/><Relationship Id="rId16" Type="http://schemas.openxmlformats.org/officeDocument/2006/relationships/diagramLayout" Target="../diagrams/layout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diagramLayout" Target="../diagrams/layout1.xml"/><Relationship Id="rId5" Type="http://schemas.openxmlformats.org/officeDocument/2006/relationships/image" Target="../media/image18.svg"/><Relationship Id="rId15" Type="http://schemas.openxmlformats.org/officeDocument/2006/relationships/diagramData" Target="../diagrams/data2.xml"/><Relationship Id="rId10" Type="http://schemas.openxmlformats.org/officeDocument/2006/relationships/diagramData" Target="../diagrams/data1.xml"/><Relationship Id="rId19" Type="http://schemas.microsoft.com/office/2007/relationships/diagramDrawing" Target="../diagrams/drawing2.xml"/><Relationship Id="rId4" Type="http://schemas.openxmlformats.org/officeDocument/2006/relationships/image" Target="../media/image17.png"/><Relationship Id="rId9" Type="http://schemas.openxmlformats.org/officeDocument/2006/relationships/image" Target="../media/image26.svg"/><Relationship Id="rId14" Type="http://schemas.microsoft.com/office/2007/relationships/diagramDrawing" Target="../diagrams/drawing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diagramQuickStyle" Target="../diagrams/quickStyle3.xml"/><Relationship Id="rId18" Type="http://schemas.openxmlformats.org/officeDocument/2006/relationships/diagramQuickStyle" Target="../diagrams/quickStyle4.xml"/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12" Type="http://schemas.openxmlformats.org/officeDocument/2006/relationships/diagramLayout" Target="../diagrams/layout3.xml"/><Relationship Id="rId17" Type="http://schemas.openxmlformats.org/officeDocument/2006/relationships/diagramLayout" Target="../diagrams/layout4.xml"/><Relationship Id="rId2" Type="http://schemas.openxmlformats.org/officeDocument/2006/relationships/notesSlide" Target="../notesSlides/notesSlide5.xml"/><Relationship Id="rId16" Type="http://schemas.openxmlformats.org/officeDocument/2006/relationships/diagramData" Target="../diagrams/data4.xml"/><Relationship Id="rId20" Type="http://schemas.microsoft.com/office/2007/relationships/diagramDrawing" Target="../diagrams/drawing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11" Type="http://schemas.openxmlformats.org/officeDocument/2006/relationships/diagramData" Target="../diagrams/data3.xml"/><Relationship Id="rId5" Type="http://schemas.openxmlformats.org/officeDocument/2006/relationships/image" Target="../media/image17.png"/><Relationship Id="rId15" Type="http://schemas.microsoft.com/office/2007/relationships/diagramDrawing" Target="../diagrams/drawing3.xml"/><Relationship Id="rId10" Type="http://schemas.openxmlformats.org/officeDocument/2006/relationships/image" Target="../media/image26.svg"/><Relationship Id="rId19" Type="http://schemas.openxmlformats.org/officeDocument/2006/relationships/diagramColors" Target="../diagrams/colors4.xml"/><Relationship Id="rId4" Type="http://schemas.openxmlformats.org/officeDocument/2006/relationships/image" Target="../media/image4.svg"/><Relationship Id="rId9" Type="http://schemas.openxmlformats.org/officeDocument/2006/relationships/image" Target="../media/image25.png"/><Relationship Id="rId14" Type="http://schemas.openxmlformats.org/officeDocument/2006/relationships/diagramColors" Target="../diagrams/colors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diagramQuickStyle" Target="../diagrams/quickStyle5.xml"/><Relationship Id="rId18" Type="http://schemas.openxmlformats.org/officeDocument/2006/relationships/diagramQuickStyle" Target="../diagrams/quickStyle6.xml"/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12" Type="http://schemas.openxmlformats.org/officeDocument/2006/relationships/diagramLayout" Target="../diagrams/layout5.xml"/><Relationship Id="rId17" Type="http://schemas.openxmlformats.org/officeDocument/2006/relationships/diagramLayout" Target="../diagrams/layout6.xml"/><Relationship Id="rId2" Type="http://schemas.openxmlformats.org/officeDocument/2006/relationships/notesSlide" Target="../notesSlides/notesSlide6.xml"/><Relationship Id="rId16" Type="http://schemas.openxmlformats.org/officeDocument/2006/relationships/diagramData" Target="../diagrams/data6.xml"/><Relationship Id="rId20" Type="http://schemas.microsoft.com/office/2007/relationships/diagramDrawing" Target="../diagrams/drawing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11" Type="http://schemas.openxmlformats.org/officeDocument/2006/relationships/diagramData" Target="../diagrams/data5.xml"/><Relationship Id="rId5" Type="http://schemas.openxmlformats.org/officeDocument/2006/relationships/image" Target="../media/image17.png"/><Relationship Id="rId15" Type="http://schemas.microsoft.com/office/2007/relationships/diagramDrawing" Target="../diagrams/drawing5.xml"/><Relationship Id="rId10" Type="http://schemas.openxmlformats.org/officeDocument/2006/relationships/image" Target="../media/image26.svg"/><Relationship Id="rId19" Type="http://schemas.openxmlformats.org/officeDocument/2006/relationships/diagramColors" Target="../diagrams/colors6.xml"/><Relationship Id="rId4" Type="http://schemas.openxmlformats.org/officeDocument/2006/relationships/image" Target="../media/image4.svg"/><Relationship Id="rId9" Type="http://schemas.openxmlformats.org/officeDocument/2006/relationships/image" Target="../media/image25.png"/><Relationship Id="rId14" Type="http://schemas.openxmlformats.org/officeDocument/2006/relationships/diagramColors" Target="../diagrams/colors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11" Type="http://schemas.openxmlformats.org/officeDocument/2006/relationships/image" Target="../media/image66.png"/><Relationship Id="rId5" Type="http://schemas.openxmlformats.org/officeDocument/2006/relationships/image" Target="../media/image17.png"/><Relationship Id="rId10" Type="http://schemas.openxmlformats.org/officeDocument/2006/relationships/image" Target="../media/image26.svg"/><Relationship Id="rId4" Type="http://schemas.openxmlformats.org/officeDocument/2006/relationships/image" Target="../media/image4.svg"/><Relationship Id="rId9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68.png"/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12" Type="http://schemas.openxmlformats.org/officeDocument/2006/relationships/image" Target="../media/image6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11" Type="http://schemas.openxmlformats.org/officeDocument/2006/relationships/hyperlink" Target="https://s3platform.jrc.ec.europa.eu/join-the-s3-platform" TargetMode="External"/><Relationship Id="rId5" Type="http://schemas.openxmlformats.org/officeDocument/2006/relationships/image" Target="../media/image17.png"/><Relationship Id="rId10" Type="http://schemas.openxmlformats.org/officeDocument/2006/relationships/image" Target="../media/image26.svg"/><Relationship Id="rId4" Type="http://schemas.openxmlformats.org/officeDocument/2006/relationships/image" Target="../media/image4.svg"/><Relationship Id="rId9" Type="http://schemas.openxmlformats.org/officeDocument/2006/relationships/image" Target="../media/image25.png"/><Relationship Id="rId14" Type="http://schemas.openxmlformats.org/officeDocument/2006/relationships/image" Target="../media/image69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12" Type="http://schemas.openxmlformats.org/officeDocument/2006/relationships/image" Target="../media/image71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11" Type="http://schemas.openxmlformats.org/officeDocument/2006/relationships/image" Target="../media/image70.png"/><Relationship Id="rId5" Type="http://schemas.openxmlformats.org/officeDocument/2006/relationships/image" Target="../media/image17.png"/><Relationship Id="rId10" Type="http://schemas.openxmlformats.org/officeDocument/2006/relationships/image" Target="../media/image26.svg"/><Relationship Id="rId4" Type="http://schemas.openxmlformats.org/officeDocument/2006/relationships/image" Target="../media/image4.svg"/><Relationship Id="rId9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13" Type="http://schemas.microsoft.com/office/2007/relationships/diagramDrawing" Target="../diagrams/drawing7.xml"/><Relationship Id="rId3" Type="http://schemas.openxmlformats.org/officeDocument/2006/relationships/image" Target="../media/image17.png"/><Relationship Id="rId7" Type="http://schemas.openxmlformats.org/officeDocument/2006/relationships/image" Target="../media/image25.png"/><Relationship Id="rId12" Type="http://schemas.openxmlformats.org/officeDocument/2006/relationships/diagramColors" Target="../diagrams/colors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diagramQuickStyle" Target="../diagrams/quickStyle7.xml"/><Relationship Id="rId5" Type="http://schemas.openxmlformats.org/officeDocument/2006/relationships/image" Target="../media/image11.png"/><Relationship Id="rId10" Type="http://schemas.openxmlformats.org/officeDocument/2006/relationships/diagramLayout" Target="../diagrams/layout7.xml"/><Relationship Id="rId4" Type="http://schemas.openxmlformats.org/officeDocument/2006/relationships/image" Target="../media/image18.svg"/><Relationship Id="rId9" Type="http://schemas.openxmlformats.org/officeDocument/2006/relationships/diagramData" Target="../diagrams/data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svg"/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12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2.svg"/><Relationship Id="rId5" Type="http://schemas.openxmlformats.org/officeDocument/2006/relationships/image" Target="../media/image16.svg"/><Relationship Id="rId15" Type="http://schemas.openxmlformats.org/officeDocument/2006/relationships/image" Target="../media/image12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svg"/><Relationship Id="rId1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13" Type="http://schemas.microsoft.com/office/2007/relationships/diagramDrawing" Target="../diagrams/drawing8.xml"/><Relationship Id="rId3" Type="http://schemas.openxmlformats.org/officeDocument/2006/relationships/image" Target="../media/image17.png"/><Relationship Id="rId7" Type="http://schemas.openxmlformats.org/officeDocument/2006/relationships/image" Target="../media/image25.png"/><Relationship Id="rId12" Type="http://schemas.openxmlformats.org/officeDocument/2006/relationships/diagramColors" Target="../diagrams/colors8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diagramQuickStyle" Target="../diagrams/quickStyle8.xml"/><Relationship Id="rId5" Type="http://schemas.openxmlformats.org/officeDocument/2006/relationships/image" Target="../media/image11.png"/><Relationship Id="rId10" Type="http://schemas.openxmlformats.org/officeDocument/2006/relationships/diagramLayout" Target="../diagrams/layout8.xml"/><Relationship Id="rId4" Type="http://schemas.openxmlformats.org/officeDocument/2006/relationships/image" Target="../media/image18.svg"/><Relationship Id="rId9" Type="http://schemas.openxmlformats.org/officeDocument/2006/relationships/diagramData" Target="../diagrams/data8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10" Type="http://schemas.openxmlformats.org/officeDocument/2006/relationships/image" Target="../media/image78.svg"/><Relationship Id="rId4" Type="http://schemas.openxmlformats.org/officeDocument/2006/relationships/image" Target="../media/image4.svg"/><Relationship Id="rId9" Type="http://schemas.openxmlformats.org/officeDocument/2006/relationships/image" Target="../media/image7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uqntML2ycGY?start=75&amp;feature=oembed" TargetMode="External"/><Relationship Id="rId6" Type="http://schemas.openxmlformats.org/officeDocument/2006/relationships/image" Target="../media/image18.svg"/><Relationship Id="rId11" Type="http://schemas.openxmlformats.org/officeDocument/2006/relationships/image" Target="../media/image79.jpeg"/><Relationship Id="rId5" Type="http://schemas.openxmlformats.org/officeDocument/2006/relationships/image" Target="../media/image17.png"/><Relationship Id="rId10" Type="http://schemas.openxmlformats.org/officeDocument/2006/relationships/image" Target="../media/image26.svg"/><Relationship Id="rId4" Type="http://schemas.openxmlformats.org/officeDocument/2006/relationships/image" Target="../media/image4.svg"/><Relationship Id="rId9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10" Type="http://schemas.openxmlformats.org/officeDocument/2006/relationships/image" Target="../media/image48.svg"/><Relationship Id="rId4" Type="http://schemas.openxmlformats.org/officeDocument/2006/relationships/image" Target="../media/image4.svg"/><Relationship Id="rId9" Type="http://schemas.openxmlformats.org/officeDocument/2006/relationships/image" Target="../media/image4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82.svg"/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12" Type="http://schemas.openxmlformats.org/officeDocument/2006/relationships/image" Target="../media/image8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11" Type="http://schemas.openxmlformats.org/officeDocument/2006/relationships/image" Target="../media/image80.png"/><Relationship Id="rId5" Type="http://schemas.openxmlformats.org/officeDocument/2006/relationships/image" Target="../media/image17.png"/><Relationship Id="rId10" Type="http://schemas.openxmlformats.org/officeDocument/2006/relationships/image" Target="../media/image26.svg"/><Relationship Id="rId4" Type="http://schemas.openxmlformats.org/officeDocument/2006/relationships/image" Target="../media/image4.svg"/><Relationship Id="rId9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scn.wikipedia.org/wiki/Andalusia" TargetMode="External"/><Relationship Id="rId3" Type="http://schemas.openxmlformats.org/officeDocument/2006/relationships/image" Target="../media/image17.png"/><Relationship Id="rId7" Type="http://schemas.openxmlformats.org/officeDocument/2006/relationships/image" Target="../media/image8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4.svg"/><Relationship Id="rId5" Type="http://schemas.openxmlformats.org/officeDocument/2006/relationships/image" Target="../media/image11.png"/><Relationship Id="rId10" Type="http://schemas.openxmlformats.org/officeDocument/2006/relationships/image" Target="../media/image3.png"/><Relationship Id="rId4" Type="http://schemas.openxmlformats.org/officeDocument/2006/relationships/image" Target="../media/image18.svg"/><Relationship Id="rId9" Type="http://schemas.openxmlformats.org/officeDocument/2006/relationships/hyperlink" Target="https://creativecommons.org/licenses/by-sa/3.0/" TargetMode="Externa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s://scn.wikipedia.org/wiki/Andalusia" TargetMode="External"/><Relationship Id="rId3" Type="http://schemas.openxmlformats.org/officeDocument/2006/relationships/image" Target="../media/image17.png"/><Relationship Id="rId7" Type="http://schemas.openxmlformats.org/officeDocument/2006/relationships/image" Target="../media/image8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4.svg"/><Relationship Id="rId5" Type="http://schemas.openxmlformats.org/officeDocument/2006/relationships/image" Target="../media/image11.png"/><Relationship Id="rId10" Type="http://schemas.openxmlformats.org/officeDocument/2006/relationships/image" Target="../media/image3.png"/><Relationship Id="rId4" Type="http://schemas.openxmlformats.org/officeDocument/2006/relationships/image" Target="../media/image18.svg"/><Relationship Id="rId9" Type="http://schemas.openxmlformats.org/officeDocument/2006/relationships/hyperlink" Target="https://creativecommons.org/licenses/by-sa/3.0/" TargetMode="Externa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image" Target="../media/image17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8.sv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image" Target="../media/image17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8.sv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13" Type="http://schemas.microsoft.com/office/2007/relationships/diagramDrawing" Target="../diagrams/drawing9.xml"/><Relationship Id="rId3" Type="http://schemas.openxmlformats.org/officeDocument/2006/relationships/image" Target="../media/image17.png"/><Relationship Id="rId7" Type="http://schemas.openxmlformats.org/officeDocument/2006/relationships/image" Target="../media/image3.png"/><Relationship Id="rId12" Type="http://schemas.openxmlformats.org/officeDocument/2006/relationships/diagramColors" Target="../diagrams/colors9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diagramQuickStyle" Target="../diagrams/quickStyle9.xml"/><Relationship Id="rId5" Type="http://schemas.openxmlformats.org/officeDocument/2006/relationships/image" Target="../media/image11.png"/><Relationship Id="rId10" Type="http://schemas.openxmlformats.org/officeDocument/2006/relationships/diagramLayout" Target="../diagrams/layout9.xml"/><Relationship Id="rId4" Type="http://schemas.openxmlformats.org/officeDocument/2006/relationships/image" Target="../media/image18.svg"/><Relationship Id="rId9" Type="http://schemas.openxmlformats.org/officeDocument/2006/relationships/diagramData" Target="../diagrams/data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12.png"/><Relationship Id="rId3" Type="http://schemas.openxmlformats.org/officeDocument/2006/relationships/image" Target="../media/image4.svg"/><Relationship Id="rId7" Type="http://schemas.openxmlformats.org/officeDocument/2006/relationships/image" Target="../media/image26.svg"/><Relationship Id="rId12" Type="http://schemas.openxmlformats.org/officeDocument/2006/relationships/image" Target="../media/image14.svg"/><Relationship Id="rId17" Type="http://schemas.openxmlformats.org/officeDocument/2006/relationships/image" Target="../media/image30.svg"/><Relationship Id="rId2" Type="http://schemas.openxmlformats.org/officeDocument/2006/relationships/image" Target="../media/image3.png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13.png"/><Relationship Id="rId5" Type="http://schemas.openxmlformats.org/officeDocument/2006/relationships/image" Target="../media/image6.svg"/><Relationship Id="rId15" Type="http://schemas.openxmlformats.org/officeDocument/2006/relationships/image" Target="../media/image10.sv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28.svg"/><Relationship Id="rId1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image" Target="../media/image17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8.svg"/><Relationship Id="rId9" Type="http://schemas.openxmlformats.org/officeDocument/2006/relationships/image" Target="../media/image84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image" Target="../media/image17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86.svg"/><Relationship Id="rId4" Type="http://schemas.openxmlformats.org/officeDocument/2006/relationships/image" Target="../media/image18.svg"/><Relationship Id="rId9" Type="http://schemas.openxmlformats.org/officeDocument/2006/relationships/image" Target="../media/image85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diagramColors" Target="../diagrams/colors10.xml"/><Relationship Id="rId3" Type="http://schemas.openxmlformats.org/officeDocument/2006/relationships/image" Target="../media/image4.svg"/><Relationship Id="rId7" Type="http://schemas.openxmlformats.org/officeDocument/2006/relationships/image" Target="../media/image12.png"/><Relationship Id="rId12" Type="http://schemas.openxmlformats.org/officeDocument/2006/relationships/diagramQuickStyle" Target="../diagrams/quickStyle10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diagramLayout" Target="../diagrams/layout10.xml"/><Relationship Id="rId5" Type="http://schemas.openxmlformats.org/officeDocument/2006/relationships/image" Target="../media/image18.svg"/><Relationship Id="rId10" Type="http://schemas.openxmlformats.org/officeDocument/2006/relationships/diagramData" Target="../diagrams/data10.xml"/><Relationship Id="rId4" Type="http://schemas.openxmlformats.org/officeDocument/2006/relationships/image" Target="../media/image17.png"/><Relationship Id="rId9" Type="http://schemas.openxmlformats.org/officeDocument/2006/relationships/image" Target="../media/image26.svg"/><Relationship Id="rId14" Type="http://schemas.microsoft.com/office/2007/relationships/diagramDrawing" Target="../diagrams/drawing10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4.svg"/><Relationship Id="rId7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88.svg"/><Relationship Id="rId5" Type="http://schemas.openxmlformats.org/officeDocument/2006/relationships/image" Target="../media/image18.svg"/><Relationship Id="rId10" Type="http://schemas.openxmlformats.org/officeDocument/2006/relationships/image" Target="../media/image87.png"/><Relationship Id="rId4" Type="http://schemas.openxmlformats.org/officeDocument/2006/relationships/image" Target="../media/image17.png"/><Relationship Id="rId9" Type="http://schemas.openxmlformats.org/officeDocument/2006/relationships/image" Target="../media/image26.sv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11" Type="http://schemas.openxmlformats.org/officeDocument/2006/relationships/image" Target="../media/image89.jpeg"/><Relationship Id="rId5" Type="http://schemas.openxmlformats.org/officeDocument/2006/relationships/image" Target="../media/image17.png"/><Relationship Id="rId10" Type="http://schemas.openxmlformats.org/officeDocument/2006/relationships/image" Target="../media/image26.svg"/><Relationship Id="rId4" Type="http://schemas.openxmlformats.org/officeDocument/2006/relationships/image" Target="../media/image4.svg"/><Relationship Id="rId9" Type="http://schemas.openxmlformats.org/officeDocument/2006/relationships/image" Target="../media/image25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11" Type="http://schemas.openxmlformats.org/officeDocument/2006/relationships/image" Target="../media/image90.jpeg"/><Relationship Id="rId5" Type="http://schemas.openxmlformats.org/officeDocument/2006/relationships/image" Target="../media/image17.png"/><Relationship Id="rId10" Type="http://schemas.openxmlformats.org/officeDocument/2006/relationships/image" Target="../media/image26.svg"/><Relationship Id="rId4" Type="http://schemas.openxmlformats.org/officeDocument/2006/relationships/image" Target="../media/image4.svg"/><Relationship Id="rId9" Type="http://schemas.openxmlformats.org/officeDocument/2006/relationships/image" Target="../media/image25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11" Type="http://schemas.openxmlformats.org/officeDocument/2006/relationships/image" Target="../media/image91.jpeg"/><Relationship Id="rId5" Type="http://schemas.openxmlformats.org/officeDocument/2006/relationships/image" Target="../media/image17.png"/><Relationship Id="rId10" Type="http://schemas.openxmlformats.org/officeDocument/2006/relationships/image" Target="../media/image26.svg"/><Relationship Id="rId4" Type="http://schemas.openxmlformats.org/officeDocument/2006/relationships/image" Target="../media/image4.svg"/><Relationship Id="rId9" Type="http://schemas.openxmlformats.org/officeDocument/2006/relationships/image" Target="../media/image25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11" Type="http://schemas.openxmlformats.org/officeDocument/2006/relationships/image" Target="../media/image92.jpeg"/><Relationship Id="rId5" Type="http://schemas.openxmlformats.org/officeDocument/2006/relationships/image" Target="../media/image17.png"/><Relationship Id="rId10" Type="http://schemas.openxmlformats.org/officeDocument/2006/relationships/image" Target="../media/image26.svg"/><Relationship Id="rId4" Type="http://schemas.openxmlformats.org/officeDocument/2006/relationships/image" Target="../media/image4.svg"/><Relationship Id="rId9" Type="http://schemas.openxmlformats.org/officeDocument/2006/relationships/image" Target="../media/image25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13" Type="http://schemas.openxmlformats.org/officeDocument/2006/relationships/hyperlink" Target="https://wbc-rti.info/object/document/10971/attach/IISP_Report__A1_1_EU_Institutions_and_Initiatives-1.pdf" TargetMode="External"/><Relationship Id="rId18" Type="http://schemas.openxmlformats.org/officeDocument/2006/relationships/hyperlink" Target="http://www.pepkritis.gr/wp-content/uploads/2016/02/RIS-Crete-Translation-ENG.pdf" TargetMode="External"/><Relationship Id="rId3" Type="http://schemas.openxmlformats.org/officeDocument/2006/relationships/image" Target="../media/image94.svg"/><Relationship Id="rId21" Type="http://schemas.openxmlformats.org/officeDocument/2006/relationships/image" Target="../media/image29.png"/><Relationship Id="rId7" Type="http://schemas.openxmlformats.org/officeDocument/2006/relationships/image" Target="../media/image6.svg"/><Relationship Id="rId12" Type="http://schemas.openxmlformats.org/officeDocument/2006/relationships/hyperlink" Target="https://s3platform.jrc.ec.europa.eu/documents/portlet_file_entry/20125/Factsheet+%E2%80%93+What+is+Smart+specialisation.pdf/48da2521-e4bd-1c5f-6de9-17859b7ae427" TargetMode="External"/><Relationship Id="rId17" Type="http://schemas.openxmlformats.org/officeDocument/2006/relationships/hyperlink" Target="https://www.oecd.org/sti/inno/smart-specialisation.pdf" TargetMode="External"/><Relationship Id="rId2" Type="http://schemas.openxmlformats.org/officeDocument/2006/relationships/image" Target="../media/image93.png"/><Relationship Id="rId16" Type="http://schemas.openxmlformats.org/officeDocument/2006/relationships/hyperlink" Target="https://publications.jrc.ec.europa.eu/repository/handle/JRC124478" TargetMode="External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hyperlink" Target="https://eur-lex.europa.eu/legal-content/EN/TXT/PDF/?uri=CELEX:02013R1303-20200718&amp;rid=2" TargetMode="External"/><Relationship Id="rId5" Type="http://schemas.openxmlformats.org/officeDocument/2006/relationships/image" Target="../media/image16.svg"/><Relationship Id="rId15" Type="http://schemas.openxmlformats.org/officeDocument/2006/relationships/hyperlink" Target="https://www.tandfonline.com/doi/abs/10.1080/00343404.2013.799769" TargetMode="External"/><Relationship Id="rId10" Type="http://schemas.openxmlformats.org/officeDocument/2006/relationships/image" Target="../media/image11.png"/><Relationship Id="rId19" Type="http://schemas.openxmlformats.org/officeDocument/2006/relationships/hyperlink" Target="https://apothesis.lib.hmu.gr/bitstream/handle/20.500.12688/9313/DimakiPanagiota_ZacharioudakiAnnaMaria2020.pdf?sequence=1&amp;isAllowed=y" TargetMode="External"/><Relationship Id="rId4" Type="http://schemas.openxmlformats.org/officeDocument/2006/relationships/image" Target="../media/image15.png"/><Relationship Id="rId9" Type="http://schemas.openxmlformats.org/officeDocument/2006/relationships/image" Target="../media/image96.svg"/><Relationship Id="rId14" Type="http://schemas.openxmlformats.org/officeDocument/2006/relationships/hyperlink" Target="https://eua.eu/downloads/publications/report%20on%20joint%20eua-regio%20the%20role%20of%20universities%20in%20smart%20specialisation%20strategies.pdf" TargetMode="External"/><Relationship Id="rId22" Type="http://schemas.openxmlformats.org/officeDocument/2006/relationships/image" Target="../media/image30.sv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13" Type="http://schemas.openxmlformats.org/officeDocument/2006/relationships/image" Target="../media/image6.svg"/><Relationship Id="rId18" Type="http://schemas.openxmlformats.org/officeDocument/2006/relationships/image" Target="../media/image107.png"/><Relationship Id="rId3" Type="http://schemas.openxmlformats.org/officeDocument/2006/relationships/image" Target="../media/image2.svg"/><Relationship Id="rId21" Type="http://schemas.openxmlformats.org/officeDocument/2006/relationships/image" Target="../media/image110.svg"/><Relationship Id="rId7" Type="http://schemas.openxmlformats.org/officeDocument/2006/relationships/image" Target="../media/image4.svg"/><Relationship Id="rId12" Type="http://schemas.openxmlformats.org/officeDocument/2006/relationships/image" Target="../media/image5.png"/><Relationship Id="rId17" Type="http://schemas.openxmlformats.org/officeDocument/2006/relationships/image" Target="../media/image106.svg"/><Relationship Id="rId2" Type="http://schemas.openxmlformats.org/officeDocument/2006/relationships/image" Target="../media/image1.png"/><Relationship Id="rId16" Type="http://schemas.openxmlformats.org/officeDocument/2006/relationships/image" Target="../media/image105.png"/><Relationship Id="rId20" Type="http://schemas.openxmlformats.org/officeDocument/2006/relationships/image" Target="../media/image10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2.svg"/><Relationship Id="rId5" Type="http://schemas.openxmlformats.org/officeDocument/2006/relationships/image" Target="../media/image98.svg"/><Relationship Id="rId15" Type="http://schemas.openxmlformats.org/officeDocument/2006/relationships/image" Target="../media/image104.svg"/><Relationship Id="rId10" Type="http://schemas.openxmlformats.org/officeDocument/2006/relationships/image" Target="../media/image101.png"/><Relationship Id="rId19" Type="http://schemas.openxmlformats.org/officeDocument/2006/relationships/image" Target="../media/image108.svg"/><Relationship Id="rId4" Type="http://schemas.openxmlformats.org/officeDocument/2006/relationships/image" Target="../media/image97.png"/><Relationship Id="rId9" Type="http://schemas.openxmlformats.org/officeDocument/2006/relationships/image" Target="../media/image100.svg"/><Relationship Id="rId14" Type="http://schemas.openxmlformats.org/officeDocument/2006/relationships/image" Target="../media/image103.png"/><Relationship Id="rId22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26.svg"/><Relationship Id="rId18" Type="http://schemas.openxmlformats.org/officeDocument/2006/relationships/image" Target="../media/image11.png"/><Relationship Id="rId26" Type="http://schemas.openxmlformats.org/officeDocument/2006/relationships/image" Target="../media/image44.png"/><Relationship Id="rId3" Type="http://schemas.openxmlformats.org/officeDocument/2006/relationships/image" Target="../media/image32.svg"/><Relationship Id="rId21" Type="http://schemas.openxmlformats.org/officeDocument/2006/relationships/image" Target="../media/image39.png"/><Relationship Id="rId7" Type="http://schemas.openxmlformats.org/officeDocument/2006/relationships/image" Target="../media/image34.svg"/><Relationship Id="rId12" Type="http://schemas.openxmlformats.org/officeDocument/2006/relationships/image" Target="../media/image25.png"/><Relationship Id="rId17" Type="http://schemas.openxmlformats.org/officeDocument/2006/relationships/image" Target="../media/image28.svg"/><Relationship Id="rId25" Type="http://schemas.openxmlformats.org/officeDocument/2006/relationships/image" Target="../media/image43.png"/><Relationship Id="rId2" Type="http://schemas.openxmlformats.org/officeDocument/2006/relationships/image" Target="../media/image31.png"/><Relationship Id="rId16" Type="http://schemas.openxmlformats.org/officeDocument/2006/relationships/image" Target="../media/image27.png"/><Relationship Id="rId20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11" Type="http://schemas.openxmlformats.org/officeDocument/2006/relationships/image" Target="../media/image6.svg"/><Relationship Id="rId24" Type="http://schemas.openxmlformats.org/officeDocument/2006/relationships/image" Target="../media/image42.png"/><Relationship Id="rId5" Type="http://schemas.openxmlformats.org/officeDocument/2006/relationships/image" Target="../media/image2.svg"/><Relationship Id="rId15" Type="http://schemas.openxmlformats.org/officeDocument/2006/relationships/image" Target="../media/image36.svg"/><Relationship Id="rId23" Type="http://schemas.openxmlformats.org/officeDocument/2006/relationships/image" Target="../media/image41.png"/><Relationship Id="rId10" Type="http://schemas.openxmlformats.org/officeDocument/2006/relationships/image" Target="../media/image5.png"/><Relationship Id="rId19" Type="http://schemas.openxmlformats.org/officeDocument/2006/relationships/image" Target="../media/image37.png"/><Relationship Id="rId4" Type="http://schemas.openxmlformats.org/officeDocument/2006/relationships/image" Target="../media/image1.png"/><Relationship Id="rId9" Type="http://schemas.openxmlformats.org/officeDocument/2006/relationships/image" Target="../media/image4.svg"/><Relationship Id="rId14" Type="http://schemas.openxmlformats.org/officeDocument/2006/relationships/image" Target="../media/image35.png"/><Relationship Id="rId22" Type="http://schemas.openxmlformats.org/officeDocument/2006/relationships/image" Target="../media/image40.png"/><Relationship Id="rId27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26.svg"/><Relationship Id="rId3" Type="http://schemas.openxmlformats.org/officeDocument/2006/relationships/image" Target="../media/image14.svg"/><Relationship Id="rId7" Type="http://schemas.openxmlformats.org/officeDocument/2006/relationships/image" Target="../media/image46.svg"/><Relationship Id="rId12" Type="http://schemas.openxmlformats.org/officeDocument/2006/relationships/image" Target="../media/image25.png"/><Relationship Id="rId17" Type="http://schemas.openxmlformats.org/officeDocument/2006/relationships/image" Target="../media/image12.png"/><Relationship Id="rId2" Type="http://schemas.openxmlformats.org/officeDocument/2006/relationships/image" Target="../media/image13.png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11" Type="http://schemas.openxmlformats.org/officeDocument/2006/relationships/image" Target="../media/image18.svg"/><Relationship Id="rId5" Type="http://schemas.openxmlformats.org/officeDocument/2006/relationships/image" Target="../media/image16.svg"/><Relationship Id="rId15" Type="http://schemas.openxmlformats.org/officeDocument/2006/relationships/image" Target="../media/image50.svg"/><Relationship Id="rId10" Type="http://schemas.openxmlformats.org/officeDocument/2006/relationships/image" Target="../media/image17.png"/><Relationship Id="rId4" Type="http://schemas.openxmlformats.org/officeDocument/2006/relationships/image" Target="../media/image15.png"/><Relationship Id="rId9" Type="http://schemas.openxmlformats.org/officeDocument/2006/relationships/image" Target="../media/image48.svg"/><Relationship Id="rId14" Type="http://schemas.openxmlformats.org/officeDocument/2006/relationships/image" Target="../media/image4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51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52.svg"/><Relationship Id="rId9" Type="http://schemas.openxmlformats.org/officeDocument/2006/relationships/image" Target="../media/image53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10" Type="http://schemas.openxmlformats.org/officeDocument/2006/relationships/hyperlink" Target="https://commission.europa.eu/index_en" TargetMode="External"/><Relationship Id="rId4" Type="http://schemas.openxmlformats.org/officeDocument/2006/relationships/image" Target="../media/image4.svg"/><Relationship Id="rId9" Type="http://schemas.openxmlformats.org/officeDocument/2006/relationships/image" Target="../media/image5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4.svg"/><Relationship Id="rId7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Relationship Id="rId9" Type="http://schemas.openxmlformats.org/officeDocument/2006/relationships/image" Target="../media/image56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4.svg"/><Relationship Id="rId7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Relationship Id="rId9" Type="http://schemas.openxmlformats.org/officeDocument/2006/relationships/image" Target="../media/image5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852805">
            <a:off x="7890475" y="-2171729"/>
            <a:ext cx="5364129" cy="536412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4196164">
            <a:off x="-4478873" y="6861709"/>
            <a:ext cx="11622266" cy="1238807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027651" y="8452049"/>
            <a:ext cx="2556197" cy="275128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185502">
            <a:off x="-1434135" y="-1156985"/>
            <a:ext cx="3750108" cy="374519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6632729">
            <a:off x="16143270" y="-2037213"/>
            <a:ext cx="4881157" cy="487476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243213" y="715612"/>
            <a:ext cx="7274007" cy="727400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7752212" y="9258300"/>
            <a:ext cx="3710720" cy="779251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7752212" y="3645911"/>
            <a:ext cx="9010597" cy="15869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300"/>
              </a:lnSpc>
            </a:pPr>
            <a:r>
              <a:rPr lang="it-IT" sz="4500" dirty="0">
                <a:solidFill>
                  <a:srgbClr val="000000"/>
                </a:solidFill>
                <a:latin typeface="Abhaya Libre Regular"/>
              </a:rPr>
              <a:t>Promovarea dezvoltării regionale prin dezvoltarea capacității sistemului VET</a:t>
            </a:r>
            <a:endParaRPr lang="en-US" sz="4500" dirty="0">
              <a:solidFill>
                <a:srgbClr val="000000"/>
              </a:solidFill>
              <a:latin typeface="Abhaya Libre Regular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5"/>
          <p:cNvSpPr txBox="1"/>
          <p:nvPr/>
        </p:nvSpPr>
        <p:spPr>
          <a:xfrm>
            <a:off x="1911524" y="3090857"/>
            <a:ext cx="13023675" cy="56515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 algn="just">
              <a:lnSpc>
                <a:spcPts val="3359"/>
              </a:lnSpc>
              <a:buFont typeface="Wingdings" panose="05000000000000000000" pitchFamily="2" charset="2"/>
              <a:buChar char="ü"/>
            </a:pP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Stabilește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conexiuni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unice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între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b="1" spc="-36" dirty="0" err="1">
                <a:solidFill>
                  <a:srgbClr val="000000"/>
                </a:solidFill>
                <a:latin typeface="Abhaya Libre Regular"/>
              </a:rPr>
              <a:t>cercetare</a:t>
            </a:r>
            <a:r>
              <a:rPr lang="en-US" sz="2400" b="1" spc="-36" dirty="0">
                <a:solidFill>
                  <a:srgbClr val="000000"/>
                </a:solidFill>
                <a:latin typeface="Abhaya Libre Regular"/>
              </a:rPr>
              <a:t>,  </a:t>
            </a:r>
            <a:r>
              <a:rPr lang="en-US" sz="2400" b="1" spc="-36" dirty="0" err="1">
                <a:solidFill>
                  <a:srgbClr val="000000"/>
                </a:solidFill>
                <a:latin typeface="Abhaya Libre Regular"/>
              </a:rPr>
              <a:t>inovare</a:t>
            </a:r>
            <a:r>
              <a:rPr lang="en-US" sz="2400" b="1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b="1" spc="-36" dirty="0" err="1">
                <a:solidFill>
                  <a:srgbClr val="000000"/>
                </a:solidFill>
                <a:latin typeface="Abhaya Libre Regular"/>
              </a:rPr>
              <a:t>și</a:t>
            </a:r>
            <a:r>
              <a:rPr lang="en-US" sz="2400" b="1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b="1" spc="-36" dirty="0" err="1">
                <a:solidFill>
                  <a:srgbClr val="000000"/>
                </a:solidFill>
                <a:latin typeface="Abhaya Libre Regular"/>
              </a:rPr>
              <a:t>dezvoltare</a:t>
            </a:r>
            <a:r>
              <a:rPr lang="en-US" sz="2400" b="1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b="1" spc="-36" dirty="0" err="1">
                <a:solidFill>
                  <a:srgbClr val="000000"/>
                </a:solidFill>
                <a:latin typeface="Abhaya Libre Regular"/>
              </a:rPr>
              <a:t>economică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cum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ar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fi </a:t>
            </a:r>
            <a:r>
              <a:rPr lang="en-US" sz="2400" b="1" spc="-36" dirty="0" err="1">
                <a:solidFill>
                  <a:srgbClr val="000000"/>
                </a:solidFill>
                <a:latin typeface="Abhaya Libre Regular"/>
              </a:rPr>
              <a:t>procesul</a:t>
            </a:r>
            <a:r>
              <a:rPr lang="en-US" sz="2400" b="1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b="1" spc="-36" dirty="0" err="1">
                <a:solidFill>
                  <a:srgbClr val="000000"/>
                </a:solidFill>
                <a:latin typeface="Abhaya Libre Regular"/>
              </a:rPr>
              <a:t>antreprenorial</a:t>
            </a:r>
            <a:r>
              <a:rPr lang="en-US" sz="2400" b="1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de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descoperire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și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stabilirea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priorităților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de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către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factorii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de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decizie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în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strânsă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colaborare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cu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actorii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locali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..</a:t>
            </a:r>
          </a:p>
          <a:p>
            <a:pPr algn="just">
              <a:lnSpc>
                <a:spcPts val="3359"/>
              </a:lnSpc>
            </a:pPr>
            <a:endParaRPr lang="en-US" sz="2400" spc="-36" dirty="0">
              <a:solidFill>
                <a:srgbClr val="000000"/>
              </a:solidFill>
              <a:latin typeface="Abhaya Libre Regular"/>
            </a:endParaRPr>
          </a:p>
          <a:p>
            <a:pPr marL="342900" indent="-342900" algn="just">
              <a:lnSpc>
                <a:spcPts val="3359"/>
              </a:lnSpc>
              <a:buFont typeface="Wingdings" panose="05000000000000000000" pitchFamily="2" charset="2"/>
              <a:buChar char="ü"/>
            </a:pP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Ca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rezultat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al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acestui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proces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care se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desfășoară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ro-RO" sz="2400" spc="-36" dirty="0">
                <a:solidFill>
                  <a:srgbClr val="000000"/>
                </a:solidFill>
                <a:latin typeface="Abhaya Libre Regular"/>
              </a:rPr>
              <a:t>cu atenția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asupra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lumii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exterioare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</a:t>
            </a:r>
            <a:r>
              <a:rPr lang="en-US" sz="2400" b="1" spc="-36" dirty="0" err="1">
                <a:solidFill>
                  <a:srgbClr val="000000"/>
                </a:solidFill>
                <a:latin typeface="Abhaya Libre Regular"/>
              </a:rPr>
              <a:t>regiunile</a:t>
            </a:r>
            <a:r>
              <a:rPr lang="en-US" sz="2400" b="1" spc="-36" dirty="0">
                <a:solidFill>
                  <a:srgbClr val="000000"/>
                </a:solidFill>
                <a:latin typeface="Abhaya Libre Regular"/>
              </a:rPr>
              <a:t> sunt </a:t>
            </a:r>
            <a:r>
              <a:rPr lang="en-US" sz="2400" b="1" spc="-36" dirty="0" err="1">
                <a:solidFill>
                  <a:srgbClr val="000000"/>
                </a:solidFill>
                <a:latin typeface="Abhaya Libre Regular"/>
              </a:rPr>
              <a:t>forțate</a:t>
            </a:r>
            <a:r>
              <a:rPr lang="en-US" sz="2400" b="1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b="1" spc="-36" dirty="0" err="1">
                <a:solidFill>
                  <a:srgbClr val="000000"/>
                </a:solidFill>
                <a:latin typeface="Abhaya Libre Regular"/>
              </a:rPr>
              <a:t>să</a:t>
            </a:r>
            <a:r>
              <a:rPr lang="en-US" sz="2400" b="1" spc="-36" dirty="0">
                <a:solidFill>
                  <a:srgbClr val="000000"/>
                </a:solidFill>
                <a:latin typeface="Abhaya Libre Regular"/>
              </a:rPr>
              <a:t> fie </a:t>
            </a:r>
            <a:r>
              <a:rPr lang="en-US" sz="2400" b="1" spc="-36" dirty="0" err="1">
                <a:solidFill>
                  <a:srgbClr val="000000"/>
                </a:solidFill>
                <a:latin typeface="Abhaya Libre Regular"/>
              </a:rPr>
              <a:t>ambițioase</a:t>
            </a:r>
            <a:r>
              <a:rPr lang="en-US" sz="2400" b="1" spc="-36" dirty="0">
                <a:solidFill>
                  <a:srgbClr val="000000"/>
                </a:solidFill>
                <a:latin typeface="Abhaya Libre Regular"/>
              </a:rPr>
              <a:t>, </a:t>
            </a:r>
            <a:r>
              <a:rPr lang="en-US" sz="2400" b="1" spc="-36" dirty="0" err="1">
                <a:solidFill>
                  <a:srgbClr val="000000"/>
                </a:solidFill>
                <a:latin typeface="Abhaya Libre Regular"/>
              </a:rPr>
              <a:t>dar</a:t>
            </a:r>
            <a:r>
              <a:rPr lang="en-US" sz="2400" b="1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b="1" spc="-36" dirty="0" err="1">
                <a:solidFill>
                  <a:srgbClr val="000000"/>
                </a:solidFill>
                <a:latin typeface="Abhaya Libre Regular"/>
              </a:rPr>
              <a:t>realiste</a:t>
            </a:r>
            <a:r>
              <a:rPr lang="en-US" sz="2400" b="1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în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ceea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ce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privește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ceea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ce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se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poate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realiza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conectând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resursele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și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capacitățile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locale la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surse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străine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de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cuno</a:t>
            </a:r>
            <a:r>
              <a:rPr lang="ro-RO" sz="2400" spc="-36" dirty="0">
                <a:solidFill>
                  <a:srgbClr val="000000"/>
                </a:solidFill>
                <a:latin typeface="Abhaya Libre Regular"/>
              </a:rPr>
              <a:t>a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șt</a:t>
            </a:r>
            <a:r>
              <a:rPr lang="ro-RO" sz="2400" spc="-36" dirty="0">
                <a:solidFill>
                  <a:srgbClr val="000000"/>
                </a:solidFill>
                <a:latin typeface="Abhaya Libre Regular"/>
              </a:rPr>
              <a:t>ere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și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lanțuri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valorice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.</a:t>
            </a:r>
          </a:p>
          <a:p>
            <a:pPr marL="342900" indent="-342900" algn="just">
              <a:lnSpc>
                <a:spcPts val="3359"/>
              </a:lnSpc>
              <a:buFont typeface="Wingdings" panose="05000000000000000000" pitchFamily="2" charset="2"/>
              <a:buChar char="ü"/>
            </a:pPr>
            <a:endParaRPr lang="en-US" sz="2400" spc="-36" dirty="0">
              <a:solidFill>
                <a:srgbClr val="000000"/>
              </a:solidFill>
              <a:latin typeface="Abhaya Libre Regular"/>
            </a:endParaRPr>
          </a:p>
          <a:p>
            <a:pPr marL="342900" indent="-342900" algn="just">
              <a:lnSpc>
                <a:spcPts val="3359"/>
              </a:lnSpc>
              <a:buFont typeface="Wingdings" panose="05000000000000000000" pitchFamily="2" charset="2"/>
              <a:buChar char="ü"/>
            </a:pPr>
            <a:endParaRPr lang="en-US" sz="2400" spc="-36" dirty="0">
              <a:solidFill>
                <a:srgbClr val="000000"/>
              </a:solidFill>
              <a:latin typeface="Abhaya Libre Regular"/>
            </a:endParaRPr>
          </a:p>
          <a:p>
            <a:pPr marL="342900" indent="-342900" algn="just">
              <a:lnSpc>
                <a:spcPts val="3359"/>
              </a:lnSpc>
              <a:buFont typeface="Wingdings" panose="05000000000000000000" pitchFamily="2" charset="2"/>
              <a:buChar char="ü"/>
            </a:pPr>
            <a:endParaRPr lang="en-US" sz="2400" spc="-36" dirty="0">
              <a:solidFill>
                <a:srgbClr val="000000"/>
              </a:solidFill>
              <a:latin typeface="Abhaya Libre Regular"/>
            </a:endParaRPr>
          </a:p>
          <a:p>
            <a:pPr algn="just">
              <a:lnSpc>
                <a:spcPts val="3359"/>
              </a:lnSpc>
            </a:pPr>
            <a:endParaRPr lang="en-US" sz="2400" spc="-36" dirty="0">
              <a:solidFill>
                <a:srgbClr val="000000"/>
              </a:solidFill>
              <a:latin typeface="Abhaya Libre Regular"/>
            </a:endParaRPr>
          </a:p>
          <a:p>
            <a:pPr algn="just">
              <a:lnSpc>
                <a:spcPts val="3359"/>
              </a:lnSpc>
            </a:pPr>
            <a:r>
              <a:rPr lang="en-US" sz="2400" i="1" spc="-36" dirty="0" err="1">
                <a:solidFill>
                  <a:srgbClr val="000000"/>
                </a:solidFill>
                <a:latin typeface="Abhaya Libre Regular"/>
              </a:rPr>
              <a:t>Deși</a:t>
            </a:r>
            <a:r>
              <a:rPr lang="en-US" sz="2400" i="1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i="1" spc="-36" dirty="0" err="1">
                <a:solidFill>
                  <a:srgbClr val="000000"/>
                </a:solidFill>
                <a:latin typeface="Abhaya Libre Regular"/>
              </a:rPr>
              <a:t>fiecare</a:t>
            </a:r>
            <a:r>
              <a:rPr lang="en-US" sz="2400" i="1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i="1" spc="-36" dirty="0" err="1">
                <a:solidFill>
                  <a:srgbClr val="000000"/>
                </a:solidFill>
                <a:latin typeface="Abhaya Libre Regular"/>
              </a:rPr>
              <a:t>strategie</a:t>
            </a:r>
            <a:r>
              <a:rPr lang="en-US" sz="2400" i="1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i="1" spc="-36" dirty="0" err="1">
                <a:solidFill>
                  <a:srgbClr val="000000"/>
                </a:solidFill>
                <a:latin typeface="Abhaya Libre Regular"/>
              </a:rPr>
              <a:t>regională</a:t>
            </a:r>
            <a:r>
              <a:rPr lang="en-US" sz="2400" i="1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i="1" spc="-36" dirty="0" err="1">
                <a:solidFill>
                  <a:srgbClr val="000000"/>
                </a:solidFill>
                <a:latin typeface="Abhaya Libre Regular"/>
              </a:rPr>
              <a:t>sau</a:t>
            </a:r>
            <a:r>
              <a:rPr lang="en-US" sz="2400" i="1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i="1" spc="-36" dirty="0" err="1">
                <a:solidFill>
                  <a:srgbClr val="000000"/>
                </a:solidFill>
                <a:latin typeface="Abhaya Libre Regular"/>
              </a:rPr>
              <a:t>națională</a:t>
            </a:r>
            <a:r>
              <a:rPr lang="en-US" sz="2400" i="1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i="1" spc="-36" dirty="0" err="1">
                <a:solidFill>
                  <a:srgbClr val="000000"/>
                </a:solidFill>
                <a:latin typeface="Abhaya Libre Regular"/>
              </a:rPr>
              <a:t>va</a:t>
            </a:r>
            <a:r>
              <a:rPr lang="en-US" sz="2400" i="1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i="1" spc="-36" dirty="0" err="1">
                <a:solidFill>
                  <a:srgbClr val="000000"/>
                </a:solidFill>
                <a:latin typeface="Abhaya Libre Regular"/>
              </a:rPr>
              <a:t>avea</a:t>
            </a:r>
            <a:r>
              <a:rPr lang="en-US" sz="2400" i="1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i="1" spc="-36" dirty="0" err="1">
                <a:solidFill>
                  <a:srgbClr val="000000"/>
                </a:solidFill>
                <a:latin typeface="Abhaya Libre Regular"/>
              </a:rPr>
              <a:t>câteva</a:t>
            </a:r>
            <a:r>
              <a:rPr lang="en-US" sz="2400" i="1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i="1" spc="-36" dirty="0" err="1">
                <a:solidFill>
                  <a:srgbClr val="000000"/>
                </a:solidFill>
                <a:latin typeface="Abhaya Libre Regular"/>
              </a:rPr>
              <a:t>elemente</a:t>
            </a:r>
            <a:r>
              <a:rPr lang="en-US" sz="2400" i="1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i="1" spc="-36" dirty="0" err="1">
                <a:solidFill>
                  <a:srgbClr val="000000"/>
                </a:solidFill>
                <a:latin typeface="Abhaya Libre Regular"/>
              </a:rPr>
              <a:t>comune</a:t>
            </a:r>
            <a:r>
              <a:rPr lang="en-US" sz="2400" i="1" spc="-36" dirty="0">
                <a:solidFill>
                  <a:srgbClr val="000000"/>
                </a:solidFill>
                <a:latin typeface="Abhaya Libre Regular"/>
              </a:rPr>
              <a:t>, </a:t>
            </a:r>
            <a:r>
              <a:rPr lang="en-US" sz="2400" b="1" i="1" spc="-36" dirty="0" err="1">
                <a:solidFill>
                  <a:srgbClr val="000000"/>
                </a:solidFill>
                <a:latin typeface="Abhaya Libre Regular"/>
              </a:rPr>
              <a:t>abordarea</a:t>
            </a:r>
            <a:r>
              <a:rPr lang="en-US" sz="2400" b="1" i="1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b="1" i="1" spc="-36" dirty="0" err="1">
                <a:solidFill>
                  <a:srgbClr val="000000"/>
                </a:solidFill>
                <a:latin typeface="Abhaya Libre Regular"/>
              </a:rPr>
              <a:t>bazată</a:t>
            </a:r>
            <a:r>
              <a:rPr lang="en-US" sz="2400" b="1" i="1" spc="-36" dirty="0">
                <a:solidFill>
                  <a:srgbClr val="000000"/>
                </a:solidFill>
                <a:latin typeface="Abhaya Libre Regular"/>
              </a:rPr>
              <a:t> pe loc</a:t>
            </a:r>
            <a:r>
              <a:rPr lang="ro-RO" sz="2400" b="1" i="1" spc="-36" dirty="0">
                <a:solidFill>
                  <a:srgbClr val="000000"/>
                </a:solidFill>
                <a:latin typeface="Abhaya Libre Regular"/>
              </a:rPr>
              <a:t>ație</a:t>
            </a:r>
            <a:r>
              <a:rPr lang="en-US" sz="2400" b="1" i="1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b="1" i="1" spc="-36" dirty="0" err="1">
                <a:solidFill>
                  <a:srgbClr val="000000"/>
                </a:solidFill>
                <a:latin typeface="Abhaya Libre Regular"/>
              </a:rPr>
              <a:t>demonstrează</a:t>
            </a:r>
            <a:r>
              <a:rPr lang="en-US" sz="2400" b="1" i="1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b="1" i="1" spc="-36" dirty="0" err="1">
                <a:solidFill>
                  <a:srgbClr val="000000"/>
                </a:solidFill>
                <a:latin typeface="Abhaya Libre Regular"/>
              </a:rPr>
              <a:t>cât</a:t>
            </a:r>
            <a:r>
              <a:rPr lang="en-US" sz="2400" b="1" i="1" spc="-36" dirty="0">
                <a:solidFill>
                  <a:srgbClr val="000000"/>
                </a:solidFill>
                <a:latin typeface="Abhaya Libre Regular"/>
              </a:rPr>
              <a:t> de </a:t>
            </a:r>
            <a:r>
              <a:rPr lang="en-US" sz="2400" b="1" i="1" spc="-36" dirty="0" err="1">
                <a:solidFill>
                  <a:srgbClr val="000000"/>
                </a:solidFill>
                <a:latin typeface="Abhaya Libre Regular"/>
              </a:rPr>
              <a:t>importantă</a:t>
            </a:r>
            <a:r>
              <a:rPr lang="en-US" sz="2400" b="1" i="1" spc="-36" dirty="0">
                <a:solidFill>
                  <a:srgbClr val="000000"/>
                </a:solidFill>
                <a:latin typeface="Abhaya Libre Regular"/>
              </a:rPr>
              <a:t> este </a:t>
            </a:r>
            <a:r>
              <a:rPr lang="en-US" sz="2400" b="1" i="1" spc="-36" dirty="0" err="1">
                <a:solidFill>
                  <a:srgbClr val="000000"/>
                </a:solidFill>
                <a:latin typeface="Abhaya Libre Regular"/>
              </a:rPr>
              <a:t>înțelegerea</a:t>
            </a:r>
            <a:r>
              <a:rPr lang="en-US" sz="2400" b="1" i="1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b="1" i="1" spc="-36" dirty="0" err="1">
                <a:solidFill>
                  <a:srgbClr val="000000"/>
                </a:solidFill>
                <a:latin typeface="Abhaya Libre Regular"/>
              </a:rPr>
              <a:t>contextului</a:t>
            </a:r>
            <a:r>
              <a:rPr lang="en-US" sz="2400" b="1" i="1" spc="-36" dirty="0">
                <a:solidFill>
                  <a:srgbClr val="000000"/>
                </a:solidFill>
                <a:latin typeface="Abhaya Libre Regular"/>
              </a:rPr>
              <a:t> local </a:t>
            </a:r>
            <a:r>
              <a:rPr lang="en-US" sz="2400" b="1" i="1" spc="-36" dirty="0" err="1">
                <a:solidFill>
                  <a:srgbClr val="000000"/>
                </a:solidFill>
                <a:latin typeface="Abhaya Libre Regular"/>
              </a:rPr>
              <a:t>pentru</a:t>
            </a:r>
            <a:r>
              <a:rPr lang="en-US" sz="2400" b="1" i="1" spc="-36" dirty="0">
                <a:solidFill>
                  <a:srgbClr val="000000"/>
                </a:solidFill>
                <a:latin typeface="Abhaya Libre Regular"/>
              </a:rPr>
              <a:t> o </a:t>
            </a:r>
            <a:r>
              <a:rPr lang="en-US" sz="2400" b="1" i="1" spc="-36" dirty="0" err="1">
                <a:solidFill>
                  <a:srgbClr val="000000"/>
                </a:solidFill>
                <a:latin typeface="Abhaya Libre Regular"/>
              </a:rPr>
              <a:t>proiectare</a:t>
            </a:r>
            <a:r>
              <a:rPr lang="en-US" sz="2400" b="1" i="1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b="1" i="1" spc="-36" dirty="0" err="1">
                <a:solidFill>
                  <a:srgbClr val="000000"/>
                </a:solidFill>
                <a:latin typeface="Abhaya Libre Regular"/>
              </a:rPr>
              <a:t>eficientă</a:t>
            </a:r>
            <a:r>
              <a:rPr lang="en-US" sz="2400" b="1" i="1" spc="-36" dirty="0">
                <a:solidFill>
                  <a:srgbClr val="000000"/>
                </a:solidFill>
                <a:latin typeface="Abhaya Libre Regular"/>
              </a:rPr>
              <a:t>.</a:t>
            </a:r>
            <a:endParaRPr lang="en-US" sz="2400" b="1" spc="-36" dirty="0">
              <a:solidFill>
                <a:srgbClr val="000000"/>
              </a:solidFill>
              <a:latin typeface="Abhaya Libre Regular"/>
            </a:endParaRPr>
          </a:p>
        </p:txBody>
      </p:sp>
      <p:pic>
        <p:nvPicPr>
          <p:cNvPr id="16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4196164">
            <a:off x="-5811133" y="7594029"/>
            <a:ext cx="11622266" cy="1238807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836636">
            <a:off x="0" y="-2006961"/>
            <a:ext cx="3334026" cy="3588482"/>
          </a:xfrm>
          <a:prstGeom prst="rect">
            <a:avLst/>
          </a:prstGeom>
        </p:spPr>
      </p:pic>
      <p:sp>
        <p:nvSpPr>
          <p:cNvPr id="18" name="TextBox 18"/>
          <p:cNvSpPr txBox="1"/>
          <p:nvPr/>
        </p:nvSpPr>
        <p:spPr>
          <a:xfrm>
            <a:off x="1911524" y="1154062"/>
            <a:ext cx="13861876" cy="14584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449"/>
              </a:lnSpc>
            </a:pPr>
            <a:r>
              <a:rPr lang="en-US" sz="6410" dirty="0">
                <a:solidFill>
                  <a:srgbClr val="000000"/>
                </a:solidFill>
                <a:latin typeface="Abhaya Libre Regular"/>
              </a:rPr>
              <a:t>De </a:t>
            </a:r>
            <a:r>
              <a:rPr lang="en-US" sz="6410" dirty="0" err="1">
                <a:solidFill>
                  <a:srgbClr val="000000"/>
                </a:solidFill>
                <a:latin typeface="Abhaya Libre Regular"/>
              </a:rPr>
              <a:t>ce</a:t>
            </a:r>
            <a:r>
              <a:rPr lang="en-US" sz="6410" dirty="0">
                <a:solidFill>
                  <a:srgbClr val="000000"/>
                </a:solidFill>
                <a:latin typeface="Abhaya Libre Regular"/>
              </a:rPr>
              <a:t> este „</a:t>
            </a:r>
            <a:r>
              <a:rPr lang="en-US" sz="6410" dirty="0" err="1">
                <a:solidFill>
                  <a:srgbClr val="000000"/>
                </a:solidFill>
                <a:latin typeface="Abhaya Libre Regular"/>
              </a:rPr>
              <a:t>inteligent</a:t>
            </a:r>
            <a:r>
              <a:rPr lang="en-US" sz="6410" dirty="0">
                <a:solidFill>
                  <a:srgbClr val="000000"/>
                </a:solidFill>
                <a:latin typeface="Abhaya Libre Regular"/>
              </a:rPr>
              <a:t>” </a:t>
            </a:r>
            <a:r>
              <a:rPr lang="en-US" sz="6410" dirty="0" err="1">
                <a:solidFill>
                  <a:srgbClr val="000000"/>
                </a:solidFill>
                <a:latin typeface="Abhaya Libre Regular"/>
              </a:rPr>
              <a:t>conceptul</a:t>
            </a:r>
            <a:r>
              <a:rPr lang="en-US" sz="6410" dirty="0">
                <a:solidFill>
                  <a:srgbClr val="000000"/>
                </a:solidFill>
                <a:latin typeface="Abhaya Libre Regular"/>
              </a:rPr>
              <a:t> de </a:t>
            </a:r>
            <a:r>
              <a:rPr lang="en-US" sz="6410" dirty="0" err="1">
                <a:solidFill>
                  <a:srgbClr val="000000"/>
                </a:solidFill>
                <a:latin typeface="Abhaya Libre Regular"/>
              </a:rPr>
              <a:t>specializare</a:t>
            </a:r>
            <a:r>
              <a:rPr lang="en-US" sz="641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6410" dirty="0" err="1">
                <a:solidFill>
                  <a:srgbClr val="000000"/>
                </a:solidFill>
                <a:latin typeface="Abhaya Libre Regular"/>
              </a:rPr>
              <a:t>inteligentă</a:t>
            </a:r>
            <a:r>
              <a:rPr lang="en-US" sz="6410" dirty="0">
                <a:solidFill>
                  <a:srgbClr val="000000"/>
                </a:solidFill>
                <a:latin typeface="Abhaya Libre Regular"/>
              </a:rPr>
              <a:t>?</a:t>
            </a:r>
          </a:p>
        </p:txBody>
      </p:sp>
      <p:pic>
        <p:nvPicPr>
          <p:cNvPr id="19" name="Picture 19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6418708" y="0"/>
            <a:ext cx="1869292" cy="1869292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7870030" y="9245916"/>
            <a:ext cx="3710720" cy="779251"/>
          </a:xfrm>
          <a:prstGeom prst="rect">
            <a:avLst/>
          </a:prstGeom>
        </p:spPr>
      </p:pic>
      <p:pic>
        <p:nvPicPr>
          <p:cNvPr id="4" name="Picture 8">
            <a:extLst>
              <a:ext uri="{FF2B5EF4-FFF2-40B4-BE49-F238E27FC236}">
                <a16:creationId xmlns:a16="http://schemas.microsoft.com/office/drawing/2014/main" id="{FA4FCB95-712B-31A0-A3DB-74508E3B499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8754473" y="5957477"/>
            <a:ext cx="1941834" cy="1657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1163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4196164">
            <a:off x="-5811133" y="7594029"/>
            <a:ext cx="11622266" cy="1238807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836636">
            <a:off x="0" y="-2006961"/>
            <a:ext cx="3334026" cy="3588482"/>
          </a:xfrm>
          <a:prstGeom prst="rect">
            <a:avLst/>
          </a:prstGeom>
        </p:spPr>
      </p:pic>
      <p:sp>
        <p:nvSpPr>
          <p:cNvPr id="18" name="TextBox 18"/>
          <p:cNvSpPr txBox="1"/>
          <p:nvPr/>
        </p:nvSpPr>
        <p:spPr>
          <a:xfrm>
            <a:off x="1911524" y="1154062"/>
            <a:ext cx="13861876" cy="14584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449"/>
              </a:lnSpc>
            </a:pPr>
            <a:r>
              <a:rPr lang="en-US" sz="6410" dirty="0">
                <a:solidFill>
                  <a:srgbClr val="000000"/>
                </a:solidFill>
                <a:latin typeface="Abhaya Libre Regular"/>
              </a:rPr>
              <a:t>De </a:t>
            </a:r>
            <a:r>
              <a:rPr lang="en-US" sz="6410" dirty="0" err="1">
                <a:solidFill>
                  <a:srgbClr val="000000"/>
                </a:solidFill>
                <a:latin typeface="Abhaya Libre Regular"/>
              </a:rPr>
              <a:t>ce</a:t>
            </a:r>
            <a:r>
              <a:rPr lang="en-US" sz="6410" dirty="0">
                <a:solidFill>
                  <a:srgbClr val="000000"/>
                </a:solidFill>
                <a:latin typeface="Abhaya Libre Regular"/>
              </a:rPr>
              <a:t> este „</a:t>
            </a:r>
            <a:r>
              <a:rPr lang="en-US" sz="6410" dirty="0" err="1">
                <a:solidFill>
                  <a:srgbClr val="000000"/>
                </a:solidFill>
                <a:latin typeface="Abhaya Libre Regular"/>
              </a:rPr>
              <a:t>inteligent</a:t>
            </a:r>
            <a:r>
              <a:rPr lang="en-US" sz="6410" dirty="0">
                <a:solidFill>
                  <a:srgbClr val="000000"/>
                </a:solidFill>
                <a:latin typeface="Abhaya Libre Regular"/>
              </a:rPr>
              <a:t>” </a:t>
            </a:r>
            <a:r>
              <a:rPr lang="en-US" sz="6410" dirty="0" err="1">
                <a:solidFill>
                  <a:srgbClr val="000000"/>
                </a:solidFill>
                <a:latin typeface="Abhaya Libre Regular"/>
              </a:rPr>
              <a:t>conceptul</a:t>
            </a:r>
            <a:r>
              <a:rPr lang="en-US" sz="6410" dirty="0">
                <a:solidFill>
                  <a:srgbClr val="000000"/>
                </a:solidFill>
                <a:latin typeface="Abhaya Libre Regular"/>
              </a:rPr>
              <a:t> de </a:t>
            </a:r>
            <a:r>
              <a:rPr lang="en-US" sz="6410" dirty="0" err="1">
                <a:solidFill>
                  <a:srgbClr val="000000"/>
                </a:solidFill>
                <a:latin typeface="Abhaya Libre Regular"/>
              </a:rPr>
              <a:t>specializare</a:t>
            </a:r>
            <a:r>
              <a:rPr lang="en-US" sz="641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6410" dirty="0" err="1">
                <a:solidFill>
                  <a:srgbClr val="000000"/>
                </a:solidFill>
                <a:latin typeface="Abhaya Libre Regular"/>
              </a:rPr>
              <a:t>inteligentă</a:t>
            </a:r>
            <a:r>
              <a:rPr lang="en-US" sz="6410" dirty="0">
                <a:solidFill>
                  <a:srgbClr val="000000"/>
                </a:solidFill>
                <a:latin typeface="Abhaya Libre Regular"/>
              </a:rPr>
              <a:t>?</a:t>
            </a:r>
          </a:p>
        </p:txBody>
      </p:sp>
      <p:pic>
        <p:nvPicPr>
          <p:cNvPr id="19" name="Picture 19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6418708" y="0"/>
            <a:ext cx="1869292" cy="1869292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7870030" y="9245916"/>
            <a:ext cx="3710720" cy="779251"/>
          </a:xfrm>
          <a:prstGeom prst="rect">
            <a:avLst/>
          </a:prstGeom>
        </p:spPr>
      </p:pic>
      <p:pic>
        <p:nvPicPr>
          <p:cNvPr id="2" name="Online Media 1" title="Smart Specialisation-  efficient and effective use of public investment in research">
            <a:hlinkClick r:id="" action="ppaction://media"/>
            <a:extLst>
              <a:ext uri="{FF2B5EF4-FFF2-40B4-BE49-F238E27FC236}">
                <a16:creationId xmlns:a16="http://schemas.microsoft.com/office/drawing/2014/main" id="{B728EFE6-1651-FD22-5758-FB260B18EF4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10"/>
          <a:stretch>
            <a:fillRect/>
          </a:stretch>
        </p:blipFill>
        <p:spPr>
          <a:xfrm>
            <a:off x="5105400" y="2853965"/>
            <a:ext cx="6664690" cy="37655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60705F8-B506-F181-0183-6079CB56E4CE}"/>
              </a:ext>
            </a:extLst>
          </p:cNvPr>
          <p:cNvSpPr txBox="1"/>
          <p:nvPr/>
        </p:nvSpPr>
        <p:spPr>
          <a:xfrm>
            <a:off x="6577351" y="6860942"/>
            <a:ext cx="3829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https://youtu.be/hbTIVOBv8lU</a:t>
            </a:r>
          </a:p>
        </p:txBody>
      </p:sp>
    </p:spTree>
    <p:extLst>
      <p:ext uri="{BB962C8B-B14F-4D97-AF65-F5344CB8AC3E}">
        <p14:creationId xmlns:p14="http://schemas.microsoft.com/office/powerpoint/2010/main" val="2398992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4196164">
            <a:off x="-5974143" y="8370333"/>
            <a:ext cx="10675280" cy="1137869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836636">
            <a:off x="0" y="-2006961"/>
            <a:ext cx="3334026" cy="358848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6418708" y="0"/>
            <a:ext cx="1869292" cy="186929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7870030" y="9245916"/>
            <a:ext cx="3710720" cy="77925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9614497">
            <a:off x="17215841" y="8047725"/>
            <a:ext cx="4352147" cy="4346443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228600" y="743344"/>
            <a:ext cx="16535400" cy="14584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449"/>
              </a:lnSpc>
            </a:pPr>
            <a:r>
              <a:rPr lang="it-IT" sz="6410" dirty="0">
                <a:solidFill>
                  <a:srgbClr val="000000"/>
                </a:solidFill>
                <a:latin typeface="Abhaya Libre Regular"/>
              </a:rPr>
              <a:t>Ce</a:t>
            </a:r>
            <a:r>
              <a:rPr lang="ro-RO" sz="6410" dirty="0">
                <a:solidFill>
                  <a:srgbClr val="000000"/>
                </a:solidFill>
                <a:latin typeface="Abhaya Libre Regular"/>
              </a:rPr>
              <a:t>le</a:t>
            </a:r>
            <a:r>
              <a:rPr lang="it-IT" sz="6410" dirty="0">
                <a:solidFill>
                  <a:srgbClr val="000000"/>
                </a:solidFill>
                <a:latin typeface="Abhaya Libre Regular"/>
              </a:rPr>
              <a:t> patru </a:t>
            </a:r>
            <a:r>
              <a:rPr lang="ro-RO" sz="6410" dirty="0">
                <a:solidFill>
                  <a:srgbClr val="000000"/>
                </a:solidFill>
                <a:latin typeface="Abhaya Libre Regular"/>
              </a:rPr>
              <a:t>caracteristici </a:t>
            </a:r>
            <a:r>
              <a:rPr lang="it-IT" sz="6410" dirty="0">
                <a:solidFill>
                  <a:srgbClr val="000000"/>
                </a:solidFill>
                <a:latin typeface="Abhaya Libre Regular"/>
              </a:rPr>
              <a:t>a</a:t>
            </a:r>
            <a:r>
              <a:rPr lang="ro-RO" sz="6410" dirty="0">
                <a:solidFill>
                  <a:srgbClr val="000000"/>
                </a:solidFill>
                <a:latin typeface="Abhaya Libre Regular"/>
              </a:rPr>
              <a:t>le</a:t>
            </a:r>
            <a:r>
              <a:rPr lang="it-IT" sz="6410" dirty="0">
                <a:solidFill>
                  <a:srgbClr val="000000"/>
                </a:solidFill>
                <a:latin typeface="Abhaya Libre Regular"/>
              </a:rPr>
              <a:t> specializării inteligente</a:t>
            </a:r>
            <a:endParaRPr lang="en-US" sz="6410" dirty="0">
              <a:solidFill>
                <a:srgbClr val="000000"/>
              </a:solidFill>
              <a:latin typeface="Abhaya Libre Regular"/>
            </a:endParaRPr>
          </a:p>
        </p:txBody>
      </p:sp>
      <p:grpSp>
        <p:nvGrpSpPr>
          <p:cNvPr id="10" name="Group 10"/>
          <p:cNvGrpSpPr/>
          <p:nvPr/>
        </p:nvGrpSpPr>
        <p:grpSpPr>
          <a:xfrm>
            <a:off x="1667013" y="1693055"/>
            <a:ext cx="6699464" cy="1874280"/>
            <a:chOff x="851084" y="0"/>
            <a:chExt cx="8932619" cy="2499040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851084" y="0"/>
              <a:ext cx="2384746" cy="2328379"/>
            </a:xfrm>
            <a:prstGeom prst="rect">
              <a:avLst/>
            </a:prstGeom>
          </p:spPr>
        </p:pic>
        <p:sp>
          <p:nvSpPr>
            <p:cNvPr id="13" name="TextBox 13"/>
            <p:cNvSpPr txBox="1"/>
            <p:nvPr/>
          </p:nvSpPr>
          <p:spPr>
            <a:xfrm>
              <a:off x="4167769" y="195845"/>
              <a:ext cx="5615934" cy="23031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359"/>
                </a:lnSpc>
              </a:pPr>
              <a:r>
                <a:rPr lang="en-US" sz="2400" b="1" spc="-36" dirty="0" err="1">
                  <a:solidFill>
                    <a:srgbClr val="000000"/>
                  </a:solidFill>
                  <a:latin typeface="Abhaya Libre Regular"/>
                </a:rPr>
                <a:t>Alegerile</a:t>
              </a:r>
              <a:r>
                <a:rPr lang="en-US" sz="2400" b="1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b="1" spc="-36" dirty="0" err="1">
                  <a:solidFill>
                    <a:srgbClr val="000000"/>
                  </a:solidFill>
                  <a:latin typeface="Abhaya Libre Regular"/>
                </a:rPr>
                <a:t>și</a:t>
              </a:r>
              <a:r>
                <a:rPr lang="en-US" sz="2400" b="1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b="1" spc="-36" dirty="0" err="1">
                  <a:solidFill>
                    <a:srgbClr val="000000"/>
                  </a:solidFill>
                  <a:latin typeface="Abhaya Libre Regular"/>
                </a:rPr>
                <a:t>masă</a:t>
              </a:r>
              <a:r>
                <a:rPr lang="en-US" sz="2400" b="1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b="1" spc="-36" dirty="0" err="1">
                  <a:solidFill>
                    <a:srgbClr val="000000"/>
                  </a:solidFill>
                  <a:latin typeface="Abhaya Libre Regular"/>
                </a:rPr>
                <a:t>critică</a:t>
              </a:r>
              <a:r>
                <a:rPr lang="en-US" sz="2400" b="1" spc="-36" dirty="0">
                  <a:solidFill>
                    <a:srgbClr val="000000"/>
                  </a:solidFill>
                  <a:latin typeface="Abhaya Libre Regular"/>
                </a:rPr>
                <a:t>: 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un set mic de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priorități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bazate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pe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punctele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forte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personale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și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specializarea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globală</a:t>
              </a:r>
              <a:endParaRPr lang="en-US" sz="2400" spc="-36" dirty="0">
                <a:solidFill>
                  <a:srgbClr val="000000"/>
                </a:solidFill>
                <a:latin typeface="Abhaya Libre Regular"/>
              </a:endParaRP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713351" y="4073226"/>
            <a:ext cx="9259449" cy="3508776"/>
            <a:chOff x="944987" y="-2559914"/>
            <a:chExt cx="12345931" cy="4678367"/>
          </a:xfrm>
        </p:grpSpPr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>
              <a:off x="10872205" y="-2559914"/>
              <a:ext cx="2418713" cy="2538728"/>
            </a:xfrm>
            <a:prstGeom prst="rect">
              <a:avLst/>
            </a:prstGeom>
          </p:spPr>
        </p:pic>
        <p:sp>
          <p:nvSpPr>
            <p:cNvPr id="17" name="TextBox 17"/>
            <p:cNvSpPr txBox="1"/>
            <p:nvPr/>
          </p:nvSpPr>
          <p:spPr>
            <a:xfrm>
              <a:off x="944987" y="-1347453"/>
              <a:ext cx="6875286" cy="346590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>
                <a:lnSpc>
                  <a:spcPts val="3359"/>
                </a:lnSpc>
              </a:pPr>
              <a:r>
                <a:rPr lang="en-US" sz="2400" b="1" spc="-36" dirty="0" err="1">
                  <a:solidFill>
                    <a:srgbClr val="000000"/>
                  </a:solidFill>
                  <a:latin typeface="Abhaya Libre Regular"/>
                </a:rPr>
                <a:t>Conectivitate</a:t>
              </a:r>
              <a:r>
                <a:rPr lang="en-US" sz="2400" b="1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b="1" spc="-36" dirty="0" err="1">
                  <a:solidFill>
                    <a:srgbClr val="000000"/>
                  </a:solidFill>
                  <a:latin typeface="Abhaya Libre Regular"/>
                </a:rPr>
                <a:t>și</a:t>
              </a:r>
              <a:r>
                <a:rPr lang="en-US" sz="2400" b="1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b="1" spc="-36" dirty="0" err="1">
                  <a:solidFill>
                    <a:srgbClr val="000000"/>
                  </a:solidFill>
                  <a:latin typeface="Abhaya Libre Regular"/>
                </a:rPr>
                <a:t>clustere</a:t>
              </a:r>
              <a:r>
                <a:rPr lang="en-US" sz="2400" b="1" spc="-36" dirty="0">
                  <a:solidFill>
                    <a:srgbClr val="000000"/>
                  </a:solidFill>
                  <a:latin typeface="Abhaya Libre Regular"/>
                </a:rPr>
                <a:t>: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creați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clustere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de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clasă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mondială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,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stabiliți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domenii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pentru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conexiuni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intersectoriale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și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cultivați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varietatea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aferentă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pentru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a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avansa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diversificarea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tehnică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specializată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.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Potriviți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ceea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ce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aveți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cu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ceea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ce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are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restul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lumii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.</a:t>
              </a:r>
            </a:p>
          </p:txBody>
        </p:sp>
      </p:grpSp>
      <p:sp>
        <p:nvSpPr>
          <p:cNvPr id="18" name="TextBox 13">
            <a:extLst>
              <a:ext uri="{FF2B5EF4-FFF2-40B4-BE49-F238E27FC236}">
                <a16:creationId xmlns:a16="http://schemas.microsoft.com/office/drawing/2014/main" id="{1F06F383-0091-1616-D081-BD8F1875F84C}"/>
              </a:ext>
            </a:extLst>
          </p:cNvPr>
          <p:cNvSpPr txBox="1"/>
          <p:nvPr/>
        </p:nvSpPr>
        <p:spPr>
          <a:xfrm>
            <a:off x="12199831" y="1869292"/>
            <a:ext cx="4211950" cy="21634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359"/>
              </a:lnSpc>
            </a:pPr>
            <a:r>
              <a:rPr lang="en-US" sz="2400" b="1" spc="-36" dirty="0" err="1">
                <a:solidFill>
                  <a:srgbClr val="000000"/>
                </a:solidFill>
                <a:latin typeface="Abhaya Libre Regular"/>
              </a:rPr>
              <a:t>Avantaj</a:t>
            </a:r>
            <a:r>
              <a:rPr lang="en-US" sz="2400" b="1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b="1" spc="-36" dirty="0" err="1">
                <a:solidFill>
                  <a:srgbClr val="000000"/>
                </a:solidFill>
                <a:latin typeface="Abhaya Libre Regular"/>
              </a:rPr>
              <a:t>competitiv</a:t>
            </a:r>
            <a:r>
              <a:rPr lang="en-US" sz="2400" b="1" spc="-36" dirty="0">
                <a:solidFill>
                  <a:srgbClr val="000000"/>
                </a:solidFill>
                <a:latin typeface="Abhaya Libre Regular"/>
              </a:rPr>
              <a:t>: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mobilizați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talentul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printr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-un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proces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de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descoperire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antreprenorială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care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potrivește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capacitățile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RTD + I cu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nevoile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afacerii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.</a:t>
            </a:r>
          </a:p>
        </p:txBody>
      </p:sp>
      <p:sp>
        <p:nvSpPr>
          <p:cNvPr id="19" name="TextBox 17">
            <a:extLst>
              <a:ext uri="{FF2B5EF4-FFF2-40B4-BE49-F238E27FC236}">
                <a16:creationId xmlns:a16="http://schemas.microsoft.com/office/drawing/2014/main" id="{F30DBC68-99E6-AE93-5A23-8ED9E3979180}"/>
              </a:ext>
            </a:extLst>
          </p:cNvPr>
          <p:cNvSpPr txBox="1"/>
          <p:nvPr/>
        </p:nvSpPr>
        <p:spPr>
          <a:xfrm>
            <a:off x="11749268" y="5310297"/>
            <a:ext cx="5156465" cy="17273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359"/>
              </a:lnSpc>
            </a:pPr>
            <a:r>
              <a:rPr lang="en-US" sz="2400" b="1" spc="-36" dirty="0" err="1">
                <a:solidFill>
                  <a:srgbClr val="000000"/>
                </a:solidFill>
                <a:latin typeface="Abhaya Libre Regular"/>
              </a:rPr>
              <a:t>Conducere</a:t>
            </a:r>
            <a:r>
              <a:rPr lang="en-US" sz="2400" b="1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b="1" spc="-36" dirty="0" err="1">
                <a:solidFill>
                  <a:srgbClr val="000000"/>
                </a:solidFill>
                <a:latin typeface="Abhaya Libre Regular"/>
              </a:rPr>
              <a:t>colaborativă</a:t>
            </a:r>
            <a:r>
              <a:rPr lang="en-US" sz="2400" b="1" spc="-36" dirty="0">
                <a:solidFill>
                  <a:srgbClr val="000000"/>
                </a:solidFill>
                <a:latin typeface="Abhaya Libre Regular"/>
              </a:rPr>
              <a:t>: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inovare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eficientă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a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sistemelor</a:t>
            </a:r>
            <a:r>
              <a:rPr lang="ro-RO" sz="2400" spc="-36" dirty="0">
                <a:solidFill>
                  <a:srgbClr val="000000"/>
                </a:solidFill>
                <a:latin typeface="Abhaya Libre Regular"/>
              </a:rPr>
              <a:t>,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ca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efort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de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grup</a:t>
            </a:r>
            <a:r>
              <a:rPr lang="ro-RO" sz="2400" spc="-36" dirty="0">
                <a:solidFill>
                  <a:srgbClr val="000000"/>
                </a:solidFill>
                <a:latin typeface="Abhaya Libre Regular"/>
              </a:rPr>
              <a:t>,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bazat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pe un model cu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patru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elice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de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colaborare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public-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privată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- o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platformă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experimentală</a:t>
            </a:r>
            <a:endParaRPr lang="en-US" sz="2400" spc="-36" dirty="0">
              <a:solidFill>
                <a:srgbClr val="000000"/>
              </a:solidFill>
              <a:latin typeface="Abhaya Libre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9463123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4196164">
            <a:off x="-5974143" y="8370333"/>
            <a:ext cx="10675280" cy="1137869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836636">
            <a:off x="937647" y="-1794241"/>
            <a:ext cx="3334026" cy="358848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6418708" y="0"/>
            <a:ext cx="1869292" cy="186929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7870030" y="9245916"/>
            <a:ext cx="3710720" cy="77925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9614497">
            <a:off x="17215841" y="8047725"/>
            <a:ext cx="4352147" cy="4346443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2133600" y="743344"/>
            <a:ext cx="13792200" cy="7659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449"/>
              </a:lnSpc>
            </a:pPr>
            <a:r>
              <a:rPr lang="en-US" sz="6410" dirty="0" err="1">
                <a:solidFill>
                  <a:srgbClr val="000000"/>
                </a:solidFill>
                <a:latin typeface="Abhaya Libre Regular"/>
              </a:rPr>
              <a:t>Etapele</a:t>
            </a:r>
            <a:r>
              <a:rPr lang="en-US" sz="6410" dirty="0">
                <a:solidFill>
                  <a:srgbClr val="000000"/>
                </a:solidFill>
                <a:latin typeface="Abhaya Libre Regular"/>
              </a:rPr>
              <a:t> de </a:t>
            </a:r>
            <a:r>
              <a:rPr lang="en-US" sz="6410" dirty="0" err="1">
                <a:solidFill>
                  <a:srgbClr val="000000"/>
                </a:solidFill>
                <a:latin typeface="Abhaya Libre Regular"/>
              </a:rPr>
              <a:t>proiectare</a:t>
            </a:r>
            <a:r>
              <a:rPr lang="en-US" sz="6410" dirty="0">
                <a:solidFill>
                  <a:srgbClr val="000000"/>
                </a:solidFill>
                <a:latin typeface="Abhaya Libre Regular"/>
              </a:rPr>
              <a:t> a </a:t>
            </a:r>
            <a:r>
              <a:rPr lang="en-US" sz="6410" dirty="0" err="1">
                <a:solidFill>
                  <a:srgbClr val="000000"/>
                </a:solidFill>
                <a:latin typeface="Abhaya Libre Regular"/>
              </a:rPr>
              <a:t>structurii</a:t>
            </a:r>
            <a:r>
              <a:rPr lang="ro-RO" sz="641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6410" dirty="0">
                <a:solidFill>
                  <a:srgbClr val="000000"/>
                </a:solidFill>
                <a:latin typeface="Abhaya Libre Regular"/>
              </a:rPr>
              <a:t>RIS3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55C9F1CC-D9E5-C61D-855F-1C5EB4ECDAA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32368646"/>
              </p:ext>
            </p:extLst>
          </p:nvPr>
        </p:nvGraphicFramePr>
        <p:xfrm>
          <a:off x="1905000" y="1631119"/>
          <a:ext cx="6096000" cy="749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2CBD7BEC-AADD-FB88-040C-62307E1D70F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36929711"/>
              </p:ext>
            </p:extLst>
          </p:nvPr>
        </p:nvGraphicFramePr>
        <p:xfrm>
          <a:off x="9857509" y="1631119"/>
          <a:ext cx="6096000" cy="749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</p:spTree>
    <p:extLst>
      <p:ext uri="{BB962C8B-B14F-4D97-AF65-F5344CB8AC3E}">
        <p14:creationId xmlns:p14="http://schemas.microsoft.com/office/powerpoint/2010/main" val="41566480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4196164">
            <a:off x="-5974143" y="8370333"/>
            <a:ext cx="10675280" cy="1137869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836636">
            <a:off x="0" y="-2006961"/>
            <a:ext cx="3334026" cy="358848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6418708" y="0"/>
            <a:ext cx="1869292" cy="186929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7870030" y="9245916"/>
            <a:ext cx="3710720" cy="779251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2326826" y="507774"/>
            <a:ext cx="14097000" cy="21509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449"/>
              </a:lnSpc>
            </a:pPr>
            <a:r>
              <a:rPr lang="en-US" sz="6410" dirty="0" err="1">
                <a:solidFill>
                  <a:srgbClr val="000000"/>
                </a:solidFill>
                <a:latin typeface="Abhaya Libre Regular"/>
              </a:rPr>
              <a:t>Probleme</a:t>
            </a:r>
            <a:r>
              <a:rPr lang="en-US" sz="641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6410" dirty="0" err="1">
                <a:solidFill>
                  <a:srgbClr val="000000"/>
                </a:solidFill>
                <a:latin typeface="Abhaya Libre Regular"/>
              </a:rPr>
              <a:t>orizontale</a:t>
            </a:r>
            <a:r>
              <a:rPr lang="en-US" sz="641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6410" dirty="0" err="1">
                <a:solidFill>
                  <a:srgbClr val="000000"/>
                </a:solidFill>
                <a:latin typeface="Abhaya Libre Regular"/>
              </a:rPr>
              <a:t>și</a:t>
            </a:r>
            <a:r>
              <a:rPr lang="en-US" sz="641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6410" dirty="0" err="1">
                <a:solidFill>
                  <a:srgbClr val="000000"/>
                </a:solidFill>
                <a:latin typeface="Abhaya Libre Regular"/>
              </a:rPr>
              <a:t>instrumente</a:t>
            </a:r>
            <a:r>
              <a:rPr lang="en-US" sz="6410" dirty="0">
                <a:solidFill>
                  <a:srgbClr val="000000"/>
                </a:solidFill>
                <a:latin typeface="Abhaya Libre Regular"/>
              </a:rPr>
              <a:t> de </a:t>
            </a:r>
            <a:r>
              <a:rPr lang="en-US" sz="6410" dirty="0" err="1">
                <a:solidFill>
                  <a:srgbClr val="000000"/>
                </a:solidFill>
                <a:latin typeface="Abhaya Libre Regular"/>
              </a:rPr>
              <a:t>implementare</a:t>
            </a:r>
            <a:r>
              <a:rPr lang="en-US" sz="6410" dirty="0">
                <a:solidFill>
                  <a:srgbClr val="000000"/>
                </a:solidFill>
                <a:latin typeface="Abhaya Libre Regular"/>
              </a:rPr>
              <a:t> a </a:t>
            </a:r>
            <a:r>
              <a:rPr lang="en-US" sz="6410" dirty="0" err="1">
                <a:solidFill>
                  <a:srgbClr val="000000"/>
                </a:solidFill>
                <a:latin typeface="Abhaya Libre Regular"/>
              </a:rPr>
              <a:t>politicilor</a:t>
            </a:r>
            <a:r>
              <a:rPr lang="en-US" sz="641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6410" dirty="0" err="1">
                <a:solidFill>
                  <a:srgbClr val="000000"/>
                </a:solidFill>
                <a:latin typeface="Abhaya Libre Regular"/>
              </a:rPr>
              <a:t>pentru</a:t>
            </a:r>
            <a:r>
              <a:rPr lang="en-US" sz="6410" dirty="0">
                <a:solidFill>
                  <a:srgbClr val="000000"/>
                </a:solidFill>
                <a:latin typeface="Abhaya Libre Regular"/>
              </a:rPr>
              <a:t> RIS³ (a)</a:t>
            </a:r>
          </a:p>
          <a:p>
            <a:pPr algn="ctr">
              <a:lnSpc>
                <a:spcPts val="5449"/>
              </a:lnSpc>
            </a:pPr>
            <a:endParaRPr lang="en-US" sz="6410" dirty="0">
              <a:solidFill>
                <a:srgbClr val="000000"/>
              </a:solidFill>
              <a:latin typeface="Abhaya Libre Regular"/>
            </a:endParaRPr>
          </a:p>
        </p:txBody>
      </p:sp>
      <p:pic>
        <p:nvPicPr>
          <p:cNvPr id="20" name="Picture 2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9614497">
            <a:off x="17215841" y="8047725"/>
            <a:ext cx="4352147" cy="4346443"/>
          </a:xfrm>
          <a:prstGeom prst="rect">
            <a:avLst/>
          </a:prstGeom>
        </p:spPr>
      </p:pic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B992D089-30FA-E822-CC43-762859BAED3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21005605"/>
              </p:ext>
            </p:extLst>
          </p:nvPr>
        </p:nvGraphicFramePr>
        <p:xfrm>
          <a:off x="1397298" y="1184313"/>
          <a:ext cx="7239000" cy="812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graphicFrame>
        <p:nvGraphicFramePr>
          <p:cNvPr id="23" name="Diagram 22">
            <a:extLst>
              <a:ext uri="{FF2B5EF4-FFF2-40B4-BE49-F238E27FC236}">
                <a16:creationId xmlns:a16="http://schemas.microsoft.com/office/drawing/2014/main" id="{F411B810-BABB-69B5-4B0A-9E3E0607FBE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01825107"/>
              </p:ext>
            </p:extLst>
          </p:nvPr>
        </p:nvGraphicFramePr>
        <p:xfrm>
          <a:off x="10114354" y="1184313"/>
          <a:ext cx="7239000" cy="812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6" r:lo="rId17" r:qs="rId18" r:cs="rId19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4196164">
            <a:off x="-5974143" y="8370333"/>
            <a:ext cx="10675280" cy="1137869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836636">
            <a:off x="-385473" y="-1794240"/>
            <a:ext cx="3334026" cy="358848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6418708" y="0"/>
            <a:ext cx="1869292" cy="186929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7870030" y="9245916"/>
            <a:ext cx="3710720" cy="779251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361156" y="756659"/>
            <a:ext cx="14350474" cy="21509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449"/>
              </a:lnSpc>
            </a:pPr>
            <a:r>
              <a:rPr lang="en-US" sz="6410" dirty="0" err="1">
                <a:solidFill>
                  <a:srgbClr val="000000"/>
                </a:solidFill>
                <a:latin typeface="Abhaya Libre Regular"/>
              </a:rPr>
              <a:t>Probleme</a:t>
            </a:r>
            <a:r>
              <a:rPr lang="en-US" sz="641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6410" dirty="0" err="1">
                <a:solidFill>
                  <a:srgbClr val="000000"/>
                </a:solidFill>
                <a:latin typeface="Abhaya Libre Regular"/>
              </a:rPr>
              <a:t>orizontale</a:t>
            </a:r>
            <a:r>
              <a:rPr lang="en-US" sz="641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6410" dirty="0" err="1">
                <a:solidFill>
                  <a:srgbClr val="000000"/>
                </a:solidFill>
                <a:latin typeface="Abhaya Libre Regular"/>
              </a:rPr>
              <a:t>și</a:t>
            </a:r>
            <a:r>
              <a:rPr lang="en-US" sz="641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6410" dirty="0" err="1">
                <a:solidFill>
                  <a:srgbClr val="000000"/>
                </a:solidFill>
                <a:latin typeface="Abhaya Libre Regular"/>
              </a:rPr>
              <a:t>instrumente</a:t>
            </a:r>
            <a:r>
              <a:rPr lang="en-US" sz="6410" dirty="0">
                <a:solidFill>
                  <a:srgbClr val="000000"/>
                </a:solidFill>
                <a:latin typeface="Abhaya Libre Regular"/>
              </a:rPr>
              <a:t> de </a:t>
            </a:r>
            <a:r>
              <a:rPr lang="en-US" sz="6410" dirty="0" err="1">
                <a:solidFill>
                  <a:srgbClr val="000000"/>
                </a:solidFill>
                <a:latin typeface="Abhaya Libre Regular"/>
              </a:rPr>
              <a:t>implementare</a:t>
            </a:r>
            <a:r>
              <a:rPr lang="en-US" sz="6410" dirty="0">
                <a:solidFill>
                  <a:srgbClr val="000000"/>
                </a:solidFill>
                <a:latin typeface="Abhaya Libre Regular"/>
              </a:rPr>
              <a:t> a </a:t>
            </a:r>
            <a:r>
              <a:rPr lang="en-US" sz="6410" dirty="0" err="1">
                <a:solidFill>
                  <a:srgbClr val="000000"/>
                </a:solidFill>
                <a:latin typeface="Abhaya Libre Regular"/>
              </a:rPr>
              <a:t>politicilor</a:t>
            </a:r>
            <a:r>
              <a:rPr lang="en-US" sz="6410" dirty="0">
                <a:solidFill>
                  <a:srgbClr val="000000"/>
                </a:solidFill>
                <a:latin typeface="Abhaya Libre Regular"/>
              </a:rPr>
              <a:t> pentruRIS³ (b)</a:t>
            </a:r>
          </a:p>
          <a:p>
            <a:pPr algn="ctr">
              <a:lnSpc>
                <a:spcPts val="5449"/>
              </a:lnSpc>
            </a:pPr>
            <a:endParaRPr lang="en-US" sz="6410" dirty="0">
              <a:solidFill>
                <a:srgbClr val="000000"/>
              </a:solidFill>
              <a:latin typeface="Abhaya Libre Regular"/>
            </a:endParaRPr>
          </a:p>
        </p:txBody>
      </p:sp>
      <p:pic>
        <p:nvPicPr>
          <p:cNvPr id="20" name="Picture 2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9614497">
            <a:off x="17215841" y="8047725"/>
            <a:ext cx="4352147" cy="4346443"/>
          </a:xfrm>
          <a:prstGeom prst="rect">
            <a:avLst/>
          </a:prstGeom>
        </p:spPr>
      </p:pic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B992D089-30FA-E822-CC43-762859BAED3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57123850"/>
              </p:ext>
            </p:extLst>
          </p:nvPr>
        </p:nvGraphicFramePr>
        <p:xfrm>
          <a:off x="1397298" y="1184313"/>
          <a:ext cx="7239000" cy="812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graphicFrame>
        <p:nvGraphicFramePr>
          <p:cNvPr id="23" name="Diagram 22">
            <a:extLst>
              <a:ext uri="{FF2B5EF4-FFF2-40B4-BE49-F238E27FC236}">
                <a16:creationId xmlns:a16="http://schemas.microsoft.com/office/drawing/2014/main" id="{F411B810-BABB-69B5-4B0A-9E3E0607FBE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65427919"/>
              </p:ext>
            </p:extLst>
          </p:nvPr>
        </p:nvGraphicFramePr>
        <p:xfrm>
          <a:off x="10114354" y="1184313"/>
          <a:ext cx="7239000" cy="812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6" r:lo="rId17" r:qs="rId18" r:cs="rId19"/>
          </a:graphicData>
        </a:graphic>
      </p:graphicFrame>
    </p:spTree>
    <p:extLst>
      <p:ext uri="{BB962C8B-B14F-4D97-AF65-F5344CB8AC3E}">
        <p14:creationId xmlns:p14="http://schemas.microsoft.com/office/powerpoint/2010/main" val="26329943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4196164">
            <a:off x="-5974143" y="8370333"/>
            <a:ext cx="10675280" cy="1137869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836636">
            <a:off x="0" y="-2006961"/>
            <a:ext cx="3334026" cy="358848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6418708" y="0"/>
            <a:ext cx="1869292" cy="186929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7870030" y="9245916"/>
            <a:ext cx="3710720" cy="779251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4572000" y="261833"/>
            <a:ext cx="10566501" cy="14584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449"/>
              </a:lnSpc>
            </a:pPr>
            <a:r>
              <a:rPr lang="en-US" sz="6410" dirty="0" err="1">
                <a:solidFill>
                  <a:srgbClr val="000000"/>
                </a:solidFill>
                <a:latin typeface="Abhaya Libre Regular"/>
              </a:rPr>
              <a:t>Ramuri</a:t>
            </a:r>
            <a:r>
              <a:rPr lang="en-US" sz="6410" dirty="0">
                <a:solidFill>
                  <a:srgbClr val="000000"/>
                </a:solidFill>
                <a:latin typeface="Abhaya Libre Regular"/>
              </a:rPr>
              <a:t> ale </a:t>
            </a:r>
            <a:r>
              <a:rPr lang="en-US" sz="6410" dirty="0" err="1">
                <a:solidFill>
                  <a:srgbClr val="000000"/>
                </a:solidFill>
                <a:latin typeface="Abhaya Libre Regular"/>
              </a:rPr>
              <a:t>arborelui</a:t>
            </a:r>
            <a:r>
              <a:rPr lang="en-US" sz="6410" dirty="0">
                <a:solidFill>
                  <a:srgbClr val="000000"/>
                </a:solidFill>
                <a:latin typeface="Abhaya Libre Regular"/>
              </a:rPr>
              <a:t> de </a:t>
            </a:r>
            <a:r>
              <a:rPr lang="en-US" sz="6410" dirty="0" err="1">
                <a:solidFill>
                  <a:srgbClr val="000000"/>
                </a:solidFill>
                <a:latin typeface="Abhaya Libre Regular"/>
              </a:rPr>
              <a:t>specializare</a:t>
            </a:r>
            <a:r>
              <a:rPr lang="en-US" sz="641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6410" dirty="0" err="1">
                <a:solidFill>
                  <a:srgbClr val="000000"/>
                </a:solidFill>
                <a:latin typeface="Abhaya Libre Regular"/>
              </a:rPr>
              <a:t>inteligentă</a:t>
            </a:r>
            <a:endParaRPr lang="en-US" sz="6410" dirty="0">
              <a:solidFill>
                <a:srgbClr val="000000"/>
              </a:solidFill>
              <a:latin typeface="Abhaya Libre Regular"/>
            </a:endParaRPr>
          </a:p>
        </p:txBody>
      </p:sp>
      <p:pic>
        <p:nvPicPr>
          <p:cNvPr id="20" name="Picture 2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9614497">
            <a:off x="17215841" y="8047725"/>
            <a:ext cx="4352147" cy="434644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0953E73-6A37-9870-89BF-95EFCE63B24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581191"/>
            <a:ext cx="8874137" cy="7528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8492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4196164">
            <a:off x="-5974143" y="8370333"/>
            <a:ext cx="10675280" cy="1137869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836636">
            <a:off x="0" y="-2006961"/>
            <a:ext cx="3334026" cy="358848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6418708" y="0"/>
            <a:ext cx="1869292" cy="186929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7870030" y="9245916"/>
            <a:ext cx="3710720" cy="779251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2438400" y="743344"/>
            <a:ext cx="12801599" cy="7659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449"/>
              </a:lnSpc>
            </a:pPr>
            <a:r>
              <a:rPr lang="en-US" sz="6410" dirty="0" err="1">
                <a:solidFill>
                  <a:srgbClr val="000000"/>
                </a:solidFill>
                <a:latin typeface="Abhaya Libre Regular"/>
              </a:rPr>
              <a:t>Platformă</a:t>
            </a:r>
            <a:r>
              <a:rPr lang="en-US" sz="6410" dirty="0">
                <a:solidFill>
                  <a:srgbClr val="000000"/>
                </a:solidFill>
                <a:latin typeface="Abhaya Libre Regular"/>
              </a:rPr>
              <a:t> de </a:t>
            </a:r>
            <a:r>
              <a:rPr lang="en-US" sz="6410" dirty="0" err="1">
                <a:solidFill>
                  <a:srgbClr val="000000"/>
                </a:solidFill>
                <a:latin typeface="Abhaya Libre Regular"/>
              </a:rPr>
              <a:t>specializare</a:t>
            </a:r>
            <a:r>
              <a:rPr lang="en-US" sz="641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6410" dirty="0" err="1">
                <a:solidFill>
                  <a:srgbClr val="000000"/>
                </a:solidFill>
                <a:latin typeface="Abhaya Libre Regular"/>
              </a:rPr>
              <a:t>inteligentă</a:t>
            </a:r>
            <a:endParaRPr lang="en-US" sz="6410" dirty="0">
              <a:solidFill>
                <a:srgbClr val="000000"/>
              </a:solidFill>
              <a:latin typeface="Abhaya Libre Regular"/>
            </a:endParaRPr>
          </a:p>
        </p:txBody>
      </p:sp>
      <p:pic>
        <p:nvPicPr>
          <p:cNvPr id="20" name="Picture 2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9614497">
            <a:off x="17215841" y="8047725"/>
            <a:ext cx="4352147" cy="4346443"/>
          </a:xfrm>
          <a:prstGeom prst="rect">
            <a:avLst/>
          </a:prstGeom>
        </p:spPr>
      </p:pic>
      <p:pic>
        <p:nvPicPr>
          <p:cNvPr id="21" name="Picture 20">
            <a:hlinkClick r:id="rId11"/>
            <a:extLst>
              <a:ext uri="{FF2B5EF4-FFF2-40B4-BE49-F238E27FC236}">
                <a16:creationId xmlns:a16="http://schemas.microsoft.com/office/drawing/2014/main" id="{BC68F33F-9C2B-566D-6190-7B800408499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6253" y="1838119"/>
            <a:ext cx="6758273" cy="2163413"/>
          </a:xfrm>
          <a:prstGeom prst="rect">
            <a:avLst/>
          </a:prstGeom>
        </p:spPr>
      </p:pic>
      <p:sp>
        <p:nvSpPr>
          <p:cNvPr id="22" name="TextBox 17">
            <a:extLst>
              <a:ext uri="{FF2B5EF4-FFF2-40B4-BE49-F238E27FC236}">
                <a16:creationId xmlns:a16="http://schemas.microsoft.com/office/drawing/2014/main" id="{F3C5965A-9824-060A-1CBA-144CB05B9485}"/>
              </a:ext>
            </a:extLst>
          </p:cNvPr>
          <p:cNvSpPr txBox="1"/>
          <p:nvPr/>
        </p:nvSpPr>
        <p:spPr>
          <a:xfrm>
            <a:off x="2190175" y="4497810"/>
            <a:ext cx="13907649" cy="21634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359"/>
              </a:lnSpc>
            </a:pP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Pentru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a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promova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b="1" spc="-36" dirty="0" err="1">
                <a:solidFill>
                  <a:srgbClr val="000000"/>
                </a:solidFill>
                <a:latin typeface="Abhaya Libre Regular"/>
              </a:rPr>
              <a:t>Specializarea</a:t>
            </a:r>
            <a:r>
              <a:rPr lang="en-US" sz="2400" b="1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b="1" spc="-36" dirty="0" err="1">
                <a:solidFill>
                  <a:srgbClr val="000000"/>
                </a:solidFill>
                <a:latin typeface="Abhaya Libre Regular"/>
              </a:rPr>
              <a:t>inteligentă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</a:t>
            </a:r>
            <a:r>
              <a:rPr lang="en-US" sz="2400" b="1" spc="-36" dirty="0" err="1">
                <a:solidFill>
                  <a:srgbClr val="000000"/>
                </a:solidFill>
                <a:latin typeface="Abhaya Libre Regular"/>
              </a:rPr>
              <a:t>Comisia</a:t>
            </a:r>
            <a:r>
              <a:rPr lang="en-US" sz="2400" b="1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b="1" spc="-36" dirty="0" err="1">
                <a:solidFill>
                  <a:srgbClr val="000000"/>
                </a:solidFill>
                <a:latin typeface="Abhaya Libre Regular"/>
              </a:rPr>
              <a:t>Europeană</a:t>
            </a:r>
            <a:r>
              <a:rPr lang="en-US" sz="2400" b="1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a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anunțat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crearea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Platformei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S3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în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2010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într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-un text relevant </a:t>
            </a:r>
            <a:r>
              <a:rPr lang="en-US" sz="2400" b="1" spc="-36" dirty="0">
                <a:solidFill>
                  <a:srgbClr val="000000"/>
                </a:solidFill>
                <a:latin typeface="Abhaya Libre Regular"/>
              </a:rPr>
              <a:t>„</a:t>
            </a:r>
            <a:r>
              <a:rPr lang="en-US" sz="2400" b="1" spc="-36" dirty="0" err="1">
                <a:solidFill>
                  <a:srgbClr val="000000"/>
                </a:solidFill>
                <a:latin typeface="Abhaya Libre Regular"/>
              </a:rPr>
              <a:t>Politica</a:t>
            </a:r>
            <a:r>
              <a:rPr lang="en-US" sz="2400" b="1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b="1" spc="-36" dirty="0" err="1">
                <a:solidFill>
                  <a:srgbClr val="000000"/>
                </a:solidFill>
                <a:latin typeface="Abhaya Libre Regular"/>
              </a:rPr>
              <a:t>regională</a:t>
            </a:r>
            <a:r>
              <a:rPr lang="en-US" sz="2400" b="1" spc="-36" dirty="0">
                <a:solidFill>
                  <a:srgbClr val="000000"/>
                </a:solidFill>
                <a:latin typeface="Abhaya Libre Regular"/>
              </a:rPr>
              <a:t> care </a:t>
            </a:r>
            <a:r>
              <a:rPr lang="en-US" sz="2400" b="1" spc="-36" dirty="0" err="1">
                <a:solidFill>
                  <a:srgbClr val="000000"/>
                </a:solidFill>
                <a:latin typeface="Abhaya Libre Regular"/>
              </a:rPr>
              <a:t>contribuie</a:t>
            </a:r>
            <a:r>
              <a:rPr lang="en-US" sz="2400" b="1" spc="-36" dirty="0">
                <a:solidFill>
                  <a:srgbClr val="000000"/>
                </a:solidFill>
                <a:latin typeface="Abhaya Libre Regular"/>
              </a:rPr>
              <a:t> la </a:t>
            </a:r>
            <a:r>
              <a:rPr lang="en-US" sz="2400" b="1" spc="-36" dirty="0" err="1">
                <a:solidFill>
                  <a:srgbClr val="000000"/>
                </a:solidFill>
                <a:latin typeface="Abhaya Libre Regular"/>
              </a:rPr>
              <a:t>creșterea</a:t>
            </a:r>
            <a:r>
              <a:rPr lang="en-US" sz="2400" b="1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b="1" spc="-36" dirty="0" err="1">
                <a:solidFill>
                  <a:srgbClr val="000000"/>
                </a:solidFill>
                <a:latin typeface="Abhaya Libre Regular"/>
              </a:rPr>
              <a:t>inteligentă</a:t>
            </a:r>
            <a:r>
              <a:rPr lang="en-US" sz="2400" b="1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b="1" spc="-36" dirty="0" err="1">
                <a:solidFill>
                  <a:srgbClr val="000000"/>
                </a:solidFill>
                <a:latin typeface="Abhaya Libre Regular"/>
              </a:rPr>
              <a:t>în</a:t>
            </a:r>
            <a:r>
              <a:rPr lang="en-US" sz="2400" b="1" spc="-36" dirty="0">
                <a:solidFill>
                  <a:srgbClr val="000000"/>
                </a:solidFill>
                <a:latin typeface="Abhaya Libre Regular"/>
              </a:rPr>
              <a:t> Europa 2020”.</a:t>
            </a:r>
          </a:p>
          <a:p>
            <a:pPr algn="just">
              <a:lnSpc>
                <a:spcPts val="3359"/>
              </a:lnSpc>
            </a:pP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Platforma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a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fost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fondată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în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2010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și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rolul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ei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este de a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oferi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metodologii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informații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expertiză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și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îndrumări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factorilor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de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decizie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naționali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și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regionali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precum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și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de a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încuraja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colaborarea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transfrontalieră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și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învățarea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reciprocă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și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de a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pune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în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discuție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conceptul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de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Specializare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inteligentă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în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mediul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academic.</a:t>
            </a:r>
          </a:p>
        </p:txBody>
      </p:sp>
      <p:pic>
        <p:nvPicPr>
          <p:cNvPr id="7" name="Picture 11">
            <a:extLst>
              <a:ext uri="{FF2B5EF4-FFF2-40B4-BE49-F238E27FC236}">
                <a16:creationId xmlns:a16="http://schemas.microsoft.com/office/drawing/2014/main" id="{979F2C82-A1EB-0958-D3F5-CB970994640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2995996" y="6928284"/>
            <a:ext cx="2198045" cy="2050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0408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4196164">
            <a:off x="-5974143" y="8370333"/>
            <a:ext cx="10675280" cy="1137869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836636">
            <a:off x="0" y="-2006961"/>
            <a:ext cx="3334026" cy="358848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6418708" y="0"/>
            <a:ext cx="1869292" cy="186929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7870030" y="9245916"/>
            <a:ext cx="3710720" cy="779251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905000" y="743344"/>
            <a:ext cx="13334999" cy="7659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449"/>
              </a:lnSpc>
            </a:pPr>
            <a:r>
              <a:rPr lang="en-US" sz="6410" dirty="0" err="1">
                <a:solidFill>
                  <a:srgbClr val="000000"/>
                </a:solidFill>
                <a:latin typeface="Abhaya Libre Regular"/>
              </a:rPr>
              <a:t>Platformă</a:t>
            </a:r>
            <a:r>
              <a:rPr lang="en-US" sz="6410" dirty="0">
                <a:solidFill>
                  <a:srgbClr val="000000"/>
                </a:solidFill>
                <a:latin typeface="Abhaya Libre Regular"/>
              </a:rPr>
              <a:t> de </a:t>
            </a:r>
            <a:r>
              <a:rPr lang="en-US" sz="6410" dirty="0" err="1">
                <a:solidFill>
                  <a:srgbClr val="000000"/>
                </a:solidFill>
                <a:latin typeface="Abhaya Libre Regular"/>
              </a:rPr>
              <a:t>specializare</a:t>
            </a:r>
            <a:r>
              <a:rPr lang="en-US" sz="641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6410" dirty="0" err="1">
                <a:solidFill>
                  <a:srgbClr val="000000"/>
                </a:solidFill>
                <a:latin typeface="Abhaya Libre Regular"/>
              </a:rPr>
              <a:t>inteligentă</a:t>
            </a:r>
            <a:endParaRPr lang="en-US" sz="6410" dirty="0">
              <a:solidFill>
                <a:srgbClr val="000000"/>
              </a:solidFill>
              <a:latin typeface="Abhaya Libre Regular"/>
            </a:endParaRPr>
          </a:p>
        </p:txBody>
      </p:sp>
      <p:pic>
        <p:nvPicPr>
          <p:cNvPr id="20" name="Picture 2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9614497">
            <a:off x="17215841" y="8047725"/>
            <a:ext cx="4352147" cy="4346443"/>
          </a:xfrm>
          <a:prstGeom prst="rect">
            <a:avLst/>
          </a:prstGeom>
        </p:spPr>
      </p:pic>
      <p:sp>
        <p:nvSpPr>
          <p:cNvPr id="22" name="TextBox 17">
            <a:extLst>
              <a:ext uri="{FF2B5EF4-FFF2-40B4-BE49-F238E27FC236}">
                <a16:creationId xmlns:a16="http://schemas.microsoft.com/office/drawing/2014/main" id="{F3C5965A-9824-060A-1CBA-144CB05B9485}"/>
              </a:ext>
            </a:extLst>
          </p:cNvPr>
          <p:cNvSpPr txBox="1"/>
          <p:nvPr/>
        </p:nvSpPr>
        <p:spPr>
          <a:xfrm>
            <a:off x="2190175" y="2476500"/>
            <a:ext cx="13907649" cy="52155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359"/>
              </a:lnSpc>
            </a:pPr>
            <a:r>
              <a:rPr lang="en-US" sz="2400" b="1" spc="-36" dirty="0" err="1">
                <a:solidFill>
                  <a:srgbClr val="000000"/>
                </a:solidFill>
                <a:latin typeface="Abhaya Libre Regular"/>
              </a:rPr>
              <a:t>Platforma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este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găzduită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de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Direcția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Creștere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și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Inovare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a JRC (Dir. B) din Sevilla.</a:t>
            </a:r>
          </a:p>
          <a:p>
            <a:pPr algn="just">
              <a:lnSpc>
                <a:spcPts val="3359"/>
              </a:lnSpc>
            </a:pPr>
            <a:endParaRPr lang="en-US" sz="2400" spc="-36" dirty="0">
              <a:solidFill>
                <a:srgbClr val="000000"/>
              </a:solidFill>
              <a:latin typeface="Abhaya Libre Regular"/>
            </a:endParaRPr>
          </a:p>
          <a:p>
            <a:pPr algn="just">
              <a:lnSpc>
                <a:spcPts val="3359"/>
              </a:lnSpc>
            </a:pP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Cele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trei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componente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principale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ale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platformei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sunt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următoarele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:</a:t>
            </a:r>
          </a:p>
          <a:p>
            <a:pPr algn="just">
              <a:lnSpc>
                <a:spcPts val="3359"/>
              </a:lnSpc>
            </a:pPr>
            <a:endParaRPr lang="en-US" sz="2400" b="1" spc="-36" dirty="0">
              <a:solidFill>
                <a:srgbClr val="000000"/>
              </a:solidFill>
              <a:latin typeface="Abhaya Libre Regular"/>
            </a:endParaRPr>
          </a:p>
          <a:p>
            <a:pPr algn="just">
              <a:lnSpc>
                <a:spcPts val="3359"/>
              </a:lnSpc>
            </a:pPr>
            <a:r>
              <a:rPr lang="el-GR" sz="2400" b="1" spc="-36" dirty="0">
                <a:solidFill>
                  <a:srgbClr val="000000"/>
                </a:solidFill>
                <a:latin typeface="Abhaya Libre Regular"/>
              </a:rPr>
              <a:t>1. 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O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echipă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de management de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proiect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și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cercetare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și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dezvoltare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la JRC</a:t>
            </a:r>
            <a:endParaRPr lang="el-GR" sz="2400" spc="-36" dirty="0">
              <a:solidFill>
                <a:srgbClr val="000000"/>
              </a:solidFill>
              <a:latin typeface="Abhaya Libre Regular"/>
            </a:endParaRPr>
          </a:p>
          <a:p>
            <a:pPr algn="just">
              <a:lnSpc>
                <a:spcPts val="3359"/>
              </a:lnSpc>
            </a:pPr>
            <a:endParaRPr lang="el-GR" sz="2400" spc="-36" dirty="0">
              <a:solidFill>
                <a:srgbClr val="000000"/>
              </a:solidFill>
              <a:latin typeface="Abhaya Libre Regular"/>
            </a:endParaRPr>
          </a:p>
          <a:p>
            <a:pPr algn="just">
              <a:lnSpc>
                <a:spcPts val="3359"/>
              </a:lnSpc>
            </a:pPr>
            <a:r>
              <a:rPr lang="el-GR" sz="2400" b="1" spc="-36" dirty="0">
                <a:solidFill>
                  <a:srgbClr val="000000"/>
                </a:solidFill>
                <a:latin typeface="Abhaya Libre Regular"/>
              </a:rPr>
              <a:t>2</a:t>
            </a:r>
            <a:r>
              <a:rPr lang="el-GR" sz="2400" spc="-36" dirty="0">
                <a:solidFill>
                  <a:srgbClr val="000000"/>
                </a:solidFill>
                <a:latin typeface="Abhaya Libre Regular"/>
              </a:rPr>
              <a:t>. </a:t>
            </a:r>
            <a:r>
              <a:rPr lang="it-IT" sz="2400" spc="-36" dirty="0">
                <a:solidFill>
                  <a:srgbClr val="000000"/>
                </a:solidFill>
                <a:latin typeface="Abhaya Libre Regular"/>
              </a:rPr>
              <a:t>O echipă de conducere formată din membri din diverse servicii comisiei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.</a:t>
            </a:r>
            <a:endParaRPr lang="el-GR" sz="2400" spc="-36" dirty="0">
              <a:solidFill>
                <a:srgbClr val="000000"/>
              </a:solidFill>
              <a:latin typeface="Abhaya Libre Regular"/>
            </a:endParaRPr>
          </a:p>
          <a:p>
            <a:pPr algn="just">
              <a:lnSpc>
                <a:spcPts val="3359"/>
              </a:lnSpc>
            </a:pPr>
            <a:endParaRPr lang="en-US" sz="2400" spc="-36" dirty="0">
              <a:solidFill>
                <a:srgbClr val="000000"/>
              </a:solidFill>
              <a:latin typeface="Abhaya Libre Regular"/>
            </a:endParaRPr>
          </a:p>
          <a:p>
            <a:pPr algn="just">
              <a:lnSpc>
                <a:spcPts val="3359"/>
              </a:lnSpc>
            </a:pPr>
            <a:r>
              <a:rPr lang="el-GR" sz="2400" b="1" spc="-36" dirty="0">
                <a:solidFill>
                  <a:srgbClr val="000000"/>
                </a:solidFill>
                <a:latin typeface="Abhaya Libre Regular"/>
              </a:rPr>
              <a:t>3. 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Un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grup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oglindă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de cadre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universitare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eminente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și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specialiști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în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inovare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și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dezvoltare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regională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precum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și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reprezentanți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ai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unor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organizații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precum OCDE, EURADA, ERRIN, EBN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și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Observatorul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și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Alianța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Europeană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a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Clusterului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).</a:t>
            </a:r>
          </a:p>
          <a:p>
            <a:pPr algn="just">
              <a:lnSpc>
                <a:spcPts val="3359"/>
              </a:lnSpc>
            </a:pPr>
            <a:endParaRPr lang="en-US" sz="2400" spc="-36" dirty="0">
              <a:solidFill>
                <a:srgbClr val="000000"/>
              </a:solidFill>
              <a:latin typeface="Abhaya Libre Regular"/>
            </a:endParaRPr>
          </a:p>
        </p:txBody>
      </p:sp>
      <p:pic>
        <p:nvPicPr>
          <p:cNvPr id="7" name="Picture 26">
            <a:extLst>
              <a:ext uri="{FF2B5EF4-FFF2-40B4-BE49-F238E27FC236}">
                <a16:creationId xmlns:a16="http://schemas.microsoft.com/office/drawing/2014/main" id="{0D6F1214-7626-9B6F-0062-5EB8140FD90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2573000" y="3619500"/>
            <a:ext cx="1638851" cy="1638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877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836636">
            <a:off x="0" y="-2006961"/>
            <a:ext cx="3334026" cy="358848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6418708" y="0"/>
            <a:ext cx="1869292" cy="186929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7870030" y="9245916"/>
            <a:ext cx="3710720" cy="779251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4673498" y="743344"/>
            <a:ext cx="10566501" cy="14584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449"/>
              </a:lnSpc>
            </a:pPr>
            <a:r>
              <a:rPr lang="en-US" sz="6410" dirty="0" err="1">
                <a:solidFill>
                  <a:srgbClr val="000000"/>
                </a:solidFill>
                <a:latin typeface="Abhaya Libre Regular"/>
              </a:rPr>
              <a:t>Activități</a:t>
            </a:r>
            <a:r>
              <a:rPr lang="en-US" sz="641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6410" dirty="0" err="1">
                <a:solidFill>
                  <a:srgbClr val="000000"/>
                </a:solidFill>
                <a:latin typeface="Abhaya Libre Regular"/>
              </a:rPr>
              <a:t>Platfomă</a:t>
            </a:r>
            <a:r>
              <a:rPr lang="en-US" sz="641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6410" dirty="0" err="1">
                <a:solidFill>
                  <a:srgbClr val="000000"/>
                </a:solidFill>
                <a:latin typeface="Abhaya Libre Regular"/>
              </a:rPr>
              <a:t>Specializare</a:t>
            </a:r>
            <a:r>
              <a:rPr lang="en-US" sz="641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6410" dirty="0" err="1">
                <a:solidFill>
                  <a:srgbClr val="000000"/>
                </a:solidFill>
                <a:latin typeface="Abhaya Libre Regular"/>
              </a:rPr>
              <a:t>Inteligentă</a:t>
            </a:r>
            <a:r>
              <a:rPr lang="ro-RO" sz="641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6410" dirty="0">
                <a:solidFill>
                  <a:srgbClr val="000000"/>
                </a:solidFill>
                <a:latin typeface="Abhaya Libre Regular"/>
              </a:rPr>
              <a:t>(a)</a:t>
            </a:r>
          </a:p>
        </p:txBody>
      </p:sp>
      <p:pic>
        <p:nvPicPr>
          <p:cNvPr id="20" name="Picture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9614497">
            <a:off x="17215841" y="8047725"/>
            <a:ext cx="4352147" cy="4346443"/>
          </a:xfrm>
          <a:prstGeom prst="rect">
            <a:avLst/>
          </a:prstGeom>
        </p:spPr>
      </p:pic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BF22F457-1EF1-36AF-A172-FDFA50B6116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54682210"/>
              </p:ext>
            </p:extLst>
          </p:nvPr>
        </p:nvGraphicFramePr>
        <p:xfrm>
          <a:off x="2209800" y="2374982"/>
          <a:ext cx="13030200" cy="665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25323452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3698262"/>
            <a:ext cx="19062365" cy="3086100"/>
            <a:chOff x="0" y="0"/>
            <a:chExt cx="502054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020540" cy="812800"/>
            </a:xfrm>
            <a:custGeom>
              <a:avLst/>
              <a:gdLst/>
              <a:ahLst/>
              <a:cxnLst/>
              <a:rect l="l" t="t" r="r" b="b"/>
              <a:pathLst>
                <a:path w="5020540" h="812800">
                  <a:moveTo>
                    <a:pt x="0" y="0"/>
                  </a:moveTo>
                  <a:lnTo>
                    <a:pt x="5020540" y="0"/>
                  </a:lnTo>
                  <a:lnTo>
                    <a:pt x="502054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D0E9E5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8947194">
            <a:off x="6660949" y="7604935"/>
            <a:ext cx="5364129" cy="536412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9632120">
            <a:off x="-2431639" y="-1705919"/>
            <a:ext cx="5721823" cy="566980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8571149">
            <a:off x="-2523144" y="7570662"/>
            <a:ext cx="6836042" cy="677389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0800000">
            <a:off x="15156600" y="8264626"/>
            <a:ext cx="3334026" cy="358848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0800000">
            <a:off x="1904437" y="-772267"/>
            <a:ext cx="2556197" cy="275128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9614497">
            <a:off x="17189899" y="6091404"/>
            <a:ext cx="4352147" cy="434644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3420380">
            <a:off x="5570971" y="-4349323"/>
            <a:ext cx="5810576" cy="580296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4167270">
            <a:off x="-3176552" y="4860538"/>
            <a:ext cx="4881157" cy="4874760"/>
          </a:xfrm>
          <a:prstGeom prst="rect">
            <a:avLst/>
          </a:prstGeom>
        </p:spPr>
      </p:pic>
      <p:grpSp>
        <p:nvGrpSpPr>
          <p:cNvPr id="13" name="Group 13"/>
          <p:cNvGrpSpPr/>
          <p:nvPr/>
        </p:nvGrpSpPr>
        <p:grpSpPr>
          <a:xfrm rot="-10800000">
            <a:off x="1170764" y="8531326"/>
            <a:ext cx="2900572" cy="807705"/>
            <a:chOff x="0" y="0"/>
            <a:chExt cx="3867430" cy="1076939"/>
          </a:xfrm>
        </p:grpSpPr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3867430" cy="618789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>
              <a:off x="0" y="458151"/>
              <a:ext cx="3867430" cy="618789"/>
            </a:xfrm>
            <a:prstGeom prst="rect">
              <a:avLst/>
            </a:prstGeom>
          </p:spPr>
        </p:pic>
      </p:grpSp>
      <p:sp>
        <p:nvSpPr>
          <p:cNvPr id="16" name="TextBox 16"/>
          <p:cNvSpPr txBox="1"/>
          <p:nvPr/>
        </p:nvSpPr>
        <p:spPr>
          <a:xfrm>
            <a:off x="2621050" y="3689398"/>
            <a:ext cx="14307856" cy="31739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r>
              <a:rPr lang="en-US" sz="9000" dirty="0" err="1">
                <a:solidFill>
                  <a:srgbClr val="04989E"/>
                </a:solidFill>
                <a:latin typeface="Abhaya Libre Regular"/>
              </a:rPr>
              <a:t>Specializare</a:t>
            </a:r>
            <a:r>
              <a:rPr lang="en-US" sz="9000" dirty="0">
                <a:solidFill>
                  <a:srgbClr val="04989E"/>
                </a:solidFill>
                <a:latin typeface="Abhaya Libre Regular"/>
              </a:rPr>
              <a:t> </a:t>
            </a:r>
            <a:r>
              <a:rPr lang="ro-RO" sz="9000" dirty="0">
                <a:solidFill>
                  <a:srgbClr val="04989E"/>
                </a:solidFill>
                <a:latin typeface="Abhaya Libre Regular"/>
              </a:rPr>
              <a:t>Inteligentă</a:t>
            </a:r>
            <a:r>
              <a:rPr lang="en-US" sz="9000" dirty="0">
                <a:solidFill>
                  <a:srgbClr val="04989E"/>
                </a:solidFill>
                <a:latin typeface="Abhaya Libre Regular"/>
              </a:rPr>
              <a:t> – </a:t>
            </a:r>
          </a:p>
          <a:p>
            <a:pPr algn="ctr">
              <a:lnSpc>
                <a:spcPts val="12599"/>
              </a:lnSpc>
            </a:pPr>
            <a:r>
              <a:rPr lang="en-US" sz="9000" dirty="0" err="1">
                <a:solidFill>
                  <a:srgbClr val="04989E"/>
                </a:solidFill>
                <a:latin typeface="Abhaya Libre Regular"/>
              </a:rPr>
              <a:t>Sectoare</a:t>
            </a:r>
            <a:r>
              <a:rPr lang="en-US" sz="9000" dirty="0">
                <a:solidFill>
                  <a:srgbClr val="04989E"/>
                </a:solidFill>
                <a:latin typeface="Abhaya Libre Regular"/>
              </a:rPr>
              <a:t> </a:t>
            </a:r>
            <a:r>
              <a:rPr lang="en-US" sz="9000" dirty="0" err="1">
                <a:solidFill>
                  <a:srgbClr val="04989E"/>
                </a:solidFill>
                <a:latin typeface="Abhaya Libre Regular"/>
              </a:rPr>
              <a:t>aplica</a:t>
            </a:r>
            <a:r>
              <a:rPr lang="ro-RO" sz="9000" dirty="0">
                <a:solidFill>
                  <a:srgbClr val="04989E"/>
                </a:solidFill>
                <a:latin typeface="Abhaya Libre Regular"/>
              </a:rPr>
              <a:t>bile</a:t>
            </a:r>
            <a:endParaRPr lang="en-US" sz="9000" dirty="0">
              <a:solidFill>
                <a:srgbClr val="04989E"/>
              </a:solidFill>
              <a:latin typeface="Abhaya Libre Regular"/>
            </a:endParaRP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16418708" y="0"/>
            <a:ext cx="1869292" cy="1869292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7758608" y="9258300"/>
            <a:ext cx="3710720" cy="779251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836636">
            <a:off x="0" y="-2006961"/>
            <a:ext cx="3334026" cy="358848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6418708" y="0"/>
            <a:ext cx="1869292" cy="186929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7870030" y="9245916"/>
            <a:ext cx="3710720" cy="779251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4673498" y="743344"/>
            <a:ext cx="10566501" cy="14584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449"/>
              </a:lnSpc>
            </a:pPr>
            <a:r>
              <a:rPr lang="en-US" sz="6410" dirty="0" err="1">
                <a:solidFill>
                  <a:srgbClr val="000000"/>
                </a:solidFill>
                <a:latin typeface="Abhaya Libre Regular"/>
              </a:rPr>
              <a:t>Activități</a:t>
            </a:r>
            <a:r>
              <a:rPr lang="en-US" sz="641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6410" dirty="0" err="1">
                <a:solidFill>
                  <a:srgbClr val="000000"/>
                </a:solidFill>
                <a:latin typeface="Abhaya Libre Regular"/>
              </a:rPr>
              <a:t>Platfomă</a:t>
            </a:r>
            <a:r>
              <a:rPr lang="en-US" sz="641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6410" dirty="0" err="1">
                <a:solidFill>
                  <a:srgbClr val="000000"/>
                </a:solidFill>
                <a:latin typeface="Abhaya Libre Regular"/>
              </a:rPr>
              <a:t>Specializare</a:t>
            </a:r>
            <a:r>
              <a:rPr lang="en-US" sz="641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6410" dirty="0" err="1">
                <a:solidFill>
                  <a:srgbClr val="000000"/>
                </a:solidFill>
                <a:latin typeface="Abhaya Libre Regular"/>
              </a:rPr>
              <a:t>Inteligentă</a:t>
            </a:r>
            <a:r>
              <a:rPr lang="en-US" sz="6410" dirty="0">
                <a:solidFill>
                  <a:srgbClr val="000000"/>
                </a:solidFill>
                <a:latin typeface="Abhaya Libre Regular"/>
              </a:rPr>
              <a:t> (b)</a:t>
            </a:r>
          </a:p>
        </p:txBody>
      </p:sp>
      <p:pic>
        <p:nvPicPr>
          <p:cNvPr id="20" name="Picture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9614497">
            <a:off x="17215841" y="8047725"/>
            <a:ext cx="4352147" cy="4346443"/>
          </a:xfrm>
          <a:prstGeom prst="rect">
            <a:avLst/>
          </a:prstGeom>
        </p:spPr>
      </p:pic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BF22F457-1EF1-36AF-A172-FDFA50B6116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26872526"/>
              </p:ext>
            </p:extLst>
          </p:nvPr>
        </p:nvGraphicFramePr>
        <p:xfrm>
          <a:off x="2209800" y="2374982"/>
          <a:ext cx="13030200" cy="665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14522237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4196164">
            <a:off x="-5811133" y="7594029"/>
            <a:ext cx="11622266" cy="1238807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836636">
            <a:off x="0" y="-2006961"/>
            <a:ext cx="3334026" cy="358848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6418708" y="0"/>
            <a:ext cx="1869292" cy="186929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7870030" y="9245916"/>
            <a:ext cx="3710720" cy="779251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911525" y="3799930"/>
            <a:ext cx="12871275" cy="47795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359"/>
              </a:lnSpc>
            </a:pP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Oferte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platforme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de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specializare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inteligentă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:</a:t>
            </a:r>
          </a:p>
          <a:p>
            <a:pPr marL="342900" indent="-342900" algn="just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Instruire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pentru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factorii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de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decizie</a:t>
            </a:r>
            <a:endParaRPr lang="ro-RO" sz="2400" spc="-36" dirty="0">
              <a:solidFill>
                <a:srgbClr val="000000"/>
              </a:solidFill>
              <a:latin typeface="Abhaya Libre Regular"/>
            </a:endParaRPr>
          </a:p>
          <a:p>
            <a:pPr marL="342900" indent="-342900" algn="just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Acces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la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informații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esențiale</a:t>
            </a:r>
            <a:endParaRPr lang="ro-RO" sz="2400" spc="-36" dirty="0">
              <a:solidFill>
                <a:srgbClr val="000000"/>
              </a:solidFill>
              <a:latin typeface="Abhaya Libre Regular"/>
            </a:endParaRPr>
          </a:p>
          <a:p>
            <a:pPr marL="342900" indent="-342900" algn="just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it-IT" sz="2400" spc="-36" dirty="0">
                <a:solidFill>
                  <a:srgbClr val="000000"/>
                </a:solidFill>
                <a:latin typeface="Abhaya Libre Regular"/>
              </a:rPr>
              <a:t>Participarea la proiecte de cercetare de înaltă calitate care informează despre procesul de elaborare a politicilor și formarea strategiei</a:t>
            </a:r>
            <a:endParaRPr lang="ro-RO" sz="2400" spc="-36" dirty="0">
              <a:solidFill>
                <a:srgbClr val="000000"/>
              </a:solidFill>
              <a:latin typeface="Abhaya Libre Regular"/>
            </a:endParaRPr>
          </a:p>
          <a:p>
            <a:pPr marL="342900" indent="-342900" algn="just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Facilitarea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evaluărilor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inter pares</a:t>
            </a:r>
            <a:endParaRPr lang="ro-RO" sz="2400" spc="-36" dirty="0">
              <a:solidFill>
                <a:srgbClr val="000000"/>
              </a:solidFill>
              <a:latin typeface="Abhaya Libre Regular"/>
            </a:endParaRPr>
          </a:p>
          <a:p>
            <a:pPr marL="342900" indent="-342900" algn="just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fr-FR" sz="2400" spc="-36" dirty="0">
                <a:solidFill>
                  <a:srgbClr val="000000"/>
                </a:solidFill>
                <a:latin typeface="Abhaya Libre Regular"/>
              </a:rPr>
              <a:t>Exemple de </a:t>
            </a:r>
            <a:r>
              <a:rPr lang="fr-FR" sz="2400" spc="-36" dirty="0" err="1">
                <a:solidFill>
                  <a:srgbClr val="000000"/>
                </a:solidFill>
                <a:latin typeface="Abhaya Libre Regular"/>
              </a:rPr>
              <a:t>bune</a:t>
            </a:r>
            <a:r>
              <a:rPr lang="fr-FR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fr-FR" sz="2400" spc="-36" dirty="0" err="1">
                <a:solidFill>
                  <a:srgbClr val="000000"/>
                </a:solidFill>
                <a:latin typeface="Abhaya Libre Regular"/>
              </a:rPr>
              <a:t>practici</a:t>
            </a:r>
            <a:r>
              <a:rPr lang="fr-FR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fr-FR" sz="2400" spc="-36" dirty="0" err="1">
                <a:solidFill>
                  <a:srgbClr val="000000"/>
                </a:solidFill>
                <a:latin typeface="Abhaya Libre Regular"/>
              </a:rPr>
              <a:t>și</a:t>
            </a:r>
            <a:r>
              <a:rPr lang="fr-FR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fr-FR" sz="2400" spc="-36" dirty="0" err="1">
                <a:solidFill>
                  <a:srgbClr val="000000"/>
                </a:solidFill>
                <a:latin typeface="Abhaya Libre Regular"/>
              </a:rPr>
              <a:t>sfaturi</a:t>
            </a:r>
            <a:endParaRPr lang="ro-RO" sz="2400" spc="-36" dirty="0">
              <a:solidFill>
                <a:srgbClr val="000000"/>
              </a:solidFill>
              <a:latin typeface="Abhaya Libre Regular"/>
            </a:endParaRPr>
          </a:p>
          <a:p>
            <a:pPr marL="342900" indent="-342900" algn="just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it-IT" sz="2400" spc="-36" dirty="0">
                <a:solidFill>
                  <a:srgbClr val="000000"/>
                </a:solidFill>
                <a:latin typeface="Abhaya Libre Regular"/>
              </a:rPr>
              <a:t>Organizarea de sesiuni de informare a politicienilor și participarea la conferințe</a:t>
            </a:r>
            <a:endParaRPr lang="en-US" sz="2400" spc="-36" dirty="0">
              <a:solidFill>
                <a:srgbClr val="000000"/>
              </a:solidFill>
              <a:latin typeface="Abhaya Libre Regular"/>
            </a:endParaRPr>
          </a:p>
          <a:p>
            <a:pPr algn="just">
              <a:lnSpc>
                <a:spcPts val="3359"/>
              </a:lnSpc>
            </a:pPr>
            <a:endParaRPr lang="en-US" sz="2400" spc="-36" dirty="0">
              <a:solidFill>
                <a:srgbClr val="000000"/>
              </a:solidFill>
              <a:latin typeface="Abhaya Libre Regular"/>
            </a:endParaRPr>
          </a:p>
          <a:p>
            <a:pPr algn="just">
              <a:lnSpc>
                <a:spcPts val="3359"/>
              </a:lnSpc>
            </a:pPr>
            <a:endParaRPr lang="en-US" sz="2400" spc="-36" dirty="0">
              <a:solidFill>
                <a:srgbClr val="000000"/>
              </a:solidFill>
              <a:latin typeface="Abhaya Libre Regular"/>
            </a:endParaRPr>
          </a:p>
          <a:p>
            <a:pPr algn="just">
              <a:lnSpc>
                <a:spcPts val="3359"/>
              </a:lnSpc>
            </a:pPr>
            <a:endParaRPr lang="en-US" sz="2400" spc="-36" dirty="0">
              <a:solidFill>
                <a:srgbClr val="000000"/>
              </a:solidFill>
              <a:latin typeface="Abhaya Libre Regular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911524" y="2052507"/>
            <a:ext cx="15623480" cy="7659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449"/>
              </a:lnSpc>
            </a:pPr>
            <a:r>
              <a:rPr lang="en-US" sz="6410" dirty="0" err="1">
                <a:solidFill>
                  <a:srgbClr val="000000"/>
                </a:solidFill>
                <a:latin typeface="Abhaya Libre Regular"/>
              </a:rPr>
              <a:t>Servicii</a:t>
            </a:r>
            <a:r>
              <a:rPr lang="ro-RO" sz="6410" dirty="0">
                <a:solidFill>
                  <a:srgbClr val="000000"/>
                </a:solidFill>
                <a:latin typeface="Abhaya Libre Regular"/>
              </a:rPr>
              <a:t>le </a:t>
            </a:r>
            <a:r>
              <a:rPr lang="en-US" sz="6410" dirty="0">
                <a:solidFill>
                  <a:srgbClr val="000000"/>
                </a:solidFill>
                <a:latin typeface="Abhaya Libre Regular"/>
              </a:rPr>
              <a:t>platform</a:t>
            </a:r>
            <a:r>
              <a:rPr lang="ro-RO" sz="6410" dirty="0">
                <a:solidFill>
                  <a:srgbClr val="000000"/>
                </a:solidFill>
                <a:latin typeface="Abhaya Libre Regular"/>
              </a:rPr>
              <a:t>ei</a:t>
            </a:r>
            <a:r>
              <a:rPr lang="en-US" sz="6410" dirty="0">
                <a:solidFill>
                  <a:srgbClr val="000000"/>
                </a:solidFill>
                <a:latin typeface="Abhaya Libre Regular"/>
              </a:rPr>
              <a:t> de </a:t>
            </a:r>
            <a:r>
              <a:rPr lang="en-US" sz="6410" dirty="0" err="1">
                <a:solidFill>
                  <a:srgbClr val="000000"/>
                </a:solidFill>
                <a:latin typeface="Abhaya Libre Regular"/>
              </a:rPr>
              <a:t>specializare</a:t>
            </a:r>
            <a:r>
              <a:rPr lang="en-US" sz="641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6410" dirty="0" err="1">
                <a:solidFill>
                  <a:srgbClr val="000000"/>
                </a:solidFill>
                <a:latin typeface="Abhaya Libre Regular"/>
              </a:rPr>
              <a:t>inteligentă</a:t>
            </a:r>
            <a:endParaRPr lang="en-US" sz="6410" dirty="0">
              <a:solidFill>
                <a:srgbClr val="000000"/>
              </a:solidFill>
              <a:latin typeface="Abhaya Libre Regular"/>
            </a:endParaRPr>
          </a:p>
        </p:txBody>
      </p:sp>
      <p:pic>
        <p:nvPicPr>
          <p:cNvPr id="6" name="Picture 12">
            <a:extLst>
              <a:ext uri="{FF2B5EF4-FFF2-40B4-BE49-F238E27FC236}">
                <a16:creationId xmlns:a16="http://schemas.microsoft.com/office/drawing/2014/main" id="{8CF2B70A-8EAB-3E8E-14D9-B020E5E5E49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3291387" y="5777052"/>
            <a:ext cx="3744823" cy="405942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FC2335A-91AF-FCAB-C2F9-5F28A6FF9E89}"/>
              </a:ext>
            </a:extLst>
          </p:cNvPr>
          <p:cNvSpPr txBox="1"/>
          <p:nvPr/>
        </p:nvSpPr>
        <p:spPr>
          <a:xfrm>
            <a:off x="13677898" y="6507271"/>
            <a:ext cx="2971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>
                <a:latin typeface="Abhaya Libre Regular" panose="020B0604020202020204" charset="0"/>
                <a:cs typeface="Abhaya Libre Regular" panose="020B0604020202020204" charset="0"/>
              </a:rPr>
              <a:t>Toate</a:t>
            </a:r>
            <a:r>
              <a:rPr lang="en-US" sz="2400" b="1" i="1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b="1" i="1" dirty="0" err="1">
                <a:latin typeface="Abhaya Libre Regular" panose="020B0604020202020204" charset="0"/>
                <a:cs typeface="Abhaya Libre Regular" panose="020B0604020202020204" charset="0"/>
              </a:rPr>
              <a:t>statele</a:t>
            </a:r>
            <a:r>
              <a:rPr lang="en-US" sz="2400" b="1" i="1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b="1" i="1" dirty="0" err="1">
                <a:latin typeface="Abhaya Libre Regular" panose="020B0604020202020204" charset="0"/>
                <a:cs typeface="Abhaya Libre Regular" panose="020B0604020202020204" charset="0"/>
              </a:rPr>
              <a:t>membre</a:t>
            </a:r>
            <a:r>
              <a:rPr lang="en-US" sz="2400" b="1" i="1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b="1" i="1" dirty="0" err="1">
                <a:latin typeface="Abhaya Libre Regular" panose="020B0604020202020204" charset="0"/>
                <a:cs typeface="Abhaya Libre Regular" panose="020B0604020202020204" charset="0"/>
              </a:rPr>
              <a:t>și</a:t>
            </a:r>
            <a:r>
              <a:rPr lang="en-US" sz="2400" b="1" i="1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b="1" i="1" dirty="0" err="1">
                <a:latin typeface="Abhaya Libre Regular" panose="020B0604020202020204" charset="0"/>
                <a:cs typeface="Abhaya Libre Regular" panose="020B0604020202020204" charset="0"/>
              </a:rPr>
              <a:t>regiunile</a:t>
            </a:r>
            <a:r>
              <a:rPr lang="en-US" sz="2400" b="1" i="1" dirty="0">
                <a:latin typeface="Abhaya Libre Regular" panose="020B0604020202020204" charset="0"/>
                <a:cs typeface="Abhaya Libre Regular" panose="020B0604020202020204" charset="0"/>
              </a:rPr>
              <a:t> UE sunt </a:t>
            </a:r>
            <a:r>
              <a:rPr lang="en-US" sz="2400" b="1" i="1" dirty="0" err="1">
                <a:latin typeface="Abhaya Libre Regular" panose="020B0604020202020204" charset="0"/>
                <a:cs typeface="Abhaya Libre Regular" panose="020B0604020202020204" charset="0"/>
              </a:rPr>
              <a:t>eligibile</a:t>
            </a:r>
            <a:r>
              <a:rPr lang="en-US" sz="2400" b="1" i="1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b="1" i="1" dirty="0" err="1">
                <a:latin typeface="Abhaya Libre Regular" panose="020B0604020202020204" charset="0"/>
                <a:cs typeface="Abhaya Libre Regular" panose="020B0604020202020204" charset="0"/>
              </a:rPr>
              <a:t>să</a:t>
            </a:r>
            <a:r>
              <a:rPr lang="en-US" sz="2400" b="1" i="1" dirty="0">
                <a:latin typeface="Abhaya Libre Regular" panose="020B0604020202020204" charset="0"/>
                <a:cs typeface="Abhaya Libre Regular" panose="020B0604020202020204" charset="0"/>
              </a:rPr>
              <a:t> se </a:t>
            </a:r>
            <a:r>
              <a:rPr lang="en-US" sz="2400" b="1" i="1" dirty="0" err="1">
                <a:latin typeface="Abhaya Libre Regular" panose="020B0604020202020204" charset="0"/>
                <a:cs typeface="Abhaya Libre Regular" panose="020B0604020202020204" charset="0"/>
              </a:rPr>
              <a:t>înregistreze</a:t>
            </a:r>
            <a:r>
              <a:rPr lang="en-US" sz="2400" b="1" i="1" dirty="0">
                <a:latin typeface="Abhaya Libre Regular" panose="020B0604020202020204" charset="0"/>
                <a:cs typeface="Abhaya Libre Regular" panose="020B0604020202020204" charset="0"/>
              </a:rPr>
              <a:t> pe </a:t>
            </a:r>
            <a:r>
              <a:rPr lang="en-US" sz="2400" b="1" i="1" dirty="0" err="1">
                <a:latin typeface="Abhaya Libre Regular" panose="020B0604020202020204" charset="0"/>
                <a:cs typeface="Abhaya Libre Regular" panose="020B0604020202020204" charset="0"/>
              </a:rPr>
              <a:t>Platformă</a:t>
            </a:r>
            <a:endParaRPr lang="en-US" sz="2400" b="1" i="1" dirty="0">
              <a:latin typeface="Abhaya Libre Regular" panose="020B0604020202020204" charset="0"/>
              <a:cs typeface="Abhaya Libre Regular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14814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4196164">
            <a:off x="-5974143" y="8370333"/>
            <a:ext cx="10675280" cy="1137869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836636">
            <a:off x="0" y="-2006961"/>
            <a:ext cx="3334026" cy="358848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6418708" y="0"/>
            <a:ext cx="1869292" cy="186929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7870030" y="9245916"/>
            <a:ext cx="3710720" cy="77925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9614497">
            <a:off x="17215841" y="8047725"/>
            <a:ext cx="4352147" cy="4346443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5003631" y="727080"/>
            <a:ext cx="8280738" cy="7707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49"/>
              </a:lnSpc>
            </a:pPr>
            <a:r>
              <a:rPr lang="en-US" sz="6410" dirty="0">
                <a:solidFill>
                  <a:srgbClr val="000000"/>
                </a:solidFill>
                <a:latin typeface="Abhaya Libre Regular"/>
              </a:rPr>
              <a:t> Platform</a:t>
            </a:r>
            <a:r>
              <a:rPr lang="ro-RO" sz="6410" dirty="0">
                <a:solidFill>
                  <a:srgbClr val="000000"/>
                </a:solidFill>
                <a:latin typeface="Abhaya Libre Regular"/>
              </a:rPr>
              <a:t>a</a:t>
            </a:r>
            <a:r>
              <a:rPr lang="en-US" sz="6410" dirty="0">
                <a:solidFill>
                  <a:srgbClr val="000000"/>
                </a:solidFill>
                <a:latin typeface="Abhaya Libre Regular"/>
              </a:rPr>
              <a:t> S3 (Video)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6934200" y="7119809"/>
            <a:ext cx="7965729" cy="282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240"/>
              </a:lnSpc>
            </a:pPr>
            <a:r>
              <a:rPr lang="en-US" sz="1600" spc="-24" dirty="0">
                <a:solidFill>
                  <a:srgbClr val="000000"/>
                </a:solidFill>
                <a:latin typeface="Abhaya Libre Regular"/>
              </a:rPr>
              <a:t>Source: https://youtu.be/uqntML2ycGY</a:t>
            </a:r>
          </a:p>
        </p:txBody>
      </p:sp>
      <p:pic>
        <p:nvPicPr>
          <p:cNvPr id="15" name="Online Media 14" title="The Smart Specialisation Platform">
            <a:hlinkClick r:id="" action="ppaction://media"/>
            <a:extLst>
              <a:ext uri="{FF2B5EF4-FFF2-40B4-BE49-F238E27FC236}">
                <a16:creationId xmlns:a16="http://schemas.microsoft.com/office/drawing/2014/main" id="{42AB7718-FBE9-8217-256D-6336974F362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11"/>
          <a:stretch>
            <a:fillRect/>
          </a:stretch>
        </p:blipFill>
        <p:spPr>
          <a:xfrm>
            <a:off x="4981721" y="1872756"/>
            <a:ext cx="8009547" cy="5046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864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4196164">
            <a:off x="-5811133" y="7594029"/>
            <a:ext cx="11622266" cy="1238807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836636">
            <a:off x="0" y="-2006961"/>
            <a:ext cx="3334026" cy="358848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6418708" y="0"/>
            <a:ext cx="1869292" cy="186929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7870030" y="9245916"/>
            <a:ext cx="3710720" cy="779251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911525" y="3799930"/>
            <a:ext cx="14014275" cy="39074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359"/>
              </a:lnSpc>
            </a:pP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Universitățile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pot fi o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bază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pentru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economiile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locale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într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-o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gamă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largă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de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ramuri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.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Contribuția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lor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în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această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direcție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poate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fi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realizată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prin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:</a:t>
            </a:r>
          </a:p>
          <a:p>
            <a:pPr algn="just">
              <a:lnSpc>
                <a:spcPts val="3359"/>
              </a:lnSpc>
            </a:pPr>
            <a:endParaRPr lang="en-US" sz="2400" spc="-36" dirty="0">
              <a:solidFill>
                <a:srgbClr val="000000"/>
              </a:solidFill>
              <a:latin typeface="Abhaya Libre Regular"/>
            </a:endParaRPr>
          </a:p>
          <a:p>
            <a:pPr marL="342900" indent="-342900" algn="just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inovarea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în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afaceri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care este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strâns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legată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de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funcția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de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cercetare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a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Universității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</a:t>
            </a:r>
          </a:p>
          <a:p>
            <a:pPr marL="342900" indent="-342900" algn="just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Dezvoltarea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capitalului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uman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legat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de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predare</a:t>
            </a:r>
            <a:endParaRPr lang="ro-RO" sz="2400" spc="-36" dirty="0">
              <a:solidFill>
                <a:srgbClr val="000000"/>
              </a:solidFill>
              <a:latin typeface="Abhaya Libre Regular"/>
            </a:endParaRPr>
          </a:p>
          <a:p>
            <a:pPr marL="342900" indent="-342900" algn="just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De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extindere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a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comunității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asociate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cu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Universitatea</a:t>
            </a:r>
            <a:endParaRPr lang="ro-RO" sz="2400" spc="-36" dirty="0">
              <a:solidFill>
                <a:srgbClr val="000000"/>
              </a:solidFill>
              <a:latin typeface="Abhaya Libre Regular"/>
            </a:endParaRPr>
          </a:p>
          <a:p>
            <a:pPr marL="342900" indent="-342900" algn="just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Contribuția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directorilor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și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membrilor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săi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la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comunitatea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locală</a:t>
            </a:r>
            <a:endParaRPr lang="el-GR" sz="2400" spc="-36" dirty="0">
              <a:solidFill>
                <a:srgbClr val="000000"/>
              </a:solidFill>
              <a:latin typeface="Abhaya Libre Regular"/>
            </a:endParaRPr>
          </a:p>
          <a:p>
            <a:pPr algn="just">
              <a:lnSpc>
                <a:spcPts val="3359"/>
              </a:lnSpc>
            </a:pP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Dacă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sunt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îndeplinite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cerințele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de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mai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sus,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atunci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Universitatea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este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capabilă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să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asume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un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rol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activ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în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procesul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de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dezvoltare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regională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.</a:t>
            </a:r>
            <a:endParaRPr lang="el-GR" sz="2400" spc="-36" dirty="0">
              <a:solidFill>
                <a:srgbClr val="000000"/>
              </a:solidFill>
              <a:latin typeface="Abhaya Libre Regular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917662" y="2099717"/>
            <a:ext cx="16002000" cy="7659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449"/>
              </a:lnSpc>
            </a:pPr>
            <a:r>
              <a:rPr lang="en-US" sz="6410" dirty="0" err="1">
                <a:solidFill>
                  <a:srgbClr val="000000"/>
                </a:solidFill>
                <a:latin typeface="Abhaya Libre Regular"/>
              </a:rPr>
              <a:t>Rolul</a:t>
            </a:r>
            <a:r>
              <a:rPr lang="en-US" sz="641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6410" dirty="0" err="1">
                <a:solidFill>
                  <a:srgbClr val="000000"/>
                </a:solidFill>
                <a:latin typeface="Abhaya Libre Regular"/>
              </a:rPr>
              <a:t>universităților</a:t>
            </a:r>
            <a:r>
              <a:rPr lang="en-US" sz="641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6410" dirty="0" err="1">
                <a:solidFill>
                  <a:srgbClr val="000000"/>
                </a:solidFill>
                <a:latin typeface="Abhaya Libre Regular"/>
              </a:rPr>
              <a:t>în</a:t>
            </a:r>
            <a:r>
              <a:rPr lang="en-US" sz="641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6410" dirty="0" err="1">
                <a:solidFill>
                  <a:srgbClr val="000000"/>
                </a:solidFill>
                <a:latin typeface="Abhaya Libre Regular"/>
              </a:rPr>
              <a:t>specializarea</a:t>
            </a:r>
            <a:r>
              <a:rPr lang="en-US" sz="641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6410" dirty="0" err="1">
                <a:solidFill>
                  <a:srgbClr val="000000"/>
                </a:solidFill>
                <a:latin typeface="Abhaya Libre Regular"/>
              </a:rPr>
              <a:t>inteligentă</a:t>
            </a:r>
            <a:endParaRPr lang="en-US" sz="6410" dirty="0">
              <a:solidFill>
                <a:srgbClr val="000000"/>
              </a:solidFill>
              <a:latin typeface="Abhaya Libre Regular"/>
            </a:endParaRPr>
          </a:p>
        </p:txBody>
      </p:sp>
      <p:pic>
        <p:nvPicPr>
          <p:cNvPr id="7" name="Picture 34">
            <a:extLst>
              <a:ext uri="{FF2B5EF4-FFF2-40B4-BE49-F238E27FC236}">
                <a16:creationId xmlns:a16="http://schemas.microsoft.com/office/drawing/2014/main" id="{FE2B26CC-464B-1BAC-BEDE-BA4C43C6B1A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10800000">
            <a:off x="15480239" y="8267700"/>
            <a:ext cx="3334026" cy="3588482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4196164">
            <a:off x="-5974143" y="8370333"/>
            <a:ext cx="10675280" cy="1137869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836636">
            <a:off x="0" y="-2006961"/>
            <a:ext cx="3334026" cy="358848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6418708" y="0"/>
            <a:ext cx="1869292" cy="186929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7870030" y="9245916"/>
            <a:ext cx="3710720" cy="77925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9614497">
            <a:off x="17215841" y="8047725"/>
            <a:ext cx="4352147" cy="4346443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2514600" y="885960"/>
            <a:ext cx="12990472" cy="7659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449"/>
              </a:lnSpc>
            </a:pPr>
            <a:r>
              <a:rPr lang="en-US" sz="6410" dirty="0" err="1">
                <a:solidFill>
                  <a:srgbClr val="000000"/>
                </a:solidFill>
                <a:latin typeface="Abhaya Libre Regular"/>
              </a:rPr>
              <a:t>Universități</a:t>
            </a:r>
            <a:r>
              <a:rPr lang="en-US" sz="641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6410" dirty="0" err="1">
                <a:solidFill>
                  <a:srgbClr val="000000"/>
                </a:solidFill>
                <a:latin typeface="Abhaya Libre Regular"/>
              </a:rPr>
              <a:t>și</a:t>
            </a:r>
            <a:r>
              <a:rPr lang="en-US" sz="641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6410" dirty="0" err="1">
                <a:solidFill>
                  <a:srgbClr val="000000"/>
                </a:solidFill>
                <a:latin typeface="Abhaya Libre Regular"/>
              </a:rPr>
              <a:t>inovație</a:t>
            </a:r>
            <a:r>
              <a:rPr lang="en-US" sz="641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6410" dirty="0" err="1">
                <a:solidFill>
                  <a:srgbClr val="000000"/>
                </a:solidFill>
                <a:latin typeface="Abhaya Libre Regular"/>
              </a:rPr>
              <a:t>regională</a:t>
            </a:r>
            <a:endParaRPr lang="en-US" sz="6410" dirty="0">
              <a:solidFill>
                <a:srgbClr val="000000"/>
              </a:solidFill>
              <a:latin typeface="Abhaya Libre Regular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9478319" y="1872563"/>
            <a:ext cx="4211950" cy="21634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359"/>
              </a:lnSpc>
            </a:pP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Promovarea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implicării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active a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Universităților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în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regiuni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a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căpătat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o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nouă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importanță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pentru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dezvoltarea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conceptului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de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specializare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inteligentă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regională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.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437120" y="5143500"/>
            <a:ext cx="5156465" cy="34714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359"/>
              </a:lnSpc>
            </a:pP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Potrivit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studiului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McCann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și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Ortega-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Argiles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Specializarea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Inteligentă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prevede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că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definirea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zonelor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de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extindere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și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dezvoltare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este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legată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de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rolul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unor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părți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interesate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specifice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cum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ar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fi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cercetători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furnizori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producători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și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furnizori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de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servicii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antreprenori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utilizări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finale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în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cercetare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și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industrie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etc.</a:t>
            </a:r>
          </a:p>
        </p:txBody>
      </p:sp>
      <p:sp>
        <p:nvSpPr>
          <p:cNvPr id="18" name="TextBox 13">
            <a:extLst>
              <a:ext uri="{FF2B5EF4-FFF2-40B4-BE49-F238E27FC236}">
                <a16:creationId xmlns:a16="http://schemas.microsoft.com/office/drawing/2014/main" id="{1F06F383-0091-1616-D081-BD8F1875F84C}"/>
              </a:ext>
            </a:extLst>
          </p:cNvPr>
          <p:cNvSpPr txBox="1"/>
          <p:nvPr/>
        </p:nvSpPr>
        <p:spPr>
          <a:xfrm>
            <a:off x="10883281" y="5302228"/>
            <a:ext cx="6477000" cy="34714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359"/>
              </a:lnSpc>
            </a:pP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Aceste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părți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interesate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caută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să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dobândească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cunoștințe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și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capital,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să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exploreze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potențiale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oportunități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de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cumpărare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identificând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tehnologia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de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exploatat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.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Astfel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universitățile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pot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juca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un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rol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important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în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definirea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unei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strategii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regionale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de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specializare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inteligentă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contribuind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la o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evaluare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mai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riguroasă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a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domeniului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de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cunoștințe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arii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competențelor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și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abilităților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etc.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35C7212-24D7-5CFA-FBFA-028DC399595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988" y="1869292"/>
            <a:ext cx="2790558" cy="1860372"/>
          </a:xfrm>
          <a:prstGeom prst="rect">
            <a:avLst/>
          </a:prstGeom>
        </p:spPr>
      </p:pic>
      <p:pic>
        <p:nvPicPr>
          <p:cNvPr id="16" name="Picture 17">
            <a:extLst>
              <a:ext uri="{FF2B5EF4-FFF2-40B4-BE49-F238E27FC236}">
                <a16:creationId xmlns:a16="http://schemas.microsoft.com/office/drawing/2014/main" id="{0CCA9FDB-0080-201F-62CF-4F2DDC63628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7904666" y="5208509"/>
            <a:ext cx="2001176" cy="2001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7936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836636">
            <a:off x="0" y="-2006961"/>
            <a:ext cx="3334026" cy="358848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6418708" y="0"/>
            <a:ext cx="1869292" cy="186929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7870030" y="9245916"/>
            <a:ext cx="3710720" cy="779251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2286000" y="1356693"/>
            <a:ext cx="12071399" cy="7659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449"/>
              </a:lnSpc>
            </a:pPr>
            <a:r>
              <a:rPr lang="en-US" sz="6410" dirty="0" err="1">
                <a:solidFill>
                  <a:srgbClr val="000000"/>
                </a:solidFill>
                <a:latin typeface="Abhaya Libre Regular"/>
              </a:rPr>
              <a:t>Studiu</a:t>
            </a:r>
            <a:r>
              <a:rPr lang="en-US" sz="6410" dirty="0">
                <a:solidFill>
                  <a:srgbClr val="000000"/>
                </a:solidFill>
                <a:latin typeface="Abhaya Libre Regular"/>
              </a:rPr>
              <a:t> de </a:t>
            </a:r>
            <a:r>
              <a:rPr lang="en-US" sz="6410" dirty="0" err="1">
                <a:solidFill>
                  <a:srgbClr val="000000"/>
                </a:solidFill>
                <a:latin typeface="Abhaya Libre Regular"/>
              </a:rPr>
              <a:t>caz</a:t>
            </a:r>
            <a:r>
              <a:rPr lang="en-US" sz="6410" dirty="0">
                <a:solidFill>
                  <a:srgbClr val="000000"/>
                </a:solidFill>
                <a:latin typeface="Abhaya Libre Regular"/>
              </a:rPr>
              <a:t> al </a:t>
            </a:r>
            <a:r>
              <a:rPr lang="en-US" sz="6410" dirty="0" err="1">
                <a:solidFill>
                  <a:srgbClr val="000000"/>
                </a:solidFill>
                <a:latin typeface="Abhaya Libre Regular"/>
              </a:rPr>
              <a:t>Andaluziei</a:t>
            </a:r>
            <a:r>
              <a:rPr lang="en-US" sz="6410" dirty="0">
                <a:solidFill>
                  <a:srgbClr val="000000"/>
                </a:solidFill>
                <a:latin typeface="Abhaya Libre Regular"/>
              </a:rPr>
              <a:t>(a)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355BFFE-EEEA-A287-BB36-73DCD707655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13092125" y="2991080"/>
            <a:ext cx="4286250" cy="32385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6C7CA0D-8B38-5855-0CB0-BDC180BD1906}"/>
              </a:ext>
            </a:extLst>
          </p:cNvPr>
          <p:cNvSpPr txBox="1"/>
          <p:nvPr/>
        </p:nvSpPr>
        <p:spPr>
          <a:xfrm>
            <a:off x="13716000" y="6364706"/>
            <a:ext cx="42862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8" tooltip="https://scn.wikipedia.org/wiki/Andalusia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9" tooltip="https://creativecommons.org/licenses/by-sa/3.0/"/>
              </a:rPr>
              <a:t>CC BY-SA</a:t>
            </a:r>
            <a:endParaRPr lang="en-US" sz="9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5D869B-8623-2493-4C09-3B7A089505FB}"/>
              </a:ext>
            </a:extLst>
          </p:cNvPr>
          <p:cNvSpPr txBox="1"/>
          <p:nvPr/>
        </p:nvSpPr>
        <p:spPr>
          <a:xfrm>
            <a:off x="1219200" y="3314700"/>
            <a:ext cx="101346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Spania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a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acordat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prioritate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clusterului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său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aerospațial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,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bazându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-se pe </a:t>
            </a:r>
            <a:r>
              <a:rPr lang="en-US" sz="2400" b="1" dirty="0" err="1">
                <a:latin typeface="Abhaya Libre Regular" panose="020B0604020202020204" charset="0"/>
                <a:cs typeface="Abhaya Libre Regular" panose="020B0604020202020204" charset="0"/>
              </a:rPr>
              <a:t>Centrul</a:t>
            </a:r>
            <a:r>
              <a:rPr lang="en-US" sz="2400" b="1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b="1" dirty="0" err="1">
                <a:latin typeface="Abhaya Libre Regular" panose="020B0604020202020204" charset="0"/>
                <a:cs typeface="Abhaya Libre Regular" panose="020B0604020202020204" charset="0"/>
              </a:rPr>
              <a:t>Avansat</a:t>
            </a:r>
            <a:r>
              <a:rPr lang="en-US" sz="2400" b="1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b="1" dirty="0" err="1">
                <a:latin typeface="Abhaya Libre Regular" panose="020B0604020202020204" charset="0"/>
                <a:cs typeface="Abhaya Libre Regular" panose="020B0604020202020204" charset="0"/>
              </a:rPr>
              <a:t>pentru</a:t>
            </a:r>
            <a:r>
              <a:rPr lang="en-US" sz="2400" b="1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b="1" dirty="0" err="1">
                <a:latin typeface="Abhaya Libre Regular" panose="020B0604020202020204" charset="0"/>
                <a:cs typeface="Abhaya Libre Regular" panose="020B0604020202020204" charset="0"/>
              </a:rPr>
              <a:t>Tehnologii</a:t>
            </a:r>
            <a:r>
              <a:rPr lang="en-US" sz="2400" b="1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b="1" dirty="0" err="1">
                <a:latin typeface="Abhaya Libre Regular" panose="020B0604020202020204" charset="0"/>
                <a:cs typeface="Abhaya Libre Regular" panose="020B0604020202020204" charset="0"/>
              </a:rPr>
              <a:t>Aerospațiale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,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parcuri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științifice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și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tehnologice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aeronautice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,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sistem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avansat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de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simulare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a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combaterii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incendiilor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în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pădure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, banc de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testare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aeriană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și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bază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solidă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de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cunoștințe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în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aeronautică</a:t>
            </a:r>
            <a:endParaRPr lang="ro-RO" sz="2400" dirty="0">
              <a:latin typeface="Abhaya Libre Regular" panose="020B0604020202020204" charset="0"/>
              <a:cs typeface="Abhaya Libre Regular" panose="020B0604020202020204" charset="0"/>
            </a:endParaRPr>
          </a:p>
          <a:p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Andaluzia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este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renumită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pentru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activitățile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aeronautice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și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este un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pionier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în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acest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domeniu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,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având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o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istorie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îndelungată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care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începe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în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1926.</a:t>
            </a:r>
          </a:p>
          <a:p>
            <a:r>
              <a:rPr lang="en-US" sz="2400" b="1" dirty="0" err="1">
                <a:latin typeface="Abhaya Libre Regular" panose="020B0604020202020204" charset="0"/>
                <a:cs typeface="Abhaya Libre Regular" panose="020B0604020202020204" charset="0"/>
              </a:rPr>
              <a:t>Clusterul</a:t>
            </a:r>
            <a:r>
              <a:rPr lang="en-US" sz="2400" b="1" dirty="0">
                <a:latin typeface="Abhaya Libre Regular" panose="020B0604020202020204" charset="0"/>
                <a:cs typeface="Abhaya Libre Regular" panose="020B0604020202020204" charset="0"/>
              </a:rPr>
              <a:t> Nucleus 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este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alcătuit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din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cele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patru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unități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de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producție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pe care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fostul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producător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spaniol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de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avioane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b="1" dirty="0">
                <a:latin typeface="Abhaya Libre Regular" panose="020B0604020202020204" charset="0"/>
                <a:cs typeface="Abhaya Libre Regular" panose="020B0604020202020204" charset="0"/>
              </a:rPr>
              <a:t>CASA (</a:t>
            </a:r>
            <a:r>
              <a:rPr lang="en-US" sz="2400" b="1" dirty="0" err="1">
                <a:latin typeface="Abhaya Libre Regular" panose="020B0604020202020204" charset="0"/>
                <a:cs typeface="Abhaya Libre Regular" panose="020B0604020202020204" charset="0"/>
              </a:rPr>
              <a:t>acum</a:t>
            </a:r>
            <a:r>
              <a:rPr lang="en-US" sz="2400" b="1" dirty="0">
                <a:latin typeface="Abhaya Libre Regular" panose="020B0604020202020204" charset="0"/>
                <a:cs typeface="Abhaya Libre Regular" panose="020B0604020202020204" charset="0"/>
              </a:rPr>
              <a:t> Airbus) 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le-a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dezvoltat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.</a:t>
            </a:r>
          </a:p>
          <a:p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Expansiunea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sa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considerabilă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poate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fi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datată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la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sfârșitul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anilor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1980,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când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s-a format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clusterul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Auxiliaries, o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rețea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bine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întreținută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de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subcontractanți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.</a:t>
            </a:r>
          </a:p>
          <a:p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Aproximativ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11.000 de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oameni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sunt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angajați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de cluster, care este format din 80 de IMM-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uri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și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40 de non-IMM-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uri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.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Cifra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de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afaceri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a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clusterului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este de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aproximativ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2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miliarde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EUR,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ceea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ce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reprezintă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35% din PIB-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ul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industrial al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provinciilor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Sevilla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și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Cádiz,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sediul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clusterului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. </a:t>
            </a:r>
          </a:p>
          <a:p>
            <a:endParaRPr lang="en-US" sz="2400" dirty="0">
              <a:latin typeface="Abhaya Libre Regular" panose="020B0604020202020204" charset="0"/>
              <a:cs typeface="Abhaya Libre Regular" panose="020B0604020202020204" charset="0"/>
            </a:endParaRP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DB420101-298F-13E1-EA92-1640E2DEAA4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17403836">
            <a:off x="-6018967" y="7447864"/>
            <a:ext cx="10675280" cy="11378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0392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836636">
            <a:off x="0" y="-2006961"/>
            <a:ext cx="3334026" cy="358848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6418708" y="0"/>
            <a:ext cx="1869292" cy="186929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7870030" y="9245916"/>
            <a:ext cx="3710720" cy="779251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2743200" y="1356693"/>
            <a:ext cx="11614199" cy="7659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449"/>
              </a:lnSpc>
            </a:pPr>
            <a:r>
              <a:rPr lang="en-US" sz="6410" dirty="0" err="1">
                <a:solidFill>
                  <a:srgbClr val="000000"/>
                </a:solidFill>
                <a:latin typeface="Abhaya Libre Regular"/>
              </a:rPr>
              <a:t>Studiu</a:t>
            </a:r>
            <a:r>
              <a:rPr lang="en-US" sz="6410" dirty="0">
                <a:solidFill>
                  <a:srgbClr val="000000"/>
                </a:solidFill>
                <a:latin typeface="Abhaya Libre Regular"/>
              </a:rPr>
              <a:t> de </a:t>
            </a:r>
            <a:r>
              <a:rPr lang="en-US" sz="6410" dirty="0" err="1">
                <a:solidFill>
                  <a:srgbClr val="000000"/>
                </a:solidFill>
                <a:latin typeface="Abhaya Libre Regular"/>
              </a:rPr>
              <a:t>caz</a:t>
            </a:r>
            <a:r>
              <a:rPr lang="en-US" sz="6410" dirty="0">
                <a:solidFill>
                  <a:srgbClr val="000000"/>
                </a:solidFill>
                <a:latin typeface="Abhaya Libre Regular"/>
              </a:rPr>
              <a:t> al </a:t>
            </a:r>
            <a:r>
              <a:rPr lang="en-US" sz="6410" dirty="0" err="1">
                <a:solidFill>
                  <a:srgbClr val="000000"/>
                </a:solidFill>
                <a:latin typeface="Abhaya Libre Regular"/>
              </a:rPr>
              <a:t>Andaluziei</a:t>
            </a:r>
            <a:r>
              <a:rPr lang="en-US" sz="6410" dirty="0">
                <a:solidFill>
                  <a:srgbClr val="000000"/>
                </a:solidFill>
                <a:latin typeface="Abhaya Libre Regular"/>
              </a:rPr>
              <a:t>(b)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355BFFE-EEEA-A287-BB36-73DCD707655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13092125" y="2991080"/>
            <a:ext cx="4286250" cy="32385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6C7CA0D-8B38-5855-0CB0-BDC180BD1906}"/>
              </a:ext>
            </a:extLst>
          </p:cNvPr>
          <p:cNvSpPr txBox="1"/>
          <p:nvPr/>
        </p:nvSpPr>
        <p:spPr>
          <a:xfrm>
            <a:off x="13716000" y="6364706"/>
            <a:ext cx="42862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8" tooltip="https://scn.wikipedia.org/wiki/Andalusia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9" tooltip="https://creativecommons.org/licenses/by-sa/3.0/"/>
              </a:rPr>
              <a:t>CC BY-SA</a:t>
            </a:r>
            <a:endParaRPr lang="en-US" sz="9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5D869B-8623-2493-4C09-3B7A089505FB}"/>
              </a:ext>
            </a:extLst>
          </p:cNvPr>
          <p:cNvSpPr txBox="1"/>
          <p:nvPr/>
        </p:nvSpPr>
        <p:spPr>
          <a:xfrm>
            <a:off x="1143000" y="2809886"/>
            <a:ext cx="11125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Administrația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regională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a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construit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o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infrastructură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inovatoare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pentru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a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îmbunătăți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capacitățile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aeronautice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:</a:t>
            </a:r>
          </a:p>
          <a:p>
            <a:pPr marL="514350" indent="-514350">
              <a:buFont typeface="+mj-lt"/>
              <a:buAutoNum type="romanUcPeriod"/>
            </a:pPr>
            <a:r>
              <a:rPr lang="en-US" sz="2400" b="1" dirty="0">
                <a:latin typeface="Abhaya Libre Regular" panose="020B0604020202020204" charset="0"/>
                <a:cs typeface="Abhaya Libre Regular" panose="020B0604020202020204" charset="0"/>
              </a:rPr>
              <a:t>CATEC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(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Centrul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Avansat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pentru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Tehnologii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Aerospațiale</a:t>
            </a:r>
            <a:r>
              <a:rPr lang="ro-RO" sz="2400" dirty="0">
                <a:latin typeface="Abhaya Libre Regular" panose="020B0604020202020204" charset="0"/>
                <a:cs typeface="Abhaya Libre Regular" panose="020B0604020202020204" charset="0"/>
              </a:rPr>
              <a:t>)</a:t>
            </a:r>
            <a:endParaRPr lang="en-US" sz="2400" dirty="0">
              <a:latin typeface="Abhaya Libre Regular" panose="020B0604020202020204" charset="0"/>
              <a:cs typeface="Abhaya Libre Regular" panose="020B0604020202020204" charset="0"/>
            </a:endParaRPr>
          </a:p>
          <a:p>
            <a:pPr marL="514350" indent="-514350">
              <a:buFont typeface="+mj-lt"/>
              <a:buAutoNum type="romanUcPeriod"/>
            </a:pPr>
            <a:r>
              <a:rPr lang="en-US" sz="2400" b="1" dirty="0">
                <a:latin typeface="Abhaya Libre Regular" panose="020B0604020202020204" charset="0"/>
                <a:cs typeface="Abhaya Libre Regular" panose="020B0604020202020204" charset="0"/>
              </a:rPr>
              <a:t>SEILAF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: un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sistem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avansat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de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stimulare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a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combaterii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incendiilor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de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pădure</a:t>
            </a:r>
            <a:endParaRPr lang="en-US" sz="2400" dirty="0">
              <a:latin typeface="Abhaya Libre Regular" panose="020B0604020202020204" charset="0"/>
              <a:cs typeface="Abhaya Libre Regular" panose="020B0604020202020204" charset="0"/>
            </a:endParaRPr>
          </a:p>
          <a:p>
            <a:pPr marL="514350" indent="-514350">
              <a:buFont typeface="+mj-lt"/>
              <a:buAutoNum type="romanUcPeriod"/>
            </a:pPr>
            <a:r>
              <a:rPr lang="en-US" sz="2400" b="1" dirty="0">
                <a:latin typeface="Abhaya Libre Regular" panose="020B0604020202020204" charset="0"/>
                <a:cs typeface="Abhaya Libre Regular" panose="020B0604020202020204" charset="0"/>
              </a:rPr>
              <a:t>ATLAS: 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Un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spațiu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aerian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dedicat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pentru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efectuarea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testelor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de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zbor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servește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drept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teren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de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testare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pentru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proiectanții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și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producătorii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de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vehicule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aeriene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fără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pilot</a:t>
            </a:r>
          </a:p>
          <a:p>
            <a:pPr marL="514350" indent="-514350">
              <a:buFont typeface="+mj-lt"/>
              <a:buAutoNum type="romanUcPeriod"/>
            </a:pPr>
            <a:r>
              <a:rPr lang="en-US" sz="2400" b="1" dirty="0">
                <a:latin typeface="Abhaya Libre Regular" panose="020B0604020202020204" charset="0"/>
                <a:cs typeface="Abhaya Libre Regular" panose="020B0604020202020204" charset="0"/>
              </a:rPr>
              <a:t>AEROPOLIS </a:t>
            </a:r>
            <a:r>
              <a:rPr lang="ro-RO" sz="2400" dirty="0">
                <a:latin typeface="Abhaya Libre Regular" panose="020B0604020202020204" charset="0"/>
                <a:cs typeface="Abhaya Libre Regular" panose="020B0604020202020204" charset="0"/>
              </a:rPr>
              <a:t>și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b="1" dirty="0">
                <a:latin typeface="Abhaya Libre Regular" panose="020B0604020202020204" charset="0"/>
                <a:cs typeface="Abhaya Libre Regular" panose="020B0604020202020204" charset="0"/>
              </a:rPr>
              <a:t>TECNOBAHÍA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: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două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parcuri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ştiinţifice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tehnologice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dedicate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sectorului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aeronautic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includ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incubatoare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,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centru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de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inginerie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, un </a:t>
            </a:r>
            <a:r>
              <a:rPr lang="ro-RO" sz="2400" dirty="0">
                <a:latin typeface="Abhaya Libre Regular" panose="020B0604020202020204" charset="0"/>
                <a:cs typeface="Abhaya Libre Regular" panose="020B0604020202020204" charset="0"/>
              </a:rPr>
              <a:t>spațiu al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furnizori</a:t>
            </a:r>
            <a:r>
              <a:rPr lang="ro-RO" sz="2400" dirty="0">
                <a:latin typeface="Abhaya Libre Regular" panose="020B0604020202020204" charset="0"/>
                <a:cs typeface="Abhaya Libre Regular" panose="020B0604020202020204" charset="0"/>
              </a:rPr>
              <a:t>lor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,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printre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alte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servicii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.</a:t>
            </a:r>
          </a:p>
          <a:p>
            <a:endParaRPr lang="en-US" sz="2400" dirty="0">
              <a:latin typeface="Abhaya Libre Regular" panose="020B0604020202020204" charset="0"/>
              <a:cs typeface="Abhaya Libre Regular" panose="020B0604020202020204" charset="0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E610CA4D-1CDD-672D-B152-2FD26D4C165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17403836">
            <a:off x="-5642440" y="6419690"/>
            <a:ext cx="10675280" cy="11378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2289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836636">
            <a:off x="0" y="-2006961"/>
            <a:ext cx="3334026" cy="358848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6418708" y="0"/>
            <a:ext cx="1869292" cy="186929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7870030" y="9245916"/>
            <a:ext cx="3710720" cy="779251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4022280" y="1140054"/>
            <a:ext cx="12039600" cy="7659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449"/>
              </a:lnSpc>
            </a:pPr>
            <a:r>
              <a:rPr lang="en-US" sz="6410" dirty="0" err="1">
                <a:solidFill>
                  <a:srgbClr val="000000"/>
                </a:solidFill>
                <a:latin typeface="Abhaya Libre Regular"/>
              </a:rPr>
              <a:t>Studiu</a:t>
            </a:r>
            <a:r>
              <a:rPr lang="en-US" sz="6410" dirty="0">
                <a:solidFill>
                  <a:srgbClr val="000000"/>
                </a:solidFill>
                <a:latin typeface="Abhaya Libre Regular"/>
              </a:rPr>
              <a:t> de </a:t>
            </a:r>
            <a:r>
              <a:rPr lang="en-US" sz="6410" dirty="0" err="1">
                <a:solidFill>
                  <a:srgbClr val="000000"/>
                </a:solidFill>
                <a:latin typeface="Abhaya Libre Regular"/>
              </a:rPr>
              <a:t>caz</a:t>
            </a:r>
            <a:r>
              <a:rPr lang="en-US" sz="6410" dirty="0">
                <a:solidFill>
                  <a:srgbClr val="000000"/>
                </a:solidFill>
                <a:latin typeface="Abhaya Libre Regular"/>
              </a:rPr>
              <a:t> al </a:t>
            </a:r>
            <a:r>
              <a:rPr lang="en-US" sz="6410" dirty="0" err="1">
                <a:solidFill>
                  <a:srgbClr val="000000"/>
                </a:solidFill>
                <a:latin typeface="Abhaya Libre Regular"/>
              </a:rPr>
              <a:t>Andaluziei</a:t>
            </a:r>
            <a:r>
              <a:rPr lang="en-US" sz="6410" dirty="0">
                <a:solidFill>
                  <a:srgbClr val="000000"/>
                </a:solidFill>
                <a:latin typeface="Abhaya Libre Regular"/>
              </a:rPr>
              <a:t>(c)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5D869B-8623-2493-4C09-3B7A089505FB}"/>
              </a:ext>
            </a:extLst>
          </p:cNvPr>
          <p:cNvSpPr txBox="1"/>
          <p:nvPr/>
        </p:nvSpPr>
        <p:spPr>
          <a:xfrm>
            <a:off x="1143000" y="2327344"/>
            <a:ext cx="145542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>
                <a:solidFill>
                  <a:srgbClr val="000000"/>
                </a:solidFill>
                <a:latin typeface="Abhaya Libre Regular"/>
              </a:rPr>
              <a:t>Infrastructura</a:t>
            </a:r>
            <a:r>
              <a:rPr lang="en-US" sz="2400" b="1" u="sng" dirty="0">
                <a:solidFill>
                  <a:srgbClr val="000000"/>
                </a:solidFill>
                <a:latin typeface="Abhaya Libre Regular"/>
              </a:rPr>
              <a:t> de </a:t>
            </a:r>
            <a:r>
              <a:rPr lang="en-US" sz="2400" b="1" u="sng" dirty="0" err="1">
                <a:solidFill>
                  <a:srgbClr val="000000"/>
                </a:solidFill>
                <a:latin typeface="Abhaya Libre Regular"/>
              </a:rPr>
              <a:t>inovare</a:t>
            </a:r>
            <a:endParaRPr lang="ro-RO" sz="2400" b="1" u="sng" dirty="0">
              <a:solidFill>
                <a:srgbClr val="000000"/>
              </a:solidFill>
              <a:latin typeface="Abhaya Libre Regular"/>
            </a:endParaRPr>
          </a:p>
          <a:p>
            <a:endParaRPr lang="en-US" sz="2400" b="1" u="sng" dirty="0">
              <a:latin typeface="Abhaya Libre Regular" panose="020B0604020202020204" charset="0"/>
              <a:cs typeface="Abhaya Libre Regular" panose="020B0604020202020204" charset="0"/>
            </a:endParaRPr>
          </a:p>
          <a:p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„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Infrastructura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de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inovare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”, o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rețea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de „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Agenți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de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cunoaștere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“,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inclusiv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Centre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tehnologice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publice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și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comerciale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,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Parcuri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științifice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și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tehnologice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și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institute de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cercetare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și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tehnologie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,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reprezintă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fundamentul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sistemului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de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inovare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din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Andaluzia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.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Prin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ace</a:t>
            </a:r>
            <a:r>
              <a:rPr lang="ro-RO" sz="2400" dirty="0">
                <a:latin typeface="Abhaya Libre Regular" panose="020B0604020202020204" charset="0"/>
                <a:cs typeface="Abhaya Libre Regular" panose="020B0604020202020204" charset="0"/>
              </a:rPr>
              <a:t>ste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agenț</a:t>
            </a:r>
            <a:r>
              <a:rPr lang="ro-RO" sz="2400" dirty="0">
                <a:latin typeface="Abhaya Libre Regular" panose="020B0604020202020204" charset="0"/>
                <a:cs typeface="Abhaya Libre Regular" panose="020B0604020202020204" charset="0"/>
              </a:rPr>
              <a:t>i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i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de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cunoaștere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, care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trebuie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să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fie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aprobate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de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Guvernul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Central,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cunoștințele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generate sunt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puse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la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dispoziția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companiilor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,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astfel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,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prioritățile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și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programele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naționale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de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cercetare-dezvoltare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sunt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conectate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la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infrastructura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regională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de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inovare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.</a:t>
            </a:r>
          </a:p>
          <a:p>
            <a:endParaRPr lang="en-US" sz="2400" dirty="0">
              <a:latin typeface="Abhaya Libre Regular" panose="020B0604020202020204" charset="0"/>
              <a:cs typeface="Abhaya Libre Regular" panose="020B0604020202020204" charset="0"/>
            </a:endParaRPr>
          </a:p>
          <a:p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Planul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andaluz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de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dezvoltare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industrială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, care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identifică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industriile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care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trebuie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luate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în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considerare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ca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fiind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strategice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,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oferă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o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definiție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orizontală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a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politicii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regionale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industriale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.</a:t>
            </a:r>
          </a:p>
          <a:p>
            <a:endParaRPr lang="en-US" sz="2400" dirty="0">
              <a:latin typeface="Abhaya Libre Regular" panose="020B0604020202020204" charset="0"/>
              <a:cs typeface="Abhaya Libre Regular" panose="020B0604020202020204" charset="0"/>
            </a:endParaRPr>
          </a:p>
          <a:p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Planul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Aerospațial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2010-2013 a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fost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întocmit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și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aprobat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de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către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administrația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regională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și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agenții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sociali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ro-RO" sz="2400" dirty="0">
                <a:latin typeface="Abhaya Libre Regular" panose="020B0604020202020204" charset="0"/>
                <a:cs typeface="Abhaya Libre Regular" panose="020B0604020202020204" charset="0"/>
              </a:rPr>
              <a:t>de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consultanța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tehnică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și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evaluarea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Fundației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Helice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.</a:t>
            </a:r>
          </a:p>
          <a:p>
            <a:endParaRPr lang="en-US" sz="2400" dirty="0">
              <a:latin typeface="Abhaya Libre Regular" panose="020B0604020202020204" charset="0"/>
              <a:cs typeface="Abhaya Libre Regular" panose="020B0604020202020204" charset="0"/>
            </a:endParaRPr>
          </a:p>
          <a:p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Pentru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a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lega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planul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regional de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obiectivele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naționale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, CDTI a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pregătit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Planul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Strategic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Aerospațial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Național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înainte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de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Planul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Andaluz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,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iar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prioritățile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și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canalele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de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sprijin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ale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acestuia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au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fost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luate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în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considerare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.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E610CA4D-1CDD-672D-B152-2FD26D4C165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17403836">
            <a:off x="-5782403" y="7029291"/>
            <a:ext cx="10675280" cy="11378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4704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836636">
            <a:off x="0" y="-2006961"/>
            <a:ext cx="3334026" cy="358848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6418708" y="0"/>
            <a:ext cx="1869292" cy="186929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7870030" y="9245916"/>
            <a:ext cx="3710720" cy="779251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3429000" y="1356693"/>
            <a:ext cx="12039600" cy="7659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449"/>
              </a:lnSpc>
            </a:pPr>
            <a:r>
              <a:rPr lang="en-US" sz="6410" dirty="0" err="1">
                <a:solidFill>
                  <a:srgbClr val="000000"/>
                </a:solidFill>
                <a:latin typeface="Abhaya Libre Regular"/>
              </a:rPr>
              <a:t>Studiu</a:t>
            </a:r>
            <a:r>
              <a:rPr lang="en-US" sz="6410" dirty="0">
                <a:solidFill>
                  <a:srgbClr val="000000"/>
                </a:solidFill>
                <a:latin typeface="Abhaya Libre Regular"/>
              </a:rPr>
              <a:t> de </a:t>
            </a:r>
            <a:r>
              <a:rPr lang="en-US" sz="6410" dirty="0" err="1">
                <a:solidFill>
                  <a:srgbClr val="000000"/>
                </a:solidFill>
                <a:latin typeface="Abhaya Libre Regular"/>
              </a:rPr>
              <a:t>caz</a:t>
            </a:r>
            <a:r>
              <a:rPr lang="en-US" sz="6410" dirty="0">
                <a:solidFill>
                  <a:srgbClr val="000000"/>
                </a:solidFill>
                <a:latin typeface="Abhaya Libre Regular"/>
              </a:rPr>
              <a:t> al </a:t>
            </a:r>
            <a:r>
              <a:rPr lang="en-US" sz="6410" dirty="0" err="1">
                <a:solidFill>
                  <a:srgbClr val="000000"/>
                </a:solidFill>
                <a:latin typeface="Abhaya Libre Regular"/>
              </a:rPr>
              <a:t>Andaluziei</a:t>
            </a:r>
            <a:r>
              <a:rPr lang="en-US" sz="6410" dirty="0">
                <a:solidFill>
                  <a:srgbClr val="000000"/>
                </a:solidFill>
                <a:latin typeface="Abhaya Libre Regular"/>
              </a:rPr>
              <a:t>(d)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5D869B-8623-2493-4C09-3B7A089505FB}"/>
              </a:ext>
            </a:extLst>
          </p:cNvPr>
          <p:cNvSpPr txBox="1"/>
          <p:nvPr/>
        </p:nvSpPr>
        <p:spPr>
          <a:xfrm>
            <a:off x="1143000" y="2809886"/>
            <a:ext cx="145542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Planul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strategic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urmărește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„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să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transforme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sectorul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aerospațial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andaluz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într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-un sector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competitiv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al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economiei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bazate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pe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cunoaștere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și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inovare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,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iar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eu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unul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dintre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motoarele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dezvoltării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”.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Astfel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,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Planul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este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complementar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Programului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Andaluz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de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Dezvoltare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Industrială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(APID)</a:t>
            </a:r>
            <a:endParaRPr lang="ro-RO" sz="2400" dirty="0">
              <a:latin typeface="Abhaya Libre Regular" panose="020B0604020202020204" charset="0"/>
              <a:cs typeface="Abhaya Libre Regular" panose="020B0604020202020204" charset="0"/>
            </a:endParaRPr>
          </a:p>
          <a:p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Obiective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mai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specifice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:</a:t>
            </a:r>
          </a:p>
          <a:p>
            <a:pPr marL="514350" indent="-514350">
              <a:buFont typeface="+mj-lt"/>
              <a:buAutoNum type="romanLcPeriod"/>
            </a:pP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Pentru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a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stabili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Andaluzia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ca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centru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global de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excelență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pentru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aeronavele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utilizate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pentru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misiuni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militare</a:t>
            </a:r>
            <a:endParaRPr lang="ro-RO" sz="2400" dirty="0">
              <a:latin typeface="Abhaya Libre Regular" panose="020B0604020202020204" charset="0"/>
              <a:cs typeface="Abhaya Libre Regular" panose="020B0604020202020204" charset="0"/>
            </a:endParaRPr>
          </a:p>
          <a:p>
            <a:pPr marL="514350" indent="-514350">
              <a:buFont typeface="+mj-lt"/>
              <a:buAutoNum type="romanLcPeriod"/>
            </a:pP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pentru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a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crește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volumul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de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afaceri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cu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producătorii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de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avioane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convenționale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, a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diversifica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și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a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crește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piețele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existente</a:t>
            </a:r>
            <a:endParaRPr lang="ro-RO" sz="2400" dirty="0">
              <a:latin typeface="Abhaya Libre Regular" panose="020B0604020202020204" charset="0"/>
              <a:cs typeface="Abhaya Libre Regular" panose="020B0604020202020204" charset="0"/>
            </a:endParaRPr>
          </a:p>
          <a:p>
            <a:pPr marL="514350" indent="-514350">
              <a:buFont typeface="+mj-lt"/>
              <a:buAutoNum type="romanLcPeriod"/>
            </a:pP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o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prezență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instituțională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mai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mare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în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organele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naționale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de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decizie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;</a:t>
            </a:r>
          </a:p>
          <a:p>
            <a:pPr marL="514350" indent="-514350">
              <a:buFont typeface="+mj-lt"/>
              <a:buAutoNum type="romanLcPeriod"/>
            </a:pP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pentru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a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accelera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ingineria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pentru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proiectarea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și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dezvoltarea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sistemelor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și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echipamentele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de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misiune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;</a:t>
            </a:r>
          </a:p>
          <a:p>
            <a:pPr marL="514350" indent="-514350">
              <a:buFont typeface="+mj-lt"/>
              <a:buAutoNum type="romanLcPeriod"/>
            </a:pP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Pentru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a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actualiza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tehnologiile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de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bază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utilizate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de cluster</a:t>
            </a:r>
            <a:r>
              <a:rPr lang="ro-RO" sz="2400" dirty="0">
                <a:latin typeface="Abhaya Libre Regular" panose="020B0604020202020204" charset="0"/>
                <a:cs typeface="Abhaya Libre Regular" panose="020B0604020202020204" charset="0"/>
              </a:rPr>
              <a:t>.</a:t>
            </a:r>
            <a:endParaRPr lang="en-US" sz="2400" dirty="0">
              <a:latin typeface="Abhaya Libre Regular" panose="020B0604020202020204" charset="0"/>
              <a:cs typeface="Abhaya Libre Regular" panose="020B0604020202020204" charset="0"/>
            </a:endParaRPr>
          </a:p>
          <a:p>
            <a:endParaRPr lang="en-US" sz="2400" dirty="0">
              <a:latin typeface="Abhaya Libre Regular" panose="020B0604020202020204" charset="0"/>
              <a:cs typeface="Abhaya Libre Regular" panose="020B0604020202020204" charset="0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E610CA4D-1CDD-672D-B152-2FD26D4C165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17403836">
            <a:off x="-5782403" y="7029291"/>
            <a:ext cx="10675280" cy="11378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9062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836636">
            <a:off x="0" y="-2006961"/>
            <a:ext cx="3334026" cy="358848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6418708" y="0"/>
            <a:ext cx="1869292" cy="186929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7870030" y="9245916"/>
            <a:ext cx="3710720" cy="779251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3429000" y="651726"/>
            <a:ext cx="12039600" cy="7659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449"/>
              </a:lnSpc>
            </a:pPr>
            <a:r>
              <a:rPr lang="en-US" sz="6410" dirty="0" err="1">
                <a:solidFill>
                  <a:srgbClr val="000000"/>
                </a:solidFill>
                <a:latin typeface="Abhaya Libre Regular"/>
              </a:rPr>
              <a:t>Studiu</a:t>
            </a:r>
            <a:r>
              <a:rPr lang="en-US" sz="6410" dirty="0">
                <a:solidFill>
                  <a:srgbClr val="000000"/>
                </a:solidFill>
                <a:latin typeface="Abhaya Libre Regular"/>
              </a:rPr>
              <a:t> de </a:t>
            </a:r>
            <a:r>
              <a:rPr lang="en-US" sz="6410" dirty="0" err="1">
                <a:solidFill>
                  <a:srgbClr val="000000"/>
                </a:solidFill>
                <a:latin typeface="Abhaya Libre Regular"/>
              </a:rPr>
              <a:t>caz</a:t>
            </a:r>
            <a:r>
              <a:rPr lang="en-US" sz="6410" dirty="0">
                <a:solidFill>
                  <a:srgbClr val="000000"/>
                </a:solidFill>
                <a:latin typeface="Abhaya Libre Regular"/>
              </a:rPr>
              <a:t> al </a:t>
            </a:r>
            <a:r>
              <a:rPr lang="en-US" sz="6410" dirty="0" err="1">
                <a:solidFill>
                  <a:srgbClr val="000000"/>
                </a:solidFill>
                <a:latin typeface="Abhaya Libre Regular"/>
              </a:rPr>
              <a:t>Andaluziei</a:t>
            </a:r>
            <a:endParaRPr lang="en-US" sz="6410" dirty="0">
              <a:solidFill>
                <a:srgbClr val="000000"/>
              </a:solidFill>
              <a:latin typeface="Abhaya Libre Regular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5D869B-8623-2493-4C09-3B7A089505FB}"/>
              </a:ext>
            </a:extLst>
          </p:cNvPr>
          <p:cNvSpPr txBox="1"/>
          <p:nvPr/>
        </p:nvSpPr>
        <p:spPr>
          <a:xfrm>
            <a:off x="1143000" y="2809886"/>
            <a:ext cx="1455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latin typeface="Abhaya Libre Regular" panose="020B0604020202020204" charset="0"/>
              <a:cs typeface="Abhaya Libre Regular" panose="020B0604020202020204" charset="0"/>
            </a:endParaRPr>
          </a:p>
          <a:p>
            <a:endParaRPr lang="en-US" sz="2400" dirty="0">
              <a:latin typeface="Abhaya Libre Regular" panose="020B0604020202020204" charset="0"/>
              <a:cs typeface="Abhaya Libre Regular" panose="020B0604020202020204" charset="0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E610CA4D-1CDD-672D-B152-2FD26D4C165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17403836">
            <a:off x="-6315802" y="7922309"/>
            <a:ext cx="10675280" cy="11378690"/>
          </a:xfrm>
          <a:prstGeom prst="rect">
            <a:avLst/>
          </a:prstGeom>
        </p:spPr>
      </p:pic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2E2933CD-DB85-C1CD-D471-19F4BCAC63B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26760516"/>
              </p:ext>
            </p:extLst>
          </p:nvPr>
        </p:nvGraphicFramePr>
        <p:xfrm>
          <a:off x="2133600" y="1549400"/>
          <a:ext cx="13106400" cy="76965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4477620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784074" y="1894978"/>
            <a:ext cx="10798393" cy="7659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449"/>
              </a:lnSpc>
            </a:pPr>
            <a:r>
              <a:rPr lang="en-US" sz="6410" dirty="0" err="1">
                <a:solidFill>
                  <a:srgbClr val="000000"/>
                </a:solidFill>
                <a:latin typeface="Abhaya Libre Regular Bold"/>
              </a:rPr>
              <a:t>Declinarea</a:t>
            </a:r>
            <a:r>
              <a:rPr lang="en-US" sz="6410" dirty="0">
                <a:solidFill>
                  <a:srgbClr val="000000"/>
                </a:solidFill>
                <a:latin typeface="Abhaya Libre Regular Bold"/>
              </a:rPr>
              <a:t> </a:t>
            </a:r>
            <a:r>
              <a:rPr lang="en-US" sz="6410" dirty="0" err="1">
                <a:solidFill>
                  <a:srgbClr val="000000"/>
                </a:solidFill>
                <a:latin typeface="Abhaya Libre Regular Bold"/>
              </a:rPr>
              <a:t>responsabili</a:t>
            </a:r>
            <a:r>
              <a:rPr lang="ro-RO" sz="6410" dirty="0">
                <a:solidFill>
                  <a:srgbClr val="000000"/>
                </a:solidFill>
                <a:latin typeface="Abhaya Libre Regular Bold"/>
              </a:rPr>
              <a:t>tății</a:t>
            </a:r>
            <a:endParaRPr lang="en-US" sz="6410" dirty="0">
              <a:solidFill>
                <a:srgbClr val="000000"/>
              </a:solidFill>
              <a:latin typeface="Abhaya Libre Regular Bold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784075" y="2616761"/>
            <a:ext cx="15741892" cy="40029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619"/>
              </a:lnSpc>
            </a:pPr>
            <a:r>
              <a:rPr lang="en-US" sz="3299" spc="-49" dirty="0" err="1">
                <a:solidFill>
                  <a:srgbClr val="000000"/>
                </a:solidFill>
                <a:latin typeface="Abhaya Libre Regular"/>
              </a:rPr>
              <a:t>Sprijinul</a:t>
            </a:r>
            <a:r>
              <a:rPr lang="en-US" sz="3299" spc="-49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299" spc="-49" dirty="0" err="1">
                <a:solidFill>
                  <a:srgbClr val="000000"/>
                </a:solidFill>
                <a:latin typeface="Abhaya Libre Regular"/>
              </a:rPr>
              <a:t>Comisiei</a:t>
            </a:r>
            <a:r>
              <a:rPr lang="en-US" sz="3299" spc="-49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299" spc="-49" dirty="0" err="1">
                <a:solidFill>
                  <a:srgbClr val="000000"/>
                </a:solidFill>
                <a:latin typeface="Abhaya Libre Regular"/>
              </a:rPr>
              <a:t>Europene</a:t>
            </a:r>
            <a:r>
              <a:rPr lang="en-US" sz="3299" spc="-49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299" spc="-49" dirty="0" err="1">
                <a:solidFill>
                  <a:srgbClr val="000000"/>
                </a:solidFill>
                <a:latin typeface="Abhaya Libre Regular"/>
              </a:rPr>
              <a:t>pentru</a:t>
            </a:r>
            <a:r>
              <a:rPr lang="en-US" sz="3299" spc="-49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299" spc="-49" dirty="0" err="1">
                <a:solidFill>
                  <a:srgbClr val="000000"/>
                </a:solidFill>
                <a:latin typeface="Abhaya Libre Regular"/>
              </a:rPr>
              <a:t>producerea</a:t>
            </a:r>
            <a:r>
              <a:rPr lang="en-US" sz="3299" spc="-49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299" spc="-49" dirty="0" err="1">
                <a:solidFill>
                  <a:srgbClr val="000000"/>
                </a:solidFill>
                <a:latin typeface="Abhaya Libre Regular"/>
              </a:rPr>
              <a:t>acestei</a:t>
            </a:r>
            <a:r>
              <a:rPr lang="en-US" sz="3299" spc="-49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299" spc="-49" dirty="0" err="1">
                <a:solidFill>
                  <a:srgbClr val="000000"/>
                </a:solidFill>
                <a:latin typeface="Abhaya Libre Regular"/>
              </a:rPr>
              <a:t>publicații</a:t>
            </a:r>
            <a:r>
              <a:rPr lang="en-US" sz="3299" spc="-49" dirty="0">
                <a:solidFill>
                  <a:srgbClr val="000000"/>
                </a:solidFill>
                <a:latin typeface="Abhaya Libre Regular"/>
              </a:rPr>
              <a:t> nu </a:t>
            </a:r>
            <a:r>
              <a:rPr lang="en-US" sz="3299" spc="-49" dirty="0" err="1">
                <a:solidFill>
                  <a:srgbClr val="000000"/>
                </a:solidFill>
                <a:latin typeface="Abhaya Libre Regular"/>
              </a:rPr>
              <a:t>constituie</a:t>
            </a:r>
            <a:r>
              <a:rPr lang="en-US" sz="3299" spc="-49" dirty="0">
                <a:solidFill>
                  <a:srgbClr val="000000"/>
                </a:solidFill>
                <a:latin typeface="Abhaya Libre Regular"/>
              </a:rPr>
              <a:t> o </a:t>
            </a:r>
            <a:r>
              <a:rPr lang="en-US" sz="3299" spc="-49" dirty="0" err="1">
                <a:solidFill>
                  <a:srgbClr val="000000"/>
                </a:solidFill>
                <a:latin typeface="Abhaya Libre Regular"/>
              </a:rPr>
              <a:t>aprobare</a:t>
            </a:r>
            <a:r>
              <a:rPr lang="en-US" sz="3299" spc="-49" dirty="0">
                <a:solidFill>
                  <a:srgbClr val="000000"/>
                </a:solidFill>
                <a:latin typeface="Abhaya Libre Regular"/>
              </a:rPr>
              <a:t> a </a:t>
            </a:r>
            <a:r>
              <a:rPr lang="en-US" sz="3299" spc="-49" dirty="0" err="1">
                <a:solidFill>
                  <a:srgbClr val="000000"/>
                </a:solidFill>
                <a:latin typeface="Abhaya Libre Regular"/>
              </a:rPr>
              <a:t>conținutului</a:t>
            </a:r>
            <a:r>
              <a:rPr lang="en-US" sz="3299" spc="-49" dirty="0">
                <a:solidFill>
                  <a:srgbClr val="000000"/>
                </a:solidFill>
                <a:latin typeface="Abhaya Libre Regular"/>
              </a:rPr>
              <a:t> care </a:t>
            </a:r>
            <a:r>
              <a:rPr lang="en-US" sz="3299" spc="-49" dirty="0" err="1">
                <a:solidFill>
                  <a:srgbClr val="000000"/>
                </a:solidFill>
                <a:latin typeface="Abhaya Libre Regular"/>
              </a:rPr>
              <a:t>reflectă</a:t>
            </a:r>
            <a:r>
              <a:rPr lang="en-US" sz="3299" spc="-49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299" spc="-49" dirty="0" err="1">
                <a:solidFill>
                  <a:srgbClr val="000000"/>
                </a:solidFill>
                <a:latin typeface="Abhaya Libre Regular"/>
              </a:rPr>
              <a:t>doar</a:t>
            </a:r>
            <a:r>
              <a:rPr lang="en-US" sz="3299" spc="-49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299" spc="-49" dirty="0" err="1">
                <a:solidFill>
                  <a:srgbClr val="000000"/>
                </a:solidFill>
                <a:latin typeface="Abhaya Libre Regular"/>
              </a:rPr>
              <a:t>opiniile</a:t>
            </a:r>
            <a:r>
              <a:rPr lang="en-US" sz="3299" spc="-49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299" spc="-49" dirty="0" err="1">
                <a:solidFill>
                  <a:srgbClr val="000000"/>
                </a:solidFill>
                <a:latin typeface="Abhaya Libre Regular"/>
              </a:rPr>
              <a:t>autorilor</a:t>
            </a:r>
            <a:r>
              <a:rPr lang="en-US" sz="3299" spc="-49" dirty="0">
                <a:solidFill>
                  <a:srgbClr val="000000"/>
                </a:solidFill>
                <a:latin typeface="Abhaya Libre Regular"/>
              </a:rPr>
              <a:t>, </a:t>
            </a:r>
            <a:r>
              <a:rPr lang="en-US" sz="3299" spc="-49" dirty="0" err="1">
                <a:solidFill>
                  <a:srgbClr val="000000"/>
                </a:solidFill>
                <a:latin typeface="Abhaya Libre Regular"/>
              </a:rPr>
              <a:t>iar</a:t>
            </a:r>
            <a:r>
              <a:rPr lang="en-US" sz="3299" spc="-49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299" spc="-49" dirty="0" err="1">
                <a:solidFill>
                  <a:srgbClr val="000000"/>
                </a:solidFill>
                <a:latin typeface="Abhaya Libre Regular"/>
              </a:rPr>
              <a:t>Comisia</a:t>
            </a:r>
            <a:r>
              <a:rPr lang="en-US" sz="3299" spc="-49" dirty="0">
                <a:solidFill>
                  <a:srgbClr val="000000"/>
                </a:solidFill>
                <a:latin typeface="Abhaya Libre Regular"/>
              </a:rPr>
              <a:t> nu </a:t>
            </a:r>
            <a:r>
              <a:rPr lang="en-US" sz="3299" spc="-49" dirty="0" err="1">
                <a:solidFill>
                  <a:srgbClr val="000000"/>
                </a:solidFill>
                <a:latin typeface="Abhaya Libre Regular"/>
              </a:rPr>
              <a:t>poate</a:t>
            </a:r>
            <a:r>
              <a:rPr lang="en-US" sz="3299" spc="-49" dirty="0">
                <a:solidFill>
                  <a:srgbClr val="000000"/>
                </a:solidFill>
                <a:latin typeface="Abhaya Libre Regular"/>
              </a:rPr>
              <a:t> fi </a:t>
            </a:r>
            <a:r>
              <a:rPr lang="en-US" sz="3299" spc="-49" dirty="0" err="1">
                <a:solidFill>
                  <a:srgbClr val="000000"/>
                </a:solidFill>
                <a:latin typeface="Abhaya Libre Regular"/>
              </a:rPr>
              <a:t>făcută</a:t>
            </a:r>
            <a:r>
              <a:rPr lang="en-US" sz="3299" spc="-49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299" spc="-49" dirty="0" err="1">
                <a:solidFill>
                  <a:srgbClr val="000000"/>
                </a:solidFill>
                <a:latin typeface="Abhaya Libre Regular"/>
              </a:rPr>
              <a:t>responsabilă</a:t>
            </a:r>
            <a:r>
              <a:rPr lang="en-US" sz="3299" spc="-49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299" spc="-49" dirty="0" err="1">
                <a:solidFill>
                  <a:srgbClr val="000000"/>
                </a:solidFill>
                <a:latin typeface="Abhaya Libre Regular"/>
              </a:rPr>
              <a:t>pentru</a:t>
            </a:r>
            <a:r>
              <a:rPr lang="en-US" sz="3299" spc="-49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299" spc="-49" dirty="0" err="1">
                <a:solidFill>
                  <a:srgbClr val="000000"/>
                </a:solidFill>
                <a:latin typeface="Abhaya Libre Regular"/>
              </a:rPr>
              <a:t>orice</a:t>
            </a:r>
            <a:r>
              <a:rPr lang="en-US" sz="3299" spc="-49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299" spc="-49" dirty="0" err="1">
                <a:solidFill>
                  <a:srgbClr val="000000"/>
                </a:solidFill>
                <a:latin typeface="Abhaya Libre Regular"/>
              </a:rPr>
              <a:t>utilizare</a:t>
            </a:r>
            <a:r>
              <a:rPr lang="en-US" sz="3299" spc="-49" dirty="0">
                <a:solidFill>
                  <a:srgbClr val="000000"/>
                </a:solidFill>
                <a:latin typeface="Abhaya Libre Regular"/>
              </a:rPr>
              <a:t> care </a:t>
            </a:r>
            <a:r>
              <a:rPr lang="en-US" sz="3299" spc="-49" dirty="0" err="1">
                <a:solidFill>
                  <a:srgbClr val="000000"/>
                </a:solidFill>
                <a:latin typeface="Abhaya Libre Regular"/>
              </a:rPr>
              <a:t>poate</a:t>
            </a:r>
            <a:r>
              <a:rPr lang="en-US" sz="3299" spc="-49" dirty="0">
                <a:solidFill>
                  <a:srgbClr val="000000"/>
                </a:solidFill>
                <a:latin typeface="Abhaya Libre Regular"/>
              </a:rPr>
              <a:t> fi </a:t>
            </a:r>
            <a:r>
              <a:rPr lang="en-US" sz="3299" spc="-49" dirty="0" err="1">
                <a:solidFill>
                  <a:srgbClr val="000000"/>
                </a:solidFill>
                <a:latin typeface="Abhaya Libre Regular"/>
              </a:rPr>
              <a:t>făcută</a:t>
            </a:r>
            <a:r>
              <a:rPr lang="en-US" sz="3299" spc="-49" dirty="0">
                <a:solidFill>
                  <a:srgbClr val="000000"/>
                </a:solidFill>
                <a:latin typeface="Abhaya Libre Regular"/>
              </a:rPr>
              <a:t> a </a:t>
            </a:r>
            <a:r>
              <a:rPr lang="en-US" sz="3299" spc="-49" dirty="0" err="1">
                <a:solidFill>
                  <a:srgbClr val="000000"/>
                </a:solidFill>
                <a:latin typeface="Abhaya Libre Regular"/>
              </a:rPr>
              <a:t>informațiilor</a:t>
            </a:r>
            <a:r>
              <a:rPr lang="en-US" sz="3299" spc="-49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299" spc="-49" dirty="0" err="1">
                <a:solidFill>
                  <a:srgbClr val="000000"/>
                </a:solidFill>
                <a:latin typeface="Abhaya Libre Regular"/>
              </a:rPr>
              <a:t>conținute</a:t>
            </a:r>
            <a:r>
              <a:rPr lang="en-US" sz="3299" spc="-49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299" spc="-49" dirty="0" err="1">
                <a:solidFill>
                  <a:srgbClr val="000000"/>
                </a:solidFill>
                <a:latin typeface="Abhaya Libre Regular"/>
              </a:rPr>
              <a:t>în</a:t>
            </a:r>
            <a:r>
              <a:rPr lang="en-US" sz="3299" spc="-49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299" spc="-49" dirty="0" err="1">
                <a:solidFill>
                  <a:srgbClr val="000000"/>
                </a:solidFill>
                <a:latin typeface="Abhaya Libre Regular"/>
              </a:rPr>
              <a:t>aceasta</a:t>
            </a:r>
            <a:r>
              <a:rPr lang="en-US" sz="3299" spc="-49" dirty="0">
                <a:solidFill>
                  <a:srgbClr val="000000"/>
                </a:solidFill>
                <a:latin typeface="Abhaya Libre Regular"/>
              </a:rPr>
              <a:t>.</a:t>
            </a:r>
          </a:p>
          <a:p>
            <a:pPr algn="just">
              <a:lnSpc>
                <a:spcPts val="4619"/>
              </a:lnSpc>
            </a:pPr>
            <a:endParaRPr lang="ro-RO" sz="3299" spc="-49" dirty="0">
              <a:solidFill>
                <a:srgbClr val="000000"/>
              </a:solidFill>
              <a:latin typeface="Abhaya Libre Regular"/>
            </a:endParaRPr>
          </a:p>
          <a:p>
            <a:pPr algn="just">
              <a:lnSpc>
                <a:spcPts val="4619"/>
              </a:lnSpc>
            </a:pPr>
            <a:r>
              <a:rPr lang="en-US" sz="3299" spc="-49" dirty="0">
                <a:solidFill>
                  <a:srgbClr val="000000"/>
                </a:solidFill>
                <a:latin typeface="Abhaya Libre Regular"/>
              </a:rPr>
              <a:t>Pro</a:t>
            </a:r>
            <a:r>
              <a:rPr lang="ro-RO" sz="3299" spc="-49" dirty="0">
                <a:solidFill>
                  <a:srgbClr val="000000"/>
                </a:solidFill>
                <a:latin typeface="Abhaya Libre Regular"/>
              </a:rPr>
              <a:t>iec</a:t>
            </a:r>
            <a:r>
              <a:rPr lang="en-US" sz="3299" spc="-49" dirty="0">
                <a:solidFill>
                  <a:srgbClr val="000000"/>
                </a:solidFill>
                <a:latin typeface="Abhaya Libre Regular"/>
              </a:rPr>
              <a:t>t Nº: 2021-1-RO01-KA220-VET-000028118</a:t>
            </a:r>
          </a:p>
          <a:p>
            <a:pPr algn="just">
              <a:lnSpc>
                <a:spcPts val="4619"/>
              </a:lnSpc>
            </a:pPr>
            <a:endParaRPr lang="en-US" sz="3299" spc="-49" dirty="0">
              <a:solidFill>
                <a:srgbClr val="000000"/>
              </a:solidFill>
              <a:latin typeface="Abhaya Libre Regular"/>
            </a:endParaRPr>
          </a:p>
          <a:p>
            <a:pPr>
              <a:lnSpc>
                <a:spcPts val="3499"/>
              </a:lnSpc>
            </a:pPr>
            <a:endParaRPr lang="en-US" sz="3299" spc="-49" dirty="0">
              <a:solidFill>
                <a:srgbClr val="000000"/>
              </a:solidFill>
              <a:latin typeface="Abhaya Libre Regular"/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4196164">
            <a:off x="-4782433" y="7448371"/>
            <a:ext cx="11622266" cy="1238807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836636">
            <a:off x="0" y="-2006961"/>
            <a:ext cx="3334026" cy="358848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185502">
            <a:off x="-3467133" y="353201"/>
            <a:ext cx="4352147" cy="434644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7379619">
            <a:off x="3146606" y="8906714"/>
            <a:ext cx="5810576" cy="580296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16418708" y="0"/>
            <a:ext cx="1869292" cy="186929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8947194">
            <a:off x="13506859" y="7477485"/>
            <a:ext cx="5364129" cy="536412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1784075" y="6481135"/>
            <a:ext cx="7870946" cy="165289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6632729">
            <a:off x="15049004" y="4145049"/>
            <a:ext cx="4881157" cy="4874760"/>
          </a:xfrm>
          <a:prstGeom prst="rect">
            <a:avLst/>
          </a:prstGeom>
        </p:spPr>
      </p:pic>
      <p:grpSp>
        <p:nvGrpSpPr>
          <p:cNvPr id="12" name="Group 12"/>
          <p:cNvGrpSpPr/>
          <p:nvPr/>
        </p:nvGrpSpPr>
        <p:grpSpPr>
          <a:xfrm>
            <a:off x="13890147" y="6582429"/>
            <a:ext cx="2900572" cy="807705"/>
            <a:chOff x="0" y="0"/>
            <a:chExt cx="3867430" cy="1076939"/>
          </a:xfrm>
        </p:grpSpPr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3867430" cy="618789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rcRect/>
            <a:stretch>
              <a:fillRect/>
            </a:stretch>
          </p:blipFill>
          <p:spPr>
            <a:xfrm>
              <a:off x="0" y="458151"/>
              <a:ext cx="3867430" cy="61878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836636">
            <a:off x="0" y="-2006961"/>
            <a:ext cx="3334026" cy="358848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6418708" y="0"/>
            <a:ext cx="1869292" cy="186929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7870030" y="9245916"/>
            <a:ext cx="3710720" cy="779251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5105400" y="1356693"/>
            <a:ext cx="9251999" cy="7659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449"/>
              </a:lnSpc>
            </a:pPr>
            <a:r>
              <a:rPr lang="en-US" sz="6410" dirty="0" err="1">
                <a:solidFill>
                  <a:srgbClr val="000000"/>
                </a:solidFill>
                <a:latin typeface="Abhaya Libre Regular"/>
              </a:rPr>
              <a:t>Studiu</a:t>
            </a:r>
            <a:r>
              <a:rPr lang="en-US" sz="6410" dirty="0">
                <a:solidFill>
                  <a:srgbClr val="000000"/>
                </a:solidFill>
                <a:latin typeface="Abhaya Libre Regular"/>
              </a:rPr>
              <a:t> de </a:t>
            </a:r>
            <a:r>
              <a:rPr lang="en-US" sz="6410" dirty="0" err="1">
                <a:solidFill>
                  <a:srgbClr val="000000"/>
                </a:solidFill>
                <a:latin typeface="Abhaya Libre Regular"/>
              </a:rPr>
              <a:t>caz</a:t>
            </a:r>
            <a:r>
              <a:rPr lang="en-US" sz="6410" dirty="0">
                <a:solidFill>
                  <a:srgbClr val="000000"/>
                </a:solidFill>
                <a:latin typeface="Abhaya Libre Regular"/>
              </a:rPr>
              <a:t> al </a:t>
            </a:r>
            <a:r>
              <a:rPr lang="en-US" sz="6410" dirty="0" err="1">
                <a:solidFill>
                  <a:srgbClr val="000000"/>
                </a:solidFill>
                <a:latin typeface="Abhaya Libre Regular"/>
              </a:rPr>
              <a:t>Cretei</a:t>
            </a:r>
            <a:endParaRPr lang="en-US" sz="6410" dirty="0">
              <a:solidFill>
                <a:srgbClr val="000000"/>
              </a:solidFill>
              <a:latin typeface="Abhaya Libre Regular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5D869B-8623-2493-4C09-3B7A089505FB}"/>
              </a:ext>
            </a:extLst>
          </p:cNvPr>
          <p:cNvSpPr txBox="1"/>
          <p:nvPr/>
        </p:nvSpPr>
        <p:spPr>
          <a:xfrm>
            <a:off x="1219200" y="2632144"/>
            <a:ext cx="10134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Creta este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cea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mai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mare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insulă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a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Greciei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și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a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cincea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ca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mărime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dintre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insulele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care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aparțin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Mării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Mediterane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. Insula Creta este o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parte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valoroasă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a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economiei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grecești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. </a:t>
            </a:r>
            <a:r>
              <a:rPr lang="ro-RO" sz="2400" dirty="0">
                <a:latin typeface="Abhaya Libre Regular" panose="020B0604020202020204" charset="0"/>
                <a:cs typeface="Abhaya Libre Regular" panose="020B0604020202020204" charset="0"/>
              </a:rPr>
              <a:t>E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ste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situat</a:t>
            </a:r>
            <a:r>
              <a:rPr lang="ro-RO" sz="2400" dirty="0">
                <a:latin typeface="Abhaya Libre Regular" panose="020B0604020202020204" charset="0"/>
                <a:cs typeface="Abhaya Libre Regular" panose="020B0604020202020204" charset="0"/>
              </a:rPr>
              <a:t>ă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la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capătul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sudic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al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Mării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Egee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și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datorită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poziției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sale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geografice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puternice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a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fost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o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răscruce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de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culturi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.</a:t>
            </a: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DB420101-298F-13E1-EA92-1640E2DEAA4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17403836">
            <a:off x="-6018967" y="7447864"/>
            <a:ext cx="10675280" cy="1137869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9DF5603-3DF1-EFB7-E131-86248F0DAE7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0" y="2476500"/>
            <a:ext cx="5430377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3551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836636">
            <a:off x="0" y="-2006961"/>
            <a:ext cx="3334026" cy="358848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6418708" y="0"/>
            <a:ext cx="1869292" cy="186929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7870030" y="9245916"/>
            <a:ext cx="3710720" cy="779251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762001" y="1356693"/>
            <a:ext cx="16563644" cy="7659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449"/>
              </a:lnSpc>
            </a:pPr>
            <a:r>
              <a:rPr lang="it-IT" sz="6410" dirty="0">
                <a:solidFill>
                  <a:srgbClr val="000000"/>
                </a:solidFill>
                <a:latin typeface="Abhaya Libre Regular"/>
              </a:rPr>
              <a:t>Studiu de caz al Cretei: Creta dinamică și durabilă</a:t>
            </a:r>
            <a:endParaRPr lang="en-US" sz="6410" dirty="0">
              <a:solidFill>
                <a:srgbClr val="000000"/>
              </a:solidFill>
              <a:latin typeface="Abhaya Libre Regular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5D869B-8623-2493-4C09-3B7A089505FB}"/>
              </a:ext>
            </a:extLst>
          </p:cNvPr>
          <p:cNvSpPr txBox="1"/>
          <p:nvPr/>
        </p:nvSpPr>
        <p:spPr>
          <a:xfrm>
            <a:off x="993731" y="2210602"/>
            <a:ext cx="163319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Viziunea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planului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de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dezvoltare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pentru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Creta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în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cadrul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NSFR 2014-2020 este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următoarea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: </a:t>
            </a:r>
            <a:r>
              <a:rPr lang="en-US" sz="2400" b="1" dirty="0" err="1">
                <a:latin typeface="Abhaya Libre Regular" panose="020B0604020202020204" charset="0"/>
                <a:cs typeface="Abhaya Libre Regular" panose="020B0604020202020204" charset="0"/>
              </a:rPr>
              <a:t>Cretă</a:t>
            </a:r>
            <a:r>
              <a:rPr lang="en-US" sz="2400" b="1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b="1" dirty="0" err="1">
                <a:latin typeface="Abhaya Libre Regular" panose="020B0604020202020204" charset="0"/>
                <a:cs typeface="Abhaya Libre Regular" panose="020B0604020202020204" charset="0"/>
              </a:rPr>
              <a:t>dinamică</a:t>
            </a:r>
            <a:r>
              <a:rPr lang="en-US" sz="2400" b="1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b="1" dirty="0" err="1">
                <a:latin typeface="Abhaya Libre Regular" panose="020B0604020202020204" charset="0"/>
                <a:cs typeface="Abhaya Libre Regular" panose="020B0604020202020204" charset="0"/>
              </a:rPr>
              <a:t>și</a:t>
            </a:r>
            <a:r>
              <a:rPr lang="en-US" sz="2400" b="1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b="1" dirty="0" err="1">
                <a:latin typeface="Abhaya Libre Regular" panose="020B0604020202020204" charset="0"/>
                <a:cs typeface="Abhaya Libre Regular" panose="020B0604020202020204" charset="0"/>
              </a:rPr>
              <a:t>durabilă</a:t>
            </a:r>
            <a:endParaRPr lang="en-US" sz="2400" b="1" dirty="0">
              <a:latin typeface="Abhaya Libre Regular" panose="020B0604020202020204" charset="0"/>
              <a:cs typeface="Abhaya Libre Regular" panose="020B0604020202020204" charset="0"/>
            </a:endParaRPr>
          </a:p>
          <a:p>
            <a:endParaRPr lang="en-US" sz="2400" dirty="0">
              <a:latin typeface="Abhaya Libre Regular" panose="020B0604020202020204" charset="0"/>
              <a:cs typeface="Abhaya Libre Regular" panose="020B0604020202020204" charset="0"/>
            </a:endParaRPr>
          </a:p>
          <a:p>
            <a:endParaRPr lang="en-US" sz="2400" dirty="0">
              <a:latin typeface="Abhaya Libre Regular" panose="020B0604020202020204" charset="0"/>
              <a:cs typeface="Abhaya Libre Regular" panose="020B0604020202020204" charset="0"/>
            </a:endParaRPr>
          </a:p>
          <a:p>
            <a:endParaRPr lang="en-US" sz="2400" dirty="0">
              <a:latin typeface="Abhaya Libre Regular" panose="020B0604020202020204" charset="0"/>
              <a:cs typeface="Abhaya Libre Regular" panose="020B0604020202020204" charset="0"/>
            </a:endParaRP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DB420101-298F-13E1-EA92-1640E2DEAA4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17403836">
            <a:off x="-6018967" y="7447864"/>
            <a:ext cx="10675280" cy="113786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3C4477F-A05D-67A4-F12E-CCCE5E5D9FB5}"/>
              </a:ext>
            </a:extLst>
          </p:cNvPr>
          <p:cNvSpPr txBox="1"/>
          <p:nvPr/>
        </p:nvSpPr>
        <p:spPr>
          <a:xfrm>
            <a:off x="6286500" y="4613830"/>
            <a:ext cx="5067300" cy="2677656"/>
          </a:xfrm>
          <a:prstGeom prst="rect">
            <a:avLst/>
          </a:prstGeom>
          <a:solidFill>
            <a:srgbClr val="009999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bhaya Libre Regular" panose="020B0604020202020204" charset="0"/>
                <a:cs typeface="Abhaya Libre Regular" panose="020B0604020202020204" charset="0"/>
              </a:rPr>
              <a:t>Durabilă</a:t>
            </a:r>
            <a:r>
              <a:rPr lang="en-US" sz="2400" b="1" dirty="0">
                <a:latin typeface="Abhaya Libre Regular" panose="020B0604020202020204" charset="0"/>
                <a:cs typeface="Abhaya Libre Regular" panose="020B0604020202020204" charset="0"/>
              </a:rPr>
              <a:t> din </a:t>
            </a:r>
            <a:r>
              <a:rPr lang="en-US" sz="2400" b="1" dirty="0" err="1">
                <a:latin typeface="Abhaya Libre Regular" panose="020B0604020202020204" charset="0"/>
                <a:cs typeface="Abhaya Libre Regular" panose="020B0604020202020204" charset="0"/>
              </a:rPr>
              <a:t>punct</a:t>
            </a:r>
            <a:r>
              <a:rPr lang="en-US" sz="2400" b="1" dirty="0">
                <a:latin typeface="Abhaya Libre Regular" panose="020B0604020202020204" charset="0"/>
                <a:cs typeface="Abhaya Libre Regular" panose="020B0604020202020204" charset="0"/>
              </a:rPr>
              <a:t> de </a:t>
            </a:r>
            <a:r>
              <a:rPr lang="en-US" sz="2400" b="1" dirty="0" err="1">
                <a:latin typeface="Abhaya Libre Regular" panose="020B0604020202020204" charset="0"/>
                <a:cs typeface="Abhaya Libre Regular" panose="020B0604020202020204" charset="0"/>
              </a:rPr>
              <a:t>vedere</a:t>
            </a:r>
            <a:r>
              <a:rPr lang="en-US" sz="2400" b="1" dirty="0">
                <a:latin typeface="Abhaya Libre Regular" panose="020B0604020202020204" charset="0"/>
                <a:cs typeface="Abhaya Libre Regular" panose="020B0604020202020204" charset="0"/>
              </a:rPr>
              <a:t> economic: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Scopul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este de a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realiza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o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dezvoltare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durabilă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bazată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pe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caracteristicile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regiunii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,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inclusiv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pe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valoarea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durabilă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a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culturii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.</a:t>
            </a:r>
          </a:p>
          <a:p>
            <a:endParaRPr lang="en-US" sz="2400" dirty="0">
              <a:latin typeface="Abhaya Libre Regular" panose="020B0604020202020204" charset="0"/>
              <a:cs typeface="Abhaya Libre Regular" panose="020B0604020202020204" charset="0"/>
            </a:endParaRPr>
          </a:p>
          <a:p>
            <a:endParaRPr lang="en-US" sz="2400" dirty="0">
              <a:latin typeface="Abhaya Libre Regular" panose="020B0604020202020204" charset="0"/>
              <a:cs typeface="Abhaya Libre Regular" panose="020B060402020202020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B72E67-CB32-7CBB-8B66-168951689E92}"/>
              </a:ext>
            </a:extLst>
          </p:cNvPr>
          <p:cNvSpPr txBox="1"/>
          <p:nvPr/>
        </p:nvSpPr>
        <p:spPr>
          <a:xfrm>
            <a:off x="12258345" y="3931506"/>
            <a:ext cx="5067300" cy="1200329"/>
          </a:xfrm>
          <a:prstGeom prst="rect">
            <a:avLst/>
          </a:prstGeom>
          <a:solidFill>
            <a:srgbClr val="00CDC8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bhaya Libre Regular" panose="020B0604020202020204" charset="0"/>
                <a:cs typeface="Abhaya Libre Regular" panose="020B0604020202020204" charset="0"/>
              </a:rPr>
              <a:t>Durabilitatea</a:t>
            </a:r>
            <a:r>
              <a:rPr lang="en-US" sz="2400" b="1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b="1" dirty="0" err="1">
                <a:latin typeface="Abhaya Libre Regular" panose="020B0604020202020204" charset="0"/>
                <a:cs typeface="Abhaya Libre Regular" panose="020B0604020202020204" charset="0"/>
              </a:rPr>
              <a:t>mediului</a:t>
            </a:r>
            <a:r>
              <a:rPr lang="en-US" sz="2400" b="1" dirty="0">
                <a:latin typeface="Abhaya Libre Regular" panose="020B0604020202020204" charset="0"/>
                <a:cs typeface="Abhaya Libre Regular" panose="020B0604020202020204" charset="0"/>
              </a:rPr>
              <a:t>: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protejarea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și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îmbunătățirea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resurselor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naturale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și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culturale</a:t>
            </a:r>
            <a:endParaRPr lang="en-US" sz="2400" dirty="0">
              <a:latin typeface="Abhaya Libre Regular" panose="020B0604020202020204" charset="0"/>
              <a:cs typeface="Abhaya Libre Regular" panose="020B060402020202020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ABD02F-EA3C-DEBB-CB56-3F2E53CD5E2B}"/>
              </a:ext>
            </a:extLst>
          </p:cNvPr>
          <p:cNvSpPr txBox="1"/>
          <p:nvPr/>
        </p:nvSpPr>
        <p:spPr>
          <a:xfrm>
            <a:off x="12258345" y="6506656"/>
            <a:ext cx="5067300" cy="1569660"/>
          </a:xfrm>
          <a:prstGeom prst="rect">
            <a:avLst/>
          </a:prstGeom>
          <a:solidFill>
            <a:srgbClr val="00CDC8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bhaya Libre Regular" panose="020B0604020202020204" charset="0"/>
                <a:cs typeface="Abhaya Libre Regular" panose="020B0604020202020204" charset="0"/>
              </a:rPr>
              <a:t>Durabil</a:t>
            </a:r>
            <a:r>
              <a:rPr lang="en-US" sz="2400" b="1" dirty="0">
                <a:latin typeface="Abhaya Libre Regular" panose="020B0604020202020204" charset="0"/>
                <a:cs typeface="Abhaya Libre Regular" panose="020B0604020202020204" charset="0"/>
              </a:rPr>
              <a:t> din </a:t>
            </a:r>
            <a:r>
              <a:rPr lang="en-US" sz="2400" b="1" dirty="0" err="1">
                <a:latin typeface="Abhaya Libre Regular" panose="020B0604020202020204" charset="0"/>
                <a:cs typeface="Abhaya Libre Regular" panose="020B0604020202020204" charset="0"/>
              </a:rPr>
              <a:t>punct</a:t>
            </a:r>
            <a:r>
              <a:rPr lang="en-US" sz="2400" b="1" dirty="0">
                <a:latin typeface="Abhaya Libre Regular" panose="020B0604020202020204" charset="0"/>
                <a:cs typeface="Abhaya Libre Regular" panose="020B0604020202020204" charset="0"/>
              </a:rPr>
              <a:t> de </a:t>
            </a:r>
            <a:r>
              <a:rPr lang="en-US" sz="2400" b="1" dirty="0" err="1">
                <a:latin typeface="Abhaya Libre Regular" panose="020B0604020202020204" charset="0"/>
                <a:cs typeface="Abhaya Libre Regular" panose="020B0604020202020204" charset="0"/>
              </a:rPr>
              <a:t>vedere</a:t>
            </a:r>
            <a:r>
              <a:rPr lang="en-US" sz="2400" b="1" dirty="0">
                <a:latin typeface="Abhaya Libre Regular" panose="020B0604020202020204" charset="0"/>
                <a:cs typeface="Abhaya Libre Regular" panose="020B0604020202020204" charset="0"/>
              </a:rPr>
              <a:t> al </a:t>
            </a:r>
            <a:r>
              <a:rPr lang="en-US" sz="2400" b="1" dirty="0" err="1">
                <a:latin typeface="Abhaya Libre Regular" panose="020B0604020202020204" charset="0"/>
                <a:cs typeface="Abhaya Libre Regular" panose="020B0604020202020204" charset="0"/>
              </a:rPr>
              <a:t>societății</a:t>
            </a:r>
            <a:r>
              <a:rPr lang="en-US" sz="2400" b="1" dirty="0">
                <a:latin typeface="Abhaya Libre Regular" panose="020B0604020202020204" charset="0"/>
                <a:cs typeface="Abhaya Libre Regular" panose="020B0604020202020204" charset="0"/>
              </a:rPr>
              <a:t>: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combinat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cu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strategii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de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combatere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a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sărăciei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și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asistență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pentru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grupurile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social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vulnerabile</a:t>
            </a:r>
            <a:endParaRPr lang="en-US" sz="2400" dirty="0">
              <a:latin typeface="Abhaya Libre Regular" panose="020B0604020202020204" charset="0"/>
              <a:cs typeface="Abhaya Libre Regular" panose="020B060402020202020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47C4C68-C048-411A-B4AE-F3E126371B24}"/>
              </a:ext>
            </a:extLst>
          </p:cNvPr>
          <p:cNvSpPr txBox="1"/>
          <p:nvPr/>
        </p:nvSpPr>
        <p:spPr>
          <a:xfrm>
            <a:off x="762000" y="3815613"/>
            <a:ext cx="5067300" cy="4154984"/>
          </a:xfrm>
          <a:prstGeom prst="rect">
            <a:avLst/>
          </a:prstGeom>
          <a:solidFill>
            <a:srgbClr val="00CDC8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bhaya Libre Regular" panose="020B0604020202020204" charset="0"/>
                <a:cs typeface="Abhaya Libre Regular" panose="020B0604020202020204" charset="0"/>
              </a:rPr>
              <a:t>Dinamic</a:t>
            </a:r>
            <a:r>
              <a:rPr lang="en-US" sz="2400" b="1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în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sensul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că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are un plan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cuprinzător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pentru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a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pune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capăt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crizei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economice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, a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făcut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investiții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,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și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-a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îmbunătățit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conexiunile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și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este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axat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pe export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în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sectoarele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sale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dinamice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ale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economiei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locale: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Agro-alimentar</a:t>
            </a:r>
            <a:endParaRPr lang="en-US" sz="2400" dirty="0">
              <a:latin typeface="Abhaya Libre Regular" panose="020B0604020202020204" charset="0"/>
              <a:cs typeface="Abhaya Libre Regular" panose="020B060402020202020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Cultural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Turistic</a:t>
            </a:r>
            <a:endParaRPr lang="en-US" sz="2400" dirty="0">
              <a:latin typeface="Abhaya Libre Regular" panose="020B0604020202020204" charset="0"/>
              <a:cs typeface="Abhaya Libre Regular" panose="020B060402020202020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De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mediu</a:t>
            </a:r>
            <a:endParaRPr lang="ro-RO" sz="2400" dirty="0">
              <a:latin typeface="Abhaya Libre Regular" panose="020B0604020202020204" charset="0"/>
              <a:cs typeface="Abhaya Libre Regular" panose="020B060402020202020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Bazat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pe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cunoștințe</a:t>
            </a:r>
            <a:endParaRPr lang="en-US" sz="2400" dirty="0">
              <a:latin typeface="Abhaya Libre Regular" panose="020B0604020202020204" charset="0"/>
              <a:cs typeface="Abhaya Libre Regular" panose="020B060402020202020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E16544D-6829-2B1C-3060-4D0EC430136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4554200" y="8339928"/>
            <a:ext cx="1980270" cy="1747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6801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4196164">
            <a:off x="-5974143" y="8370333"/>
            <a:ext cx="10675280" cy="1137869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836636">
            <a:off x="0" y="-2006961"/>
            <a:ext cx="3334026" cy="358848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6418708" y="0"/>
            <a:ext cx="1869292" cy="186929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7870030" y="9245916"/>
            <a:ext cx="3710720" cy="77925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9614497">
            <a:off x="17215841" y="8047725"/>
            <a:ext cx="4352147" cy="4346443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4673499" y="743344"/>
            <a:ext cx="8280738" cy="14584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49"/>
              </a:lnSpc>
            </a:pPr>
            <a:r>
              <a:rPr lang="it-IT" sz="6410" dirty="0">
                <a:solidFill>
                  <a:srgbClr val="000000"/>
                </a:solidFill>
                <a:latin typeface="Abhaya Libre Regular"/>
              </a:rPr>
              <a:t>Planul Cretei dinamic și durabil</a:t>
            </a:r>
            <a:r>
              <a:rPr lang="en-US" sz="6410" dirty="0">
                <a:solidFill>
                  <a:srgbClr val="000000"/>
                </a:solidFill>
                <a:latin typeface="Abhaya Libre Regular"/>
              </a:rPr>
              <a:t>:</a:t>
            </a:r>
          </a:p>
        </p:txBody>
      </p:sp>
      <p:graphicFrame>
        <p:nvGraphicFramePr>
          <p:cNvPr id="17" name="Diagram 16">
            <a:extLst>
              <a:ext uri="{FF2B5EF4-FFF2-40B4-BE49-F238E27FC236}">
                <a16:creationId xmlns:a16="http://schemas.microsoft.com/office/drawing/2014/main" id="{C90E20C7-A095-A7AC-16F3-BEBD18D1DC4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72626119"/>
              </p:ext>
            </p:extLst>
          </p:nvPr>
        </p:nvGraphicFramePr>
        <p:xfrm>
          <a:off x="2258812" y="2180334"/>
          <a:ext cx="14350474" cy="665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4196164">
            <a:off x="-5974143" y="8370333"/>
            <a:ext cx="10675280" cy="1137869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836636">
            <a:off x="0" y="-2006961"/>
            <a:ext cx="3334026" cy="358848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6418708" y="0"/>
            <a:ext cx="1869292" cy="186929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7870030" y="9245916"/>
            <a:ext cx="3710720" cy="77925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9614497">
            <a:off x="17215841" y="8047725"/>
            <a:ext cx="4352147" cy="4346443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5003631" y="727080"/>
            <a:ext cx="8280738" cy="7707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49"/>
              </a:lnSpc>
            </a:pPr>
            <a:r>
              <a:rPr lang="en-US" sz="6410" dirty="0" err="1">
                <a:solidFill>
                  <a:srgbClr val="000000"/>
                </a:solidFill>
                <a:latin typeface="Abhaya Libre Regular"/>
              </a:rPr>
              <a:t>Obiective</a:t>
            </a:r>
            <a:r>
              <a:rPr lang="en-US" sz="641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6410" dirty="0" err="1">
                <a:solidFill>
                  <a:srgbClr val="000000"/>
                </a:solidFill>
                <a:latin typeface="Abhaya Libre Regular"/>
              </a:rPr>
              <a:t>specifice</a:t>
            </a:r>
            <a:endParaRPr lang="en-US" sz="6410" dirty="0">
              <a:solidFill>
                <a:srgbClr val="000000"/>
              </a:solidFill>
              <a:latin typeface="Abhaya Libre Regular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0D01C9F-555D-796F-107E-4A252F8D6B90}"/>
              </a:ext>
            </a:extLst>
          </p:cNvPr>
          <p:cNvSpPr txBox="1"/>
          <p:nvPr/>
        </p:nvSpPr>
        <p:spPr>
          <a:xfrm>
            <a:off x="1143000" y="2628900"/>
            <a:ext cx="1645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Strategia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de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specializare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inteligentă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a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regiunii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Creta,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în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special, se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străduiește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să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utilizeze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potențialul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inovației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și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al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cunoștințelor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științifice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pentru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a:</a:t>
            </a:r>
          </a:p>
        </p:txBody>
      </p:sp>
      <p:pic>
        <p:nvPicPr>
          <p:cNvPr id="19" name="Picture 11">
            <a:extLst>
              <a:ext uri="{FF2B5EF4-FFF2-40B4-BE49-F238E27FC236}">
                <a16:creationId xmlns:a16="http://schemas.microsoft.com/office/drawing/2014/main" id="{2579DF55-05F0-5187-F629-447F1156AA8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8249557" y="4101497"/>
            <a:ext cx="2514600" cy="2423161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6F3D839E-8D5E-8C28-0EB0-6CB370C3880F}"/>
              </a:ext>
            </a:extLst>
          </p:cNvPr>
          <p:cNvSpPr txBox="1"/>
          <p:nvPr/>
        </p:nvSpPr>
        <p:spPr>
          <a:xfrm>
            <a:off x="1143000" y="4101497"/>
            <a:ext cx="62484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Îmbunătățirea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sectoarelor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orientate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spre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export,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revitalizarea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b="1" dirty="0" err="1">
                <a:latin typeface="Abhaya Libre Regular" panose="020B0604020202020204" charset="0"/>
                <a:cs typeface="Abhaya Libre Regular" panose="020B0604020202020204" charset="0"/>
              </a:rPr>
              <a:t>sectorului</a:t>
            </a:r>
            <a:r>
              <a:rPr lang="en-US" sz="2400" b="1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b="1" dirty="0" err="1">
                <a:latin typeface="Abhaya Libre Regular" panose="020B0604020202020204" charset="0"/>
                <a:cs typeface="Abhaya Libre Regular" panose="020B0604020202020204" charset="0"/>
              </a:rPr>
              <a:t>agro-alimentar</a:t>
            </a:r>
            <a:r>
              <a:rPr lang="en-US" sz="2400" b="1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și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creșterea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gradului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de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conștientizare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cu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privire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la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importanța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nutriției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cretane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, care face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parte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din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patrimoniul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cultural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imaterial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al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Cretei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.</a:t>
            </a:r>
          </a:p>
          <a:p>
            <a:pPr marL="457200" indent="-457200">
              <a:buAutoNum type="arabicPeriod"/>
            </a:pPr>
            <a:r>
              <a:rPr lang="it-IT" sz="2400" dirty="0">
                <a:latin typeface="Abhaya Libre Regular" panose="020B0604020202020204" charset="0"/>
                <a:cs typeface="Abhaya Libre Regular" panose="020B0604020202020204" charset="0"/>
              </a:rPr>
              <a:t>realizarea </a:t>
            </a:r>
            <a:r>
              <a:rPr lang="it-IT" sz="2400" b="1" dirty="0">
                <a:latin typeface="Abhaya Libre Regular" panose="020B0604020202020204" charset="0"/>
                <a:cs typeface="Abhaya Libre Regular" panose="020B0604020202020204" charset="0"/>
              </a:rPr>
              <a:t>consolidarii</a:t>
            </a:r>
            <a:r>
              <a:rPr lang="it-IT" sz="2400" dirty="0">
                <a:latin typeface="Abhaya Libre Regular" panose="020B0604020202020204" charset="0"/>
                <a:cs typeface="Abhaya Libre Regular" panose="020B0604020202020204" charset="0"/>
              </a:rPr>
              <a:t> pietei internationale a unui complex cultural-turistic competitiv cu elemente originale si distinctive</a:t>
            </a:r>
            <a:endParaRPr lang="ro-RO" sz="2400" dirty="0">
              <a:latin typeface="Abhaya Libre Regular" panose="020B0604020202020204" charset="0"/>
              <a:cs typeface="Abhaya Libre Regular" panose="020B0604020202020204" charset="0"/>
            </a:endParaRPr>
          </a:p>
          <a:p>
            <a:pPr marL="457200" indent="-457200">
              <a:buAutoNum type="arabicPeriod"/>
            </a:pP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minimiza</a:t>
            </a:r>
            <a:r>
              <a:rPr lang="ro-RO" sz="2400" dirty="0">
                <a:latin typeface="Abhaya Libre Regular" panose="020B0604020202020204" charset="0"/>
                <a:cs typeface="Abhaya Libre Regular" panose="020B0604020202020204" charset="0"/>
              </a:rPr>
              <a:t>rea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dependenț</a:t>
            </a:r>
            <a:r>
              <a:rPr lang="ro-RO" sz="2400" dirty="0">
                <a:latin typeface="Abhaya Libre Regular" panose="020B0604020202020204" charset="0"/>
                <a:cs typeface="Abhaya Libre Regular" panose="020B0604020202020204" charset="0"/>
              </a:rPr>
              <a:t>ei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Cretei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de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sursele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tradiționale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de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energie</a:t>
            </a:r>
            <a:endParaRPr lang="ro-RO" sz="2400" dirty="0">
              <a:latin typeface="Abhaya Libre Regular" panose="020B0604020202020204" charset="0"/>
              <a:cs typeface="Abhaya Libre Regular" panose="020B0604020202020204" charset="0"/>
            </a:endParaRPr>
          </a:p>
          <a:p>
            <a:pPr marL="457200" indent="-457200">
              <a:buAutoNum type="arabicPeriod"/>
            </a:pP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trecerea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către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utilizarea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durabilă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a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resurselor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naturale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ale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insulei</a:t>
            </a:r>
            <a:endParaRPr lang="en-US" sz="2400" dirty="0">
              <a:latin typeface="Abhaya Libre Regular" panose="020B0604020202020204" charset="0"/>
              <a:cs typeface="Abhaya Libre Regular" panose="020B0604020202020204" charset="0"/>
            </a:endParaRPr>
          </a:p>
          <a:p>
            <a:pPr marL="457200" indent="-457200">
              <a:buAutoNum type="arabicPeriod"/>
            </a:pPr>
            <a:endParaRPr lang="en-US" sz="2400" dirty="0">
              <a:latin typeface="Abhaya Libre Regular" panose="020B0604020202020204" charset="0"/>
              <a:cs typeface="Abhaya Libre Regular" panose="020B060402020202020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80278A8-69B6-9588-0D87-B0B57B4F36AB}"/>
              </a:ext>
            </a:extLst>
          </p:cNvPr>
          <p:cNvSpPr txBox="1"/>
          <p:nvPr/>
        </p:nvSpPr>
        <p:spPr>
          <a:xfrm>
            <a:off x="11353800" y="4219074"/>
            <a:ext cx="6248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5. </a:t>
            </a:r>
            <a:r>
              <a:rPr lang="fr-FR" sz="2400" dirty="0">
                <a:latin typeface="Abhaya Libre Regular" panose="020B0604020202020204" charset="0"/>
                <a:cs typeface="Abhaya Libre Regular" panose="020B0604020202020204" charset="0"/>
              </a:rPr>
              <a:t>profita</a:t>
            </a:r>
            <a:r>
              <a:rPr lang="ro-RO" sz="2400" dirty="0">
                <a:latin typeface="Abhaya Libre Regular" panose="020B0604020202020204" charset="0"/>
                <a:cs typeface="Abhaya Libre Regular" panose="020B0604020202020204" charset="0"/>
              </a:rPr>
              <a:t>rea</a:t>
            </a:r>
            <a:r>
              <a:rPr lang="fr-FR" sz="2400" dirty="0">
                <a:latin typeface="Abhaya Libre Regular" panose="020B0604020202020204" charset="0"/>
                <a:cs typeface="Abhaya Libre Regular" panose="020B0604020202020204" charset="0"/>
              </a:rPr>
              <a:t> la maximum de </a:t>
            </a:r>
            <a:r>
              <a:rPr lang="fr-FR" sz="2400" dirty="0" err="1">
                <a:latin typeface="Abhaya Libre Regular" panose="020B0604020202020204" charset="0"/>
                <a:cs typeface="Abhaya Libre Regular" panose="020B0604020202020204" charset="0"/>
              </a:rPr>
              <a:t>ceea</a:t>
            </a:r>
            <a:r>
              <a:rPr lang="fr-FR" sz="2400" dirty="0">
                <a:latin typeface="Abhaya Libre Regular" panose="020B0604020202020204" charset="0"/>
                <a:cs typeface="Abhaya Libre Regular" panose="020B0604020202020204" charset="0"/>
              </a:rPr>
              <a:t> ce are de </a:t>
            </a:r>
            <a:r>
              <a:rPr lang="fr-FR" sz="2400" dirty="0" err="1">
                <a:latin typeface="Abhaya Libre Regular" panose="020B0604020202020204" charset="0"/>
                <a:cs typeface="Abhaya Libre Regular" panose="020B0604020202020204" charset="0"/>
              </a:rPr>
              <a:t>oferit</a:t>
            </a:r>
            <a:r>
              <a:rPr lang="fr-FR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fr-FR" sz="2400" dirty="0" err="1">
                <a:latin typeface="Abhaya Libre Regular" panose="020B0604020202020204" charset="0"/>
                <a:cs typeface="Abhaya Libre Regular" panose="020B0604020202020204" charset="0"/>
              </a:rPr>
              <a:t>apa</a:t>
            </a:r>
            <a:endParaRPr lang="en-US" sz="2400" dirty="0">
              <a:latin typeface="Abhaya Libre Regular" panose="020B0604020202020204" charset="0"/>
              <a:cs typeface="Abhaya Libre Regular" panose="020B0604020202020204" charset="0"/>
            </a:endParaRPr>
          </a:p>
          <a:p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6construirea de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programe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educaționale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și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de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formare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de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clasă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mondială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pentru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resursele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sale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umane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care se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vor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baza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pe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rețeaua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educațională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din Creta.</a:t>
            </a:r>
          </a:p>
          <a:p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7.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crearea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de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proiecte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de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producție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de mare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valoare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în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industriile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emergente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care se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vor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baza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pe web-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ul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educațional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din Creta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4196164">
            <a:off x="-5974143" y="8370333"/>
            <a:ext cx="10675280" cy="1137869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836636">
            <a:off x="0" y="-2006961"/>
            <a:ext cx="3334026" cy="358848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6418708" y="0"/>
            <a:ext cx="1869292" cy="186929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7870030" y="9245916"/>
            <a:ext cx="3710720" cy="77925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9614497">
            <a:off x="17215841" y="8047725"/>
            <a:ext cx="4352147" cy="4346443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5003631" y="727080"/>
            <a:ext cx="8280738" cy="14584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49"/>
              </a:lnSpc>
            </a:pPr>
            <a:r>
              <a:rPr lang="en-US" sz="6410" dirty="0" err="1">
                <a:solidFill>
                  <a:srgbClr val="000000"/>
                </a:solidFill>
                <a:latin typeface="Abhaya Libre Regular"/>
              </a:rPr>
              <a:t>Studiu</a:t>
            </a:r>
            <a:r>
              <a:rPr lang="en-US" sz="6410" dirty="0">
                <a:solidFill>
                  <a:srgbClr val="000000"/>
                </a:solidFill>
                <a:latin typeface="Abhaya Libre Regular"/>
              </a:rPr>
              <a:t> de </a:t>
            </a:r>
            <a:r>
              <a:rPr lang="en-US" sz="6410" dirty="0" err="1">
                <a:solidFill>
                  <a:srgbClr val="000000"/>
                </a:solidFill>
                <a:latin typeface="Abhaya Libre Regular"/>
              </a:rPr>
              <a:t>caz</a:t>
            </a:r>
            <a:r>
              <a:rPr lang="en-US" sz="6410" dirty="0">
                <a:solidFill>
                  <a:srgbClr val="000000"/>
                </a:solidFill>
                <a:latin typeface="Abhaya Libre Regular"/>
              </a:rPr>
              <a:t> al </a:t>
            </a:r>
            <a:r>
              <a:rPr lang="en-US" sz="6410" dirty="0" err="1">
                <a:solidFill>
                  <a:srgbClr val="000000"/>
                </a:solidFill>
                <a:latin typeface="Abhaya Libre Regular"/>
              </a:rPr>
              <a:t>Cretei</a:t>
            </a:r>
            <a:r>
              <a:rPr lang="en-US" sz="641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6410" dirty="0" err="1">
                <a:solidFill>
                  <a:srgbClr val="000000"/>
                </a:solidFill>
                <a:latin typeface="Abhaya Libre Regular"/>
              </a:rPr>
              <a:t>Concluzii</a:t>
            </a:r>
            <a:r>
              <a:rPr lang="en-US" sz="6410" dirty="0">
                <a:solidFill>
                  <a:srgbClr val="000000"/>
                </a:solidFill>
                <a:latin typeface="Abhaya Libre Regular"/>
              </a:rPr>
              <a:t>(a)</a:t>
            </a:r>
          </a:p>
        </p:txBody>
      </p:sp>
      <p:pic>
        <p:nvPicPr>
          <p:cNvPr id="17" name="Picture 16" descr="A picture containing wooden, wood, fruit, vegetable&#10;&#10;Description automatically generated">
            <a:extLst>
              <a:ext uri="{FF2B5EF4-FFF2-40B4-BE49-F238E27FC236}">
                <a16:creationId xmlns:a16="http://schemas.microsoft.com/office/drawing/2014/main" id="{4E8C525E-8D51-2BCF-FAA7-FB5DDD7CD36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0600" y="3200515"/>
            <a:ext cx="4362450" cy="29083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B54D4B7-6E34-E858-19F8-7B646C05EC5F}"/>
              </a:ext>
            </a:extLst>
          </p:cNvPr>
          <p:cNvSpPr txBox="1"/>
          <p:nvPr/>
        </p:nvSpPr>
        <p:spPr>
          <a:xfrm>
            <a:off x="13777240" y="6220428"/>
            <a:ext cx="1649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Source: Pixabay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0062E35-DC92-2756-E38B-824BD1977491}"/>
              </a:ext>
            </a:extLst>
          </p:cNvPr>
          <p:cNvSpPr txBox="1"/>
          <p:nvPr/>
        </p:nvSpPr>
        <p:spPr>
          <a:xfrm>
            <a:off x="1749341" y="3369448"/>
            <a:ext cx="863616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Complexul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b="1" dirty="0" err="1">
                <a:latin typeface="Abhaya Libre Regular" panose="020B0604020202020204" charset="0"/>
                <a:cs typeface="Abhaya Libre Regular" panose="020B0604020202020204" charset="0"/>
              </a:rPr>
              <a:t>agroalimentar</a:t>
            </a:r>
            <a:r>
              <a:rPr lang="en-US" sz="2400" b="1" dirty="0">
                <a:latin typeface="Abhaya Libre Regular" panose="020B0604020202020204" charset="0"/>
                <a:cs typeface="Abhaya Libre Regular" panose="020B0604020202020204" charset="0"/>
              </a:rPr>
              <a:t> s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e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caracterizează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printr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-un grad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ridicat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de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specializare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deoarece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, conform PIB-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ului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,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contribuția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sa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în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diverse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alte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ramuri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și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sectoare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este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mai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mare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față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de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cea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a PIB-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ului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mediu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al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țării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.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Datorită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produselor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cretane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recunoscute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la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nivel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internațional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, care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contribuie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la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longevitate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,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sectorul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de export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pentru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insula Creta a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prezentat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o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tendință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ascendentă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. Mai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mult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, la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dinamica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acestui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sector se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adaugă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contribuția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organismelor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de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cercetare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relevante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(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hcmr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,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elgo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)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prin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care se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promovează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inovarea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în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afaceri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. 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4196164">
            <a:off x="-5974143" y="8370333"/>
            <a:ext cx="10675280" cy="1137869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836636">
            <a:off x="0" y="-2006961"/>
            <a:ext cx="3334026" cy="358848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6418708" y="0"/>
            <a:ext cx="1869292" cy="186929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7870030" y="9245916"/>
            <a:ext cx="3710720" cy="77925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9614497">
            <a:off x="17215841" y="8047725"/>
            <a:ext cx="4352147" cy="4346443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5003631" y="727080"/>
            <a:ext cx="8280738" cy="14584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49"/>
              </a:lnSpc>
            </a:pPr>
            <a:r>
              <a:rPr lang="en-US" sz="6410" dirty="0" err="1">
                <a:solidFill>
                  <a:srgbClr val="000000"/>
                </a:solidFill>
                <a:latin typeface="Abhaya Libre Regular"/>
              </a:rPr>
              <a:t>Studiu</a:t>
            </a:r>
            <a:r>
              <a:rPr lang="en-US" sz="6410" dirty="0">
                <a:solidFill>
                  <a:srgbClr val="000000"/>
                </a:solidFill>
                <a:latin typeface="Abhaya Libre Regular"/>
              </a:rPr>
              <a:t> de </a:t>
            </a:r>
            <a:r>
              <a:rPr lang="en-US" sz="6410" dirty="0" err="1">
                <a:solidFill>
                  <a:srgbClr val="000000"/>
                </a:solidFill>
                <a:latin typeface="Abhaya Libre Regular"/>
              </a:rPr>
              <a:t>caz</a:t>
            </a:r>
            <a:r>
              <a:rPr lang="en-US" sz="6410" dirty="0">
                <a:solidFill>
                  <a:srgbClr val="000000"/>
                </a:solidFill>
                <a:latin typeface="Abhaya Libre Regular"/>
              </a:rPr>
              <a:t> al </a:t>
            </a:r>
            <a:r>
              <a:rPr lang="en-US" sz="6410" dirty="0" err="1">
                <a:solidFill>
                  <a:srgbClr val="000000"/>
                </a:solidFill>
                <a:latin typeface="Abhaya Libre Regular"/>
              </a:rPr>
              <a:t>Cretei</a:t>
            </a:r>
            <a:r>
              <a:rPr lang="en-US" sz="641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6410" dirty="0" err="1">
                <a:solidFill>
                  <a:srgbClr val="000000"/>
                </a:solidFill>
                <a:latin typeface="Abhaya Libre Regular"/>
              </a:rPr>
              <a:t>Concluzii</a:t>
            </a:r>
            <a:r>
              <a:rPr lang="en-US" sz="6410" dirty="0">
                <a:solidFill>
                  <a:srgbClr val="000000"/>
                </a:solidFill>
                <a:latin typeface="Abhaya Libre Regular"/>
              </a:rPr>
              <a:t> (b)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B54D4B7-6E34-E858-19F8-7B646C05EC5F}"/>
              </a:ext>
            </a:extLst>
          </p:cNvPr>
          <p:cNvSpPr txBox="1"/>
          <p:nvPr/>
        </p:nvSpPr>
        <p:spPr>
          <a:xfrm>
            <a:off x="13577214" y="6508174"/>
            <a:ext cx="1649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Source: Pixabay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0062E35-DC92-2756-E38B-824BD1977491}"/>
              </a:ext>
            </a:extLst>
          </p:cNvPr>
          <p:cNvSpPr txBox="1"/>
          <p:nvPr/>
        </p:nvSpPr>
        <p:spPr>
          <a:xfrm>
            <a:off x="2220649" y="3192858"/>
            <a:ext cx="863616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În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ceea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ce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privește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b="1" dirty="0" err="1">
                <a:latin typeface="Abhaya Libre Regular" panose="020B0604020202020204" charset="0"/>
                <a:cs typeface="Abhaya Libre Regular" panose="020B0604020202020204" charset="0"/>
              </a:rPr>
              <a:t>complexul</a:t>
            </a:r>
            <a:r>
              <a:rPr lang="en-US" sz="2400" b="1" dirty="0">
                <a:latin typeface="Abhaya Libre Regular" panose="020B0604020202020204" charset="0"/>
                <a:cs typeface="Abhaya Libre Regular" panose="020B0604020202020204" charset="0"/>
              </a:rPr>
              <a:t> cultural-</a:t>
            </a:r>
            <a:r>
              <a:rPr lang="en-US" sz="2400" b="1" dirty="0" err="1">
                <a:latin typeface="Abhaya Libre Regular" panose="020B0604020202020204" charset="0"/>
                <a:cs typeface="Abhaya Libre Regular" panose="020B0604020202020204" charset="0"/>
              </a:rPr>
              <a:t>turistic</a:t>
            </a:r>
            <a:r>
              <a:rPr lang="en-US" sz="2400" b="1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indică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un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procent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mult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mai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mare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decât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media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țării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,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în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ceea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ce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privește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înnoptările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și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vizitele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la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obiective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istorico-culturale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remarcabile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.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Astfel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, se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consideră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necesară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realizarea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mai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multor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investiții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pentru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îmbunătățirea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infrastructurii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și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modernizarea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serviciilor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turistice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oferite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. de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asemenea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,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evidențierea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bogăției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culturale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a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Cretei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,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folosind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structuri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tehnologice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moderne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,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va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contribui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la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atragerea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și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mai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multor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investiții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private.</a:t>
            </a:r>
          </a:p>
        </p:txBody>
      </p:sp>
      <p:pic>
        <p:nvPicPr>
          <p:cNvPr id="9" name="Picture 8" descr="A picture containing tree, outdoor, old, stone&#10;&#10;Description automatically generated">
            <a:extLst>
              <a:ext uri="{FF2B5EF4-FFF2-40B4-BE49-F238E27FC236}">
                <a16:creationId xmlns:a16="http://schemas.microsoft.com/office/drawing/2014/main" id="{765B5EFB-655E-AC80-E0D3-D43924378D1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5976" y="3046988"/>
            <a:ext cx="4407108" cy="3192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61015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4196164">
            <a:off x="-5974143" y="8370333"/>
            <a:ext cx="10675280" cy="1137869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836636">
            <a:off x="0" y="-2006961"/>
            <a:ext cx="3334026" cy="358848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6418708" y="0"/>
            <a:ext cx="1869292" cy="186929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7870030" y="9245916"/>
            <a:ext cx="3710720" cy="77925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9614497">
            <a:off x="17215841" y="8047725"/>
            <a:ext cx="4352147" cy="4346443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5003631" y="727080"/>
            <a:ext cx="8280738" cy="21509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49"/>
              </a:lnSpc>
            </a:pPr>
            <a:r>
              <a:rPr lang="en-US" sz="6410" dirty="0" err="1">
                <a:solidFill>
                  <a:srgbClr val="000000"/>
                </a:solidFill>
                <a:latin typeface="Abhaya Libre Regular"/>
              </a:rPr>
              <a:t>Studiu</a:t>
            </a:r>
            <a:r>
              <a:rPr lang="en-US" sz="6410" dirty="0">
                <a:solidFill>
                  <a:srgbClr val="000000"/>
                </a:solidFill>
                <a:latin typeface="Abhaya Libre Regular"/>
              </a:rPr>
              <a:t> de </a:t>
            </a:r>
            <a:r>
              <a:rPr lang="en-US" sz="6410" dirty="0" err="1">
                <a:solidFill>
                  <a:srgbClr val="000000"/>
                </a:solidFill>
                <a:latin typeface="Abhaya Libre Regular"/>
              </a:rPr>
              <a:t>caz</a:t>
            </a:r>
            <a:r>
              <a:rPr lang="en-US" sz="6410" dirty="0">
                <a:solidFill>
                  <a:srgbClr val="000000"/>
                </a:solidFill>
                <a:latin typeface="Abhaya Libre Regular"/>
              </a:rPr>
              <a:t> al </a:t>
            </a:r>
            <a:r>
              <a:rPr lang="en-US" sz="6410" dirty="0" err="1">
                <a:solidFill>
                  <a:srgbClr val="000000"/>
                </a:solidFill>
                <a:latin typeface="Abhaya Libre Regular"/>
              </a:rPr>
              <a:t>Cretei</a:t>
            </a:r>
            <a:r>
              <a:rPr lang="en-US" sz="641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6410" dirty="0" err="1">
                <a:solidFill>
                  <a:srgbClr val="000000"/>
                </a:solidFill>
                <a:latin typeface="Abhaya Libre Regular"/>
              </a:rPr>
              <a:t>Concluzii</a:t>
            </a:r>
            <a:r>
              <a:rPr lang="en-US" sz="6410" dirty="0">
                <a:solidFill>
                  <a:srgbClr val="000000"/>
                </a:solidFill>
                <a:latin typeface="Abhaya Libre Regular"/>
              </a:rPr>
              <a:t>(c)</a:t>
            </a:r>
          </a:p>
          <a:p>
            <a:pPr algn="ctr">
              <a:lnSpc>
                <a:spcPts val="5449"/>
              </a:lnSpc>
            </a:pPr>
            <a:endParaRPr lang="en-US" sz="6410" dirty="0">
              <a:solidFill>
                <a:srgbClr val="000000"/>
              </a:solidFill>
              <a:latin typeface="Abhaya Libre Regular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B54D4B7-6E34-E858-19F8-7B646C05EC5F}"/>
              </a:ext>
            </a:extLst>
          </p:cNvPr>
          <p:cNvSpPr txBox="1"/>
          <p:nvPr/>
        </p:nvSpPr>
        <p:spPr>
          <a:xfrm>
            <a:off x="14173200" y="6792349"/>
            <a:ext cx="1649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Source: Pixabay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0062E35-DC92-2756-E38B-824BD1977491}"/>
              </a:ext>
            </a:extLst>
          </p:cNvPr>
          <p:cNvSpPr txBox="1"/>
          <p:nvPr/>
        </p:nvSpPr>
        <p:spPr>
          <a:xfrm>
            <a:off x="1667013" y="3640322"/>
            <a:ext cx="863616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În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ceea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ce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privește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b="1" dirty="0" err="1">
                <a:latin typeface="Abhaya Libre Regular" panose="020B0604020202020204" charset="0"/>
                <a:cs typeface="Abhaya Libre Regular" panose="020B0604020202020204" charset="0"/>
              </a:rPr>
              <a:t>complexul</a:t>
            </a:r>
            <a:r>
              <a:rPr lang="en-US" sz="2400" b="1" dirty="0">
                <a:latin typeface="Abhaya Libre Regular" panose="020B0604020202020204" charset="0"/>
                <a:cs typeface="Abhaya Libre Regular" panose="020B0604020202020204" charset="0"/>
              </a:rPr>
              <a:t> de </a:t>
            </a:r>
            <a:r>
              <a:rPr lang="en-US" sz="2400" b="1" dirty="0" err="1">
                <a:latin typeface="Abhaya Libre Regular" panose="020B0604020202020204" charset="0"/>
                <a:cs typeface="Abhaya Libre Regular" panose="020B0604020202020204" charset="0"/>
              </a:rPr>
              <a:t>mediu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, s-a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observat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un management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pozitiv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și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eficient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al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apei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și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deșeurilor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,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dar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și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mari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inovații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în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domeniul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economisirii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energiei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.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Totuși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este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imperativă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necesitatea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dezvoltării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în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continuare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a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sistemelor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de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gestionare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și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prevenire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adecvată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a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poluării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apei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și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a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deșeurilor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, precum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și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a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sistemelor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care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utilizează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diferite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forme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de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energie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regenerabilă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și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mai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„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prietenoasă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” cu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mediul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.</a:t>
            </a:r>
          </a:p>
        </p:txBody>
      </p:sp>
      <p:pic>
        <p:nvPicPr>
          <p:cNvPr id="10" name="Picture 9" descr="A picture containing tree, outdoor, plant, garden&#10;&#10;Description automatically generated">
            <a:extLst>
              <a:ext uri="{FF2B5EF4-FFF2-40B4-BE49-F238E27FC236}">
                <a16:creationId xmlns:a16="http://schemas.microsoft.com/office/drawing/2014/main" id="{A8D96CC6-6908-CE35-F4B0-6148381274E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6800" y="3227343"/>
            <a:ext cx="4682713" cy="3121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36056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4196164">
            <a:off x="-5974143" y="8370333"/>
            <a:ext cx="10675280" cy="1137869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836636">
            <a:off x="0" y="-2006961"/>
            <a:ext cx="3334026" cy="358848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6418708" y="0"/>
            <a:ext cx="1869292" cy="186929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7870030" y="9245916"/>
            <a:ext cx="3710720" cy="77925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9614497">
            <a:off x="17215841" y="8047725"/>
            <a:ext cx="4352147" cy="4346443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5003631" y="727080"/>
            <a:ext cx="8280738" cy="21509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49"/>
              </a:lnSpc>
            </a:pPr>
            <a:r>
              <a:rPr lang="en-US" sz="6410" dirty="0" err="1">
                <a:solidFill>
                  <a:srgbClr val="000000"/>
                </a:solidFill>
                <a:latin typeface="Abhaya Libre Regular"/>
              </a:rPr>
              <a:t>Studiu</a:t>
            </a:r>
            <a:r>
              <a:rPr lang="en-US" sz="6410" dirty="0">
                <a:solidFill>
                  <a:srgbClr val="000000"/>
                </a:solidFill>
                <a:latin typeface="Abhaya Libre Regular"/>
              </a:rPr>
              <a:t> de </a:t>
            </a:r>
            <a:r>
              <a:rPr lang="en-US" sz="6410" dirty="0" err="1">
                <a:solidFill>
                  <a:srgbClr val="000000"/>
                </a:solidFill>
                <a:latin typeface="Abhaya Libre Regular"/>
              </a:rPr>
              <a:t>caz</a:t>
            </a:r>
            <a:r>
              <a:rPr lang="en-US" sz="6410" dirty="0">
                <a:solidFill>
                  <a:srgbClr val="000000"/>
                </a:solidFill>
                <a:latin typeface="Abhaya Libre Regular"/>
              </a:rPr>
              <a:t> al </a:t>
            </a:r>
            <a:r>
              <a:rPr lang="en-US" sz="6410" dirty="0" err="1">
                <a:solidFill>
                  <a:srgbClr val="000000"/>
                </a:solidFill>
                <a:latin typeface="Abhaya Libre Regular"/>
              </a:rPr>
              <a:t>Cretei</a:t>
            </a:r>
            <a:r>
              <a:rPr lang="en-US" sz="641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6410" dirty="0" err="1">
                <a:solidFill>
                  <a:srgbClr val="000000"/>
                </a:solidFill>
                <a:latin typeface="Abhaya Libre Regular"/>
              </a:rPr>
              <a:t>Concluzii</a:t>
            </a:r>
            <a:r>
              <a:rPr lang="en-US" sz="6410" dirty="0">
                <a:solidFill>
                  <a:srgbClr val="000000"/>
                </a:solidFill>
                <a:latin typeface="Abhaya Libre Regular"/>
              </a:rPr>
              <a:t>(d)</a:t>
            </a:r>
          </a:p>
          <a:p>
            <a:pPr algn="ctr">
              <a:lnSpc>
                <a:spcPts val="5449"/>
              </a:lnSpc>
            </a:pPr>
            <a:endParaRPr lang="en-US" sz="6410" dirty="0">
              <a:solidFill>
                <a:srgbClr val="000000"/>
              </a:solidFill>
              <a:latin typeface="Abhaya Libre Regular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B54D4B7-6E34-E858-19F8-7B646C05EC5F}"/>
              </a:ext>
            </a:extLst>
          </p:cNvPr>
          <p:cNvSpPr txBox="1"/>
          <p:nvPr/>
        </p:nvSpPr>
        <p:spPr>
          <a:xfrm>
            <a:off x="13799979" y="7094142"/>
            <a:ext cx="1649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Source: Pixabay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0062E35-DC92-2756-E38B-824BD1977491}"/>
              </a:ext>
            </a:extLst>
          </p:cNvPr>
          <p:cNvSpPr txBox="1"/>
          <p:nvPr/>
        </p:nvSpPr>
        <p:spPr>
          <a:xfrm>
            <a:off x="1752600" y="3184782"/>
            <a:ext cx="863616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bhaya Libre Regular" panose="020B0604020202020204" charset="0"/>
                <a:cs typeface="Abhaya Libre Regular" panose="020B0604020202020204" charset="0"/>
              </a:rPr>
              <a:t>Complexul</a:t>
            </a:r>
            <a:r>
              <a:rPr lang="en-US" sz="2400" b="1" dirty="0">
                <a:latin typeface="Abhaya Libre Regular" panose="020B0604020202020204" charset="0"/>
                <a:cs typeface="Abhaya Libre Regular" panose="020B0604020202020204" charset="0"/>
              </a:rPr>
              <a:t> de </a:t>
            </a:r>
            <a:r>
              <a:rPr lang="en-US" sz="2400" b="1" dirty="0" err="1">
                <a:latin typeface="Abhaya Libre Regular" panose="020B0604020202020204" charset="0"/>
                <a:cs typeface="Abhaya Libre Regular" panose="020B0604020202020204" charset="0"/>
              </a:rPr>
              <a:t>cunoștințe</a:t>
            </a:r>
            <a:r>
              <a:rPr lang="en-US" sz="2400" b="1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este o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ramură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în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curs de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dezvoltare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și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în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evoluție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,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oamenii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au o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formă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ridicată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de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inovație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în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regiunea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Creta,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dar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resurse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financiare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minime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până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la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destul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de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limitate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.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În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consecință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, se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urmărește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atragerea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de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afaceri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și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capital din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străinătate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,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promovarea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colaborărilor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în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sectoare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cu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cerere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tehnologică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intensă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.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asigurarea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finanțării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necesare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pentru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întărirea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antreprenoriatului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în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primele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etape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de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funcționare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a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acestuia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,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în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combinație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cu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cunoștințele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deținute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de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comunitatea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de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cercetare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din Creta,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va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contribui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decisiv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la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implementarea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cu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succes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a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strategiei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de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specializare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inteligentă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.</a:t>
            </a:r>
          </a:p>
        </p:txBody>
      </p:sp>
      <p:pic>
        <p:nvPicPr>
          <p:cNvPr id="9" name="Picture 8" descr="Diagram&#10;&#10;Description automatically generated">
            <a:extLst>
              <a:ext uri="{FF2B5EF4-FFF2-40B4-BE49-F238E27FC236}">
                <a16:creationId xmlns:a16="http://schemas.microsoft.com/office/drawing/2014/main" id="{B38504D9-67FA-6B7A-BB67-0D46525AAAD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9089" y="3230958"/>
            <a:ext cx="4255529" cy="30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28821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167879">
            <a:off x="15048952" y="6594634"/>
            <a:ext cx="5721823" cy="566980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228850">
            <a:off x="-3894162" y="-4468275"/>
            <a:ext cx="6836042" cy="677389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3878502" y="8579500"/>
            <a:ext cx="2556197" cy="275128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6632729">
            <a:off x="17605408" y="3001377"/>
            <a:ext cx="4881157" cy="487476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16418708" y="0"/>
            <a:ext cx="1869292" cy="1869292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447915" y="3129171"/>
            <a:ext cx="16459200" cy="59785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600"/>
              </a:lnSpc>
            </a:pPr>
            <a:r>
              <a:rPr lang="en-US" sz="2400" spc="-36" dirty="0">
                <a:solidFill>
                  <a:srgbClr val="000000"/>
                </a:solidFill>
                <a:latin typeface="Abhaya Libre Regular"/>
                <a:hlinkClick r:id="rId11"/>
              </a:rPr>
              <a:t>https://eur-lex.europa.eu/legal-content/EN/TXT/PDF/?uri=CELEX:02013R1303-20200718&amp;rid=2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</a:p>
          <a:p>
            <a:pPr>
              <a:lnSpc>
                <a:spcPts val="3600"/>
              </a:lnSpc>
            </a:pPr>
            <a:r>
              <a:rPr lang="en-US" sz="2400" spc="-36" dirty="0">
                <a:solidFill>
                  <a:srgbClr val="000000"/>
                </a:solidFill>
                <a:latin typeface="Abhaya Libre Regular"/>
                <a:hlinkClick r:id="rId12"/>
              </a:rPr>
              <a:t>https://s3platform.jrc.ec.europa.eu/documents/portlet_file_entry/20125/Factsheet+%E2%80%93+What+is+Smart+specialisation.pdf/48da2521-e4bd-1c5f-6de9-17859b7ae427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</a:p>
          <a:p>
            <a:pPr>
              <a:lnSpc>
                <a:spcPts val="3600"/>
              </a:lnSpc>
            </a:pPr>
            <a:r>
              <a:rPr lang="en-US" sz="2400" spc="-36" dirty="0">
                <a:solidFill>
                  <a:srgbClr val="000000"/>
                </a:solidFill>
                <a:latin typeface="Abhaya Libre Regular"/>
                <a:hlinkClick r:id="rId13"/>
              </a:rPr>
              <a:t>https://wbc-rti.info/object/document/10971/attach/IISP_Report__A1_1_EU_Institutions_and_Initiatives-1.pdf</a:t>
            </a:r>
            <a:endParaRPr lang="en-US" sz="2400" spc="-36" dirty="0">
              <a:solidFill>
                <a:srgbClr val="000000"/>
              </a:solidFill>
              <a:latin typeface="Abhaya Libre Regular"/>
            </a:endParaRPr>
          </a:p>
          <a:p>
            <a:pPr>
              <a:lnSpc>
                <a:spcPts val="3600"/>
              </a:lnSpc>
            </a:pPr>
            <a:r>
              <a:rPr lang="en-US" sz="2400" spc="-36" dirty="0">
                <a:solidFill>
                  <a:srgbClr val="000000"/>
                </a:solidFill>
                <a:latin typeface="Abhaya Libre Regular"/>
                <a:hlinkClick r:id="rId14"/>
              </a:rPr>
              <a:t>https://eua.eu/downloads/publications/report%20on%20joint%20eua-regio%20the%20role%20of%20universities%20in%20smart%20specialisation%20strategies.pdf</a:t>
            </a:r>
            <a:endParaRPr lang="en-US" sz="2400" spc="-36" dirty="0">
              <a:solidFill>
                <a:srgbClr val="000000"/>
              </a:solidFill>
              <a:latin typeface="Abhaya Libre Regular"/>
            </a:endParaRPr>
          </a:p>
          <a:p>
            <a:pPr>
              <a:lnSpc>
                <a:spcPts val="3600"/>
              </a:lnSpc>
            </a:pPr>
            <a:r>
              <a:rPr lang="en-US" sz="2400" spc="-36" dirty="0">
                <a:solidFill>
                  <a:srgbClr val="000000"/>
                </a:solidFill>
                <a:latin typeface="Abhaya Libre Regular"/>
                <a:hlinkClick r:id="rId15"/>
              </a:rPr>
              <a:t>https://www.tandfonline.com/doi/abs/10.1080/00343404.2013.799769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</a:p>
          <a:p>
            <a:pPr>
              <a:lnSpc>
                <a:spcPts val="3600"/>
              </a:lnSpc>
            </a:pPr>
            <a:r>
              <a:rPr lang="en-US" sz="2400" spc="-36" dirty="0">
                <a:solidFill>
                  <a:srgbClr val="000000"/>
                </a:solidFill>
                <a:latin typeface="Abhaya Libre Regular"/>
                <a:hlinkClick r:id="rId16"/>
              </a:rPr>
              <a:t>https://publications.jrc.ec.europa.eu/repository/handle/JRC124478</a:t>
            </a:r>
            <a:endParaRPr lang="en-US" sz="2400" spc="-36" dirty="0">
              <a:solidFill>
                <a:srgbClr val="000000"/>
              </a:solidFill>
              <a:latin typeface="Abhaya Libre Regular"/>
            </a:endParaRPr>
          </a:p>
          <a:p>
            <a:pPr>
              <a:lnSpc>
                <a:spcPts val="3600"/>
              </a:lnSpc>
            </a:pPr>
            <a:r>
              <a:rPr lang="en-US" sz="2400" spc="-36" dirty="0">
                <a:solidFill>
                  <a:srgbClr val="000000"/>
                </a:solidFill>
                <a:latin typeface="Abhaya Libre Regular"/>
                <a:hlinkClick r:id="rId17"/>
              </a:rPr>
              <a:t>https://www.oecd.org/sti/inno/smart-specialisation.pdf</a:t>
            </a:r>
            <a:endParaRPr lang="en-US" sz="2400" spc="-36" dirty="0">
              <a:solidFill>
                <a:srgbClr val="000000"/>
              </a:solidFill>
              <a:latin typeface="Abhaya Libre Regular"/>
            </a:endParaRPr>
          </a:p>
          <a:p>
            <a:pPr>
              <a:lnSpc>
                <a:spcPts val="3600"/>
              </a:lnSpc>
            </a:pPr>
            <a:r>
              <a:rPr lang="en-US" sz="2400" spc="-36" dirty="0">
                <a:solidFill>
                  <a:srgbClr val="000000"/>
                </a:solidFill>
                <a:latin typeface="Abhaya Libre Regular"/>
                <a:hlinkClick r:id="rId18"/>
              </a:rPr>
              <a:t>http://www.pepkritis.gr/wp-content/uploads/2016/02/RIS-Crete-Translation-ENG.pdf</a:t>
            </a:r>
            <a:endParaRPr lang="en-US" sz="2400" spc="-36" dirty="0">
              <a:solidFill>
                <a:srgbClr val="000000"/>
              </a:solidFill>
              <a:latin typeface="Abhaya Libre Regular"/>
            </a:endParaRPr>
          </a:p>
          <a:p>
            <a:pPr>
              <a:lnSpc>
                <a:spcPts val="3600"/>
              </a:lnSpc>
            </a:pPr>
            <a:r>
              <a:rPr lang="en-US" sz="2400" spc="-36" dirty="0">
                <a:solidFill>
                  <a:srgbClr val="000000"/>
                </a:solidFill>
                <a:latin typeface="Abhaya Libre Regular"/>
                <a:hlinkClick r:id="rId19"/>
              </a:rPr>
              <a:t>https://apothesis.lib.hmu.gr/bitstream/handle/20.500.12688/9313/DimakiPanagiota_ZacharioudakiAnnaMaria2020.pdf?sequence=1&amp;isAllowed=y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</a:p>
          <a:p>
            <a:pPr>
              <a:lnSpc>
                <a:spcPts val="3600"/>
              </a:lnSpc>
            </a:pPr>
            <a:endParaRPr lang="en-US" sz="2400" spc="-36" dirty="0">
              <a:solidFill>
                <a:srgbClr val="000000"/>
              </a:solidFill>
              <a:latin typeface="Abhaya Libre Regular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2216659" y="2282815"/>
            <a:ext cx="8280738" cy="7707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449"/>
              </a:lnSpc>
            </a:pPr>
            <a:r>
              <a:rPr lang="en-US" sz="6410">
                <a:solidFill>
                  <a:srgbClr val="000000"/>
                </a:solidFill>
                <a:latin typeface="Abhaya Libre Regular Bold"/>
              </a:rPr>
              <a:t>References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20"/>
          <a:srcRect/>
          <a:stretch>
            <a:fillRect/>
          </a:stretch>
        </p:blipFill>
        <p:spPr>
          <a:xfrm>
            <a:off x="7870030" y="9245916"/>
            <a:ext cx="3710720" cy="779251"/>
          </a:xfrm>
          <a:prstGeom prst="rect">
            <a:avLst/>
          </a:prstGeom>
        </p:spPr>
      </p:pic>
      <p:grpSp>
        <p:nvGrpSpPr>
          <p:cNvPr id="10" name="Group 10"/>
          <p:cNvGrpSpPr/>
          <p:nvPr/>
        </p:nvGrpSpPr>
        <p:grpSpPr>
          <a:xfrm>
            <a:off x="-906316" y="8854448"/>
            <a:ext cx="2900572" cy="807705"/>
            <a:chOff x="0" y="0"/>
            <a:chExt cx="3867430" cy="1076939"/>
          </a:xfrm>
        </p:grpSpPr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3867430" cy="618789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rcRect/>
            <a:stretch>
              <a:fillRect/>
            </a:stretch>
          </p:blipFill>
          <p:spPr>
            <a:xfrm>
              <a:off x="0" y="458151"/>
              <a:ext cx="3867430" cy="61878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830888" y="4005165"/>
            <a:ext cx="12325712" cy="1733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486"/>
              </a:lnSpc>
            </a:pPr>
            <a:r>
              <a:rPr lang="ro-RO" sz="14030">
                <a:solidFill>
                  <a:srgbClr val="000000"/>
                </a:solidFill>
                <a:latin typeface="Abhaya Libre Regular Bold Italics"/>
              </a:rPr>
              <a:t>Mulțumesc</a:t>
            </a:r>
            <a:r>
              <a:rPr lang="en-US" sz="14030">
                <a:solidFill>
                  <a:srgbClr val="000000"/>
                </a:solidFill>
                <a:latin typeface="Abhaya Libre Regular Bold Italics"/>
              </a:rPr>
              <a:t>!</a:t>
            </a:r>
            <a:endParaRPr lang="en-US" sz="14030" dirty="0">
              <a:solidFill>
                <a:srgbClr val="000000"/>
              </a:solidFill>
              <a:latin typeface="Abhaya Libre Regular Bold Italics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852805">
            <a:off x="5778439" y="-2562204"/>
            <a:ext cx="5364129" cy="536412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167879">
            <a:off x="15048952" y="6594634"/>
            <a:ext cx="5721823" cy="566980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4196164">
            <a:off x="-4478873" y="6861709"/>
            <a:ext cx="11622266" cy="1238807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2228850">
            <a:off x="14026237" y="-3786037"/>
            <a:ext cx="6836042" cy="677389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9014864">
            <a:off x="-336415" y="7596737"/>
            <a:ext cx="5099239" cy="196552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46191" y="-1794241"/>
            <a:ext cx="3334026" cy="358848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3878502" y="8579500"/>
            <a:ext cx="2556197" cy="275128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1185502">
            <a:off x="-3202910" y="120674"/>
            <a:ext cx="4352147" cy="434644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7379619">
            <a:off x="3992986" y="9104884"/>
            <a:ext cx="5810576" cy="580296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6632729">
            <a:off x="16634531" y="823224"/>
            <a:ext cx="4881157" cy="4874760"/>
          </a:xfrm>
          <a:prstGeom prst="rect">
            <a:avLst/>
          </a:prstGeom>
        </p:spPr>
      </p:pic>
      <p:grpSp>
        <p:nvGrpSpPr>
          <p:cNvPr id="13" name="Group 13"/>
          <p:cNvGrpSpPr/>
          <p:nvPr/>
        </p:nvGrpSpPr>
        <p:grpSpPr>
          <a:xfrm>
            <a:off x="14267800" y="1219491"/>
            <a:ext cx="2900572" cy="807705"/>
            <a:chOff x="0" y="0"/>
            <a:chExt cx="3867430" cy="1076939"/>
          </a:xfrm>
        </p:grpSpPr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3867430" cy="618789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rcRect/>
            <a:stretch>
              <a:fillRect/>
            </a:stretch>
          </p:blipFill>
          <p:spPr>
            <a:xfrm>
              <a:off x="0" y="458151"/>
              <a:ext cx="3867430" cy="618789"/>
            </a:xfrm>
            <a:prstGeom prst="rect">
              <a:avLst/>
            </a:prstGeom>
          </p:spPr>
        </p:pic>
      </p:grpSp>
      <p:sp>
        <p:nvSpPr>
          <p:cNvPr id="16" name="TextBox 16"/>
          <p:cNvSpPr txBox="1"/>
          <p:nvPr/>
        </p:nvSpPr>
        <p:spPr>
          <a:xfrm>
            <a:off x="5273002" y="5611826"/>
            <a:ext cx="7441484" cy="13897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95"/>
              </a:lnSpc>
              <a:spcBef>
                <a:spcPct val="0"/>
              </a:spcBef>
            </a:pPr>
            <a:r>
              <a:rPr lang="en-US" sz="8068">
                <a:solidFill>
                  <a:srgbClr val="04989E"/>
                </a:solidFill>
                <a:latin typeface="Abhaya Libre Regular Bold"/>
              </a:rPr>
              <a:t>@Regio.Digi.Hub</a:t>
            </a:r>
            <a:r>
              <a:rPr lang="en-US" sz="8068">
                <a:solidFill>
                  <a:srgbClr val="04989E"/>
                </a:solidFill>
                <a:latin typeface="Abhaya Libre Regular"/>
              </a:rPr>
              <a:t> </a:t>
            </a: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22"/>
          <a:srcRect/>
          <a:stretch>
            <a:fillRect/>
          </a:stretch>
        </p:blipFill>
        <p:spPr>
          <a:xfrm>
            <a:off x="7555793" y="9258300"/>
            <a:ext cx="3710720" cy="77925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80155" y="837458"/>
            <a:ext cx="17927690" cy="963613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852805">
            <a:off x="6163950" y="-3326906"/>
            <a:ext cx="5364129" cy="536412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167879">
            <a:off x="16541943" y="7503474"/>
            <a:ext cx="5721823" cy="566980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4196164">
            <a:off x="-5667382" y="8118007"/>
            <a:ext cx="11622266" cy="1238807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-642319" y="-2559782"/>
            <a:ext cx="3334026" cy="358848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5371492" y="9488339"/>
            <a:ext cx="2556197" cy="275128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1185502">
            <a:off x="-3852602" y="189371"/>
            <a:ext cx="4352147" cy="434644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7379619">
            <a:off x="2804477" y="10361181"/>
            <a:ext cx="5810576" cy="580296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6632729">
            <a:off x="18127522" y="1732064"/>
            <a:ext cx="4881157" cy="4874760"/>
          </a:xfrm>
          <a:prstGeom prst="rect">
            <a:avLst/>
          </a:prstGeom>
        </p:spPr>
      </p:pic>
      <p:grpSp>
        <p:nvGrpSpPr>
          <p:cNvPr id="11" name="Group 11"/>
          <p:cNvGrpSpPr/>
          <p:nvPr/>
        </p:nvGrpSpPr>
        <p:grpSpPr>
          <a:xfrm>
            <a:off x="3249428" y="1707515"/>
            <a:ext cx="3086100" cy="2652117"/>
            <a:chOff x="0" y="0"/>
            <a:chExt cx="812800" cy="6985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FEFEFE"/>
            </a:solidFill>
            <a:ln w="38100">
              <a:solidFill>
                <a:srgbClr val="04989E"/>
              </a:solidFill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5709765" y="3152626"/>
            <a:ext cx="3086100" cy="2652117"/>
            <a:chOff x="0" y="0"/>
            <a:chExt cx="812800" cy="6985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FEFEFE"/>
            </a:solidFill>
            <a:ln w="38100">
              <a:solidFill>
                <a:srgbClr val="04989E"/>
              </a:solidFill>
            </a:ln>
          </p:spPr>
        </p:sp>
        <p:sp>
          <p:nvSpPr>
            <p:cNvPr id="16" name="TextBox 16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2691707" y="4508851"/>
            <a:ext cx="3643821" cy="3131408"/>
            <a:chOff x="0" y="0"/>
            <a:chExt cx="812800" cy="6985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FEFEFE"/>
            </a:solidFill>
            <a:ln w="38100">
              <a:solidFill>
                <a:srgbClr val="04989E"/>
              </a:solidFill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5759915" y="6157168"/>
            <a:ext cx="3086100" cy="2652117"/>
            <a:chOff x="0" y="0"/>
            <a:chExt cx="812800" cy="6985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FEFEFE"/>
            </a:solidFill>
            <a:ln w="38100">
              <a:solidFill>
                <a:srgbClr val="04989E"/>
              </a:solidFill>
            </a:ln>
          </p:spPr>
        </p:sp>
        <p:sp>
          <p:nvSpPr>
            <p:cNvPr id="22" name="TextBox 22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8182339" y="4478685"/>
            <a:ext cx="3086100" cy="2652117"/>
            <a:chOff x="0" y="0"/>
            <a:chExt cx="812800" cy="6985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FEFEFE"/>
            </a:solidFill>
            <a:ln w="38100">
              <a:solidFill>
                <a:srgbClr val="04989E"/>
              </a:solidFill>
            </a:ln>
          </p:spPr>
        </p:sp>
        <p:sp>
          <p:nvSpPr>
            <p:cNvPr id="25" name="TextBox 25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10749353" y="3182792"/>
            <a:ext cx="3086100" cy="2652117"/>
            <a:chOff x="0" y="0"/>
            <a:chExt cx="812800" cy="6985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FEFEFE"/>
            </a:solidFill>
            <a:ln w="38100">
              <a:solidFill>
                <a:srgbClr val="04989E"/>
              </a:solidFill>
            </a:ln>
          </p:spPr>
        </p:sp>
        <p:sp>
          <p:nvSpPr>
            <p:cNvPr id="28" name="TextBox 28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10749353" y="5984128"/>
            <a:ext cx="3086100" cy="2652117"/>
            <a:chOff x="0" y="0"/>
            <a:chExt cx="812800" cy="69850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FEFEFE"/>
            </a:solidFill>
            <a:ln w="38100">
              <a:solidFill>
                <a:srgbClr val="04989E"/>
              </a:solidFill>
            </a:ln>
          </p:spPr>
        </p:sp>
        <p:sp>
          <p:nvSpPr>
            <p:cNvPr id="31" name="TextBox 31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13225533" y="4508851"/>
            <a:ext cx="3086100" cy="2652117"/>
            <a:chOff x="0" y="0"/>
            <a:chExt cx="812800" cy="698500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FEFEFE"/>
            </a:solidFill>
            <a:ln w="38100">
              <a:solidFill>
                <a:srgbClr val="04989E"/>
              </a:solidFill>
            </a:ln>
          </p:spPr>
        </p:sp>
        <p:sp>
          <p:nvSpPr>
            <p:cNvPr id="34" name="TextBox 34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35" name="Picture 35"/>
          <p:cNvPicPr>
            <a:picLocks noChangeAspect="1"/>
          </p:cNvPicPr>
          <p:nvPr/>
        </p:nvPicPr>
        <p:blipFill>
          <a:blip r:embed="rId18"/>
          <a:srcRect/>
          <a:stretch>
            <a:fillRect/>
          </a:stretch>
        </p:blipFill>
        <p:spPr>
          <a:xfrm>
            <a:off x="16418708" y="0"/>
            <a:ext cx="1869292" cy="1869292"/>
          </a:xfrm>
          <a:prstGeom prst="rect">
            <a:avLst/>
          </a:prstGeom>
        </p:spPr>
      </p:pic>
      <p:pic>
        <p:nvPicPr>
          <p:cNvPr id="36" name="Picture 36"/>
          <p:cNvPicPr>
            <a:picLocks noChangeAspect="1"/>
          </p:cNvPicPr>
          <p:nvPr/>
        </p:nvPicPr>
        <p:blipFill>
          <a:blip r:embed="rId19"/>
          <a:srcRect/>
          <a:stretch>
            <a:fillRect/>
          </a:stretch>
        </p:blipFill>
        <p:spPr>
          <a:xfrm>
            <a:off x="3687102" y="2559643"/>
            <a:ext cx="2210751" cy="947860"/>
          </a:xfrm>
          <a:prstGeom prst="rect">
            <a:avLst/>
          </a:prstGeom>
        </p:spPr>
      </p:pic>
      <p:pic>
        <p:nvPicPr>
          <p:cNvPr id="37" name="Picture 37"/>
          <p:cNvPicPr>
            <a:picLocks noChangeAspect="1"/>
          </p:cNvPicPr>
          <p:nvPr/>
        </p:nvPicPr>
        <p:blipFill>
          <a:blip r:embed="rId20"/>
          <a:srcRect/>
          <a:stretch>
            <a:fillRect/>
          </a:stretch>
        </p:blipFill>
        <p:spPr>
          <a:xfrm>
            <a:off x="6243886" y="3864404"/>
            <a:ext cx="2017858" cy="1288893"/>
          </a:xfrm>
          <a:prstGeom prst="rect">
            <a:avLst/>
          </a:prstGeom>
        </p:spPr>
      </p:pic>
      <p:pic>
        <p:nvPicPr>
          <p:cNvPr id="38" name="Picture 38"/>
          <p:cNvPicPr>
            <a:picLocks noChangeAspect="1"/>
          </p:cNvPicPr>
          <p:nvPr/>
        </p:nvPicPr>
        <p:blipFill>
          <a:blip r:embed="rId21"/>
          <a:srcRect/>
          <a:stretch>
            <a:fillRect/>
          </a:stretch>
        </p:blipFill>
        <p:spPr>
          <a:xfrm>
            <a:off x="2989668" y="5655524"/>
            <a:ext cx="3047900" cy="793115"/>
          </a:xfrm>
          <a:prstGeom prst="rect">
            <a:avLst/>
          </a:prstGeom>
        </p:spPr>
      </p:pic>
      <p:pic>
        <p:nvPicPr>
          <p:cNvPr id="39" name="Picture 39"/>
          <p:cNvPicPr>
            <a:picLocks noChangeAspect="1"/>
          </p:cNvPicPr>
          <p:nvPr/>
        </p:nvPicPr>
        <p:blipFill>
          <a:blip r:embed="rId22"/>
          <a:srcRect/>
          <a:stretch>
            <a:fillRect/>
          </a:stretch>
        </p:blipFill>
        <p:spPr>
          <a:xfrm>
            <a:off x="8630487" y="5274869"/>
            <a:ext cx="2189806" cy="937237"/>
          </a:xfrm>
          <a:prstGeom prst="rect">
            <a:avLst/>
          </a:prstGeom>
        </p:spPr>
      </p:pic>
      <p:pic>
        <p:nvPicPr>
          <p:cNvPr id="40" name="Picture 40"/>
          <p:cNvPicPr>
            <a:picLocks noChangeAspect="1"/>
          </p:cNvPicPr>
          <p:nvPr/>
        </p:nvPicPr>
        <p:blipFill>
          <a:blip r:embed="rId23"/>
          <a:srcRect/>
          <a:stretch>
            <a:fillRect/>
          </a:stretch>
        </p:blipFill>
        <p:spPr>
          <a:xfrm>
            <a:off x="11121878" y="4169443"/>
            <a:ext cx="2341050" cy="698495"/>
          </a:xfrm>
          <a:prstGeom prst="rect">
            <a:avLst/>
          </a:prstGeom>
        </p:spPr>
      </p:pic>
      <p:pic>
        <p:nvPicPr>
          <p:cNvPr id="41" name="Picture 41"/>
          <p:cNvPicPr>
            <a:picLocks noChangeAspect="1"/>
          </p:cNvPicPr>
          <p:nvPr/>
        </p:nvPicPr>
        <p:blipFill>
          <a:blip r:embed="rId24"/>
          <a:srcRect/>
          <a:stretch>
            <a:fillRect/>
          </a:stretch>
        </p:blipFill>
        <p:spPr>
          <a:xfrm>
            <a:off x="13225533" y="5274869"/>
            <a:ext cx="2941124" cy="1105653"/>
          </a:xfrm>
          <a:prstGeom prst="rect">
            <a:avLst/>
          </a:prstGeom>
        </p:spPr>
      </p:pic>
      <p:pic>
        <p:nvPicPr>
          <p:cNvPr id="42" name="Picture 42"/>
          <p:cNvPicPr>
            <a:picLocks noChangeAspect="1"/>
          </p:cNvPicPr>
          <p:nvPr/>
        </p:nvPicPr>
        <p:blipFill>
          <a:blip r:embed="rId25"/>
          <a:srcRect/>
          <a:stretch>
            <a:fillRect/>
          </a:stretch>
        </p:blipFill>
        <p:spPr>
          <a:xfrm>
            <a:off x="11121878" y="6279508"/>
            <a:ext cx="2425650" cy="2061358"/>
          </a:xfrm>
          <a:prstGeom prst="rect">
            <a:avLst/>
          </a:prstGeom>
        </p:spPr>
      </p:pic>
      <p:pic>
        <p:nvPicPr>
          <p:cNvPr id="43" name="Picture 43"/>
          <p:cNvPicPr>
            <a:picLocks noChangeAspect="1"/>
          </p:cNvPicPr>
          <p:nvPr/>
        </p:nvPicPr>
        <p:blipFill>
          <a:blip r:embed="rId26"/>
          <a:srcRect/>
          <a:stretch>
            <a:fillRect/>
          </a:stretch>
        </p:blipFill>
        <p:spPr>
          <a:xfrm>
            <a:off x="5831152" y="6271468"/>
            <a:ext cx="3014863" cy="2131759"/>
          </a:xfrm>
          <a:prstGeom prst="rect">
            <a:avLst/>
          </a:prstGeom>
        </p:spPr>
      </p:pic>
      <p:sp>
        <p:nvSpPr>
          <p:cNvPr id="44" name="TextBox 44"/>
          <p:cNvSpPr txBox="1"/>
          <p:nvPr/>
        </p:nvSpPr>
        <p:spPr>
          <a:xfrm>
            <a:off x="6608984" y="1228725"/>
            <a:ext cx="8280738" cy="7707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449"/>
              </a:lnSpc>
            </a:pPr>
            <a:r>
              <a:rPr lang="en-US" sz="6410" dirty="0" err="1">
                <a:solidFill>
                  <a:srgbClr val="000000"/>
                </a:solidFill>
                <a:latin typeface="Abhaya Libre Regular Bold"/>
              </a:rPr>
              <a:t>Consor</a:t>
            </a:r>
            <a:r>
              <a:rPr lang="ro-RO" sz="6410" dirty="0">
                <a:solidFill>
                  <a:srgbClr val="000000"/>
                </a:solidFill>
                <a:latin typeface="Abhaya Libre Regular Bold"/>
              </a:rPr>
              <a:t>ț</a:t>
            </a:r>
            <a:r>
              <a:rPr lang="en-US" sz="6410" dirty="0" err="1">
                <a:solidFill>
                  <a:srgbClr val="000000"/>
                </a:solidFill>
                <a:latin typeface="Abhaya Libre Regular Bold"/>
              </a:rPr>
              <a:t>iu</a:t>
            </a:r>
            <a:r>
              <a:rPr lang="ro-RO" sz="6410" dirty="0">
                <a:solidFill>
                  <a:srgbClr val="000000"/>
                </a:solidFill>
                <a:latin typeface="Abhaya Libre Regular Bold"/>
              </a:rPr>
              <a:t> de proiect</a:t>
            </a:r>
            <a:endParaRPr lang="en-US" sz="6410" dirty="0">
              <a:solidFill>
                <a:srgbClr val="000000"/>
              </a:solidFill>
              <a:latin typeface="Abhaya Libre Regular Bold"/>
            </a:endParaRPr>
          </a:p>
        </p:txBody>
      </p:sp>
      <p:pic>
        <p:nvPicPr>
          <p:cNvPr id="45" name="Picture 45"/>
          <p:cNvPicPr>
            <a:picLocks noChangeAspect="1"/>
          </p:cNvPicPr>
          <p:nvPr/>
        </p:nvPicPr>
        <p:blipFill>
          <a:blip r:embed="rId27"/>
          <a:srcRect/>
          <a:stretch>
            <a:fillRect/>
          </a:stretch>
        </p:blipFill>
        <p:spPr>
          <a:xfrm>
            <a:off x="7870030" y="9245916"/>
            <a:ext cx="3710720" cy="77925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336714" y="2945792"/>
            <a:ext cx="6293686" cy="5573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534"/>
              </a:lnSpc>
            </a:pPr>
            <a:r>
              <a:rPr lang="en-US" sz="3238" spc="-48" dirty="0">
                <a:solidFill>
                  <a:srgbClr val="000000"/>
                </a:solidFill>
                <a:latin typeface="Abhaya Libre Regular"/>
              </a:rPr>
              <a:t>SPECIALIZA</a:t>
            </a:r>
            <a:r>
              <a:rPr lang="ro-RO" sz="3238" spc="-48" dirty="0">
                <a:solidFill>
                  <a:srgbClr val="000000"/>
                </a:solidFill>
                <a:latin typeface="Abhaya Libre Regular"/>
              </a:rPr>
              <a:t>RE</a:t>
            </a:r>
            <a:r>
              <a:rPr lang="en-US" sz="3238" spc="-48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ro-RO" sz="3238" spc="-48" dirty="0">
                <a:solidFill>
                  <a:srgbClr val="000000"/>
                </a:solidFill>
                <a:latin typeface="Abhaya Libre Regular"/>
              </a:rPr>
              <a:t> INTELIGENTĂ</a:t>
            </a:r>
            <a:endParaRPr lang="en-US" sz="3238" spc="-48" dirty="0">
              <a:solidFill>
                <a:srgbClr val="000000"/>
              </a:solidFill>
              <a:latin typeface="Abhaya Libre Regular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8336714" y="4702588"/>
            <a:ext cx="6065086" cy="5573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534"/>
              </a:lnSpc>
            </a:pPr>
            <a:r>
              <a:rPr lang="en-US" sz="3238" spc="-48" dirty="0">
                <a:solidFill>
                  <a:srgbClr val="000000"/>
                </a:solidFill>
                <a:latin typeface="Abhaya Libre Regular"/>
              </a:rPr>
              <a:t>PROIECTAREA STRUCTURII RIS3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8336714" y="6581940"/>
            <a:ext cx="6028946" cy="5573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534"/>
              </a:lnSpc>
            </a:pPr>
            <a:r>
              <a:rPr lang="en-US" sz="3238" spc="-48" dirty="0">
                <a:solidFill>
                  <a:srgbClr val="000000"/>
                </a:solidFill>
                <a:latin typeface="Abhaya Libre Regular"/>
              </a:rPr>
              <a:t>STUD</a:t>
            </a:r>
            <a:r>
              <a:rPr lang="ro-RO" sz="3238" spc="-48" dirty="0">
                <a:solidFill>
                  <a:srgbClr val="000000"/>
                </a:solidFill>
                <a:latin typeface="Abhaya Libre Regular"/>
              </a:rPr>
              <a:t>IU DE CAZ</a:t>
            </a:r>
            <a:r>
              <a:rPr lang="en-US" sz="3238" spc="-48" dirty="0">
                <a:solidFill>
                  <a:srgbClr val="000000"/>
                </a:solidFill>
                <a:latin typeface="Abhaya Libre Regular"/>
              </a:rPr>
              <a:t> ANDALUSIA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8336714" y="3824190"/>
            <a:ext cx="6065086" cy="5573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534"/>
              </a:lnSpc>
            </a:pPr>
            <a:r>
              <a:rPr lang="en-US" sz="3238" spc="-48" dirty="0">
                <a:solidFill>
                  <a:srgbClr val="000000"/>
                </a:solidFill>
                <a:latin typeface="Abhaya Libre Regular"/>
              </a:rPr>
              <a:t>S3 ELEMENT</a:t>
            </a:r>
            <a:r>
              <a:rPr lang="ro-RO" sz="3238" spc="-48" dirty="0">
                <a:solidFill>
                  <a:srgbClr val="000000"/>
                </a:solidFill>
                <a:latin typeface="Abhaya Libre Regular"/>
              </a:rPr>
              <a:t>E CHEIE</a:t>
            </a:r>
            <a:endParaRPr lang="en-US" sz="3238" spc="-48" dirty="0">
              <a:solidFill>
                <a:srgbClr val="000000"/>
              </a:solidFill>
              <a:latin typeface="Abhaya Libre Regular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8336714" y="5754339"/>
            <a:ext cx="6522286" cy="5573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534"/>
              </a:lnSpc>
            </a:pPr>
            <a:r>
              <a:rPr lang="en-US" sz="3238" spc="-48" dirty="0">
                <a:solidFill>
                  <a:srgbClr val="000000"/>
                </a:solidFill>
                <a:latin typeface="Abhaya Libre Regular"/>
              </a:rPr>
              <a:t>PLATFORM</a:t>
            </a:r>
            <a:r>
              <a:rPr lang="ro-RO" sz="3238" spc="-48" dirty="0">
                <a:solidFill>
                  <a:srgbClr val="000000"/>
                </a:solidFill>
                <a:latin typeface="Abhaya Libre Regular"/>
              </a:rPr>
              <a:t>A </a:t>
            </a:r>
            <a:r>
              <a:rPr lang="en-US" sz="3238" spc="-48" dirty="0">
                <a:solidFill>
                  <a:srgbClr val="000000"/>
                </a:solidFill>
                <a:latin typeface="Abhaya Libre Regular"/>
              </a:rPr>
              <a:t>SPECIALIZ</a:t>
            </a:r>
            <a:r>
              <a:rPr lang="ro-RO" sz="3238" spc="-48" dirty="0">
                <a:solidFill>
                  <a:srgbClr val="000000"/>
                </a:solidFill>
                <a:latin typeface="Abhaya Libre Regular"/>
              </a:rPr>
              <a:t>ĂRII</a:t>
            </a:r>
            <a:r>
              <a:rPr lang="en-US" sz="3238" spc="-48" dirty="0">
                <a:solidFill>
                  <a:srgbClr val="000000"/>
                </a:solidFill>
                <a:latin typeface="Abhaya Libre Regular"/>
              </a:rPr>
              <a:t> SMART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8336714" y="7460338"/>
            <a:ext cx="4684714" cy="5559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534"/>
              </a:lnSpc>
            </a:pPr>
            <a:r>
              <a:rPr lang="en-US" sz="3238" spc="-48" dirty="0">
                <a:solidFill>
                  <a:srgbClr val="000000"/>
                </a:solidFill>
                <a:latin typeface="Abhaya Libre Regular"/>
              </a:rPr>
              <a:t>STUD</a:t>
            </a:r>
            <a:r>
              <a:rPr lang="ro-RO" sz="3238" spc="-48" dirty="0">
                <a:solidFill>
                  <a:srgbClr val="000000"/>
                </a:solidFill>
                <a:latin typeface="Abhaya Libre Regular"/>
              </a:rPr>
              <a:t>IU DE CAZ</a:t>
            </a:r>
            <a:r>
              <a:rPr lang="en-US" sz="3238" spc="-48" dirty="0">
                <a:solidFill>
                  <a:srgbClr val="000000"/>
                </a:solidFill>
                <a:latin typeface="Abhaya Libre Regular"/>
              </a:rPr>
              <a:t> CRET</a:t>
            </a:r>
            <a:r>
              <a:rPr lang="ro-RO" sz="3238" spc="-48" dirty="0">
                <a:solidFill>
                  <a:srgbClr val="000000"/>
                </a:solidFill>
                <a:latin typeface="Abhaya Libre Regular"/>
              </a:rPr>
              <a:t>A</a:t>
            </a:r>
            <a:endParaRPr lang="en-US" sz="3238" spc="-48" dirty="0">
              <a:solidFill>
                <a:srgbClr val="000000"/>
              </a:solidFill>
              <a:latin typeface="Abhaya Libre Regular"/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8947194">
            <a:off x="6660949" y="7876457"/>
            <a:ext cx="5364129" cy="536412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9632120">
            <a:off x="-2174154" y="-1705919"/>
            <a:ext cx="5721823" cy="566980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6603835">
            <a:off x="5295880" y="-10406627"/>
            <a:ext cx="11622266" cy="1238807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0800000">
            <a:off x="15414085" y="8264626"/>
            <a:ext cx="3334026" cy="358848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10800000">
            <a:off x="2161922" y="-772267"/>
            <a:ext cx="2556197" cy="275128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9614497">
            <a:off x="17447384" y="6091404"/>
            <a:ext cx="4352147" cy="434644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3420380">
            <a:off x="5570971" y="-4349323"/>
            <a:ext cx="5810576" cy="5802961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1160102" y="5050278"/>
            <a:ext cx="8280738" cy="7707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449"/>
              </a:lnSpc>
            </a:pPr>
            <a:r>
              <a:rPr lang="ro-RO" sz="6410" dirty="0">
                <a:solidFill>
                  <a:srgbClr val="000000"/>
                </a:solidFill>
                <a:latin typeface="Abhaya Libre Regular Bold"/>
              </a:rPr>
              <a:t>Cuprins</a:t>
            </a:r>
            <a:endParaRPr lang="en-US" sz="6410" dirty="0">
              <a:solidFill>
                <a:srgbClr val="000000"/>
              </a:solidFill>
              <a:latin typeface="Abhaya Libre Regular Bold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7008829" y="2855939"/>
            <a:ext cx="1079688" cy="7070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654"/>
              </a:lnSpc>
            </a:pPr>
            <a:r>
              <a:rPr lang="en-US" sz="4038" spc="-60">
                <a:solidFill>
                  <a:srgbClr val="000000"/>
                </a:solidFill>
                <a:latin typeface="Abhaya Libre Regular"/>
              </a:rPr>
              <a:t>01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7008829" y="3642267"/>
            <a:ext cx="1079688" cy="7070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654"/>
              </a:lnSpc>
            </a:pPr>
            <a:r>
              <a:rPr lang="en-US" sz="4038" spc="-60">
                <a:solidFill>
                  <a:srgbClr val="000000"/>
                </a:solidFill>
                <a:latin typeface="Abhaya Libre Regular"/>
              </a:rPr>
              <a:t>02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7008829" y="4612735"/>
            <a:ext cx="1079688" cy="7070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654"/>
              </a:lnSpc>
            </a:pPr>
            <a:r>
              <a:rPr lang="en-US" sz="4038" spc="-60">
                <a:solidFill>
                  <a:srgbClr val="000000"/>
                </a:solidFill>
                <a:latin typeface="Abhaya Libre Regular"/>
              </a:rPr>
              <a:t>03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7008829" y="5586475"/>
            <a:ext cx="1079688" cy="7070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654"/>
              </a:lnSpc>
            </a:pPr>
            <a:r>
              <a:rPr lang="en-US" sz="4038" spc="-60">
                <a:solidFill>
                  <a:srgbClr val="000000"/>
                </a:solidFill>
                <a:latin typeface="Abhaya Libre Regular"/>
              </a:rPr>
              <a:t>04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7008829" y="6430809"/>
            <a:ext cx="1079688" cy="7070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654"/>
              </a:lnSpc>
            </a:pPr>
            <a:r>
              <a:rPr lang="en-US" sz="4038" spc="-60">
                <a:solidFill>
                  <a:srgbClr val="000000"/>
                </a:solidFill>
                <a:latin typeface="Abhaya Libre Regular"/>
              </a:rPr>
              <a:t>05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7008829" y="7309207"/>
            <a:ext cx="1079688" cy="14345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654"/>
              </a:lnSpc>
            </a:pPr>
            <a:r>
              <a:rPr lang="en-US" sz="4038" spc="-60" dirty="0">
                <a:solidFill>
                  <a:srgbClr val="000000"/>
                </a:solidFill>
                <a:latin typeface="Abhaya Libre Regular"/>
              </a:rPr>
              <a:t>06		</a:t>
            </a:r>
          </a:p>
        </p:txBody>
      </p:sp>
      <p:pic>
        <p:nvPicPr>
          <p:cNvPr id="22" name="Picture 22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>
          <a:xfrm>
            <a:off x="16418708" y="0"/>
            <a:ext cx="1869292" cy="1869292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7"/>
          <a:srcRect/>
          <a:stretch>
            <a:fillRect/>
          </a:stretch>
        </p:blipFill>
        <p:spPr>
          <a:xfrm>
            <a:off x="7870030" y="9245916"/>
            <a:ext cx="3710720" cy="77925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1911524" y="2052507"/>
            <a:ext cx="14700076" cy="7659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449"/>
              </a:lnSpc>
            </a:pPr>
            <a:r>
              <a:rPr lang="en-US" sz="6410" dirty="0" err="1">
                <a:solidFill>
                  <a:srgbClr val="000000"/>
                </a:solidFill>
                <a:latin typeface="Abhaya Libre Regular"/>
              </a:rPr>
              <a:t>Strateg</a:t>
            </a:r>
            <a:r>
              <a:rPr lang="ro-RO" sz="6410" dirty="0">
                <a:solidFill>
                  <a:srgbClr val="000000"/>
                </a:solidFill>
                <a:latin typeface="Abhaya Libre Regular"/>
              </a:rPr>
              <a:t>ia </a:t>
            </a:r>
            <a:r>
              <a:rPr lang="en-US" sz="6410" dirty="0" err="1">
                <a:solidFill>
                  <a:srgbClr val="000000"/>
                </a:solidFill>
                <a:latin typeface="Abhaya Libre Regular"/>
              </a:rPr>
              <a:t>Specializ</a:t>
            </a:r>
            <a:r>
              <a:rPr lang="ro-RO" sz="6410" dirty="0">
                <a:solidFill>
                  <a:srgbClr val="000000"/>
                </a:solidFill>
                <a:latin typeface="Abhaya Libre Regular"/>
              </a:rPr>
              <a:t>ării Inteligente</a:t>
            </a:r>
            <a:r>
              <a:rPr lang="en-US" sz="6410" dirty="0">
                <a:solidFill>
                  <a:srgbClr val="000000"/>
                </a:solidFill>
                <a:latin typeface="Abhaya Libre Regular"/>
              </a:rPr>
              <a:t> (S3)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911525" y="4077902"/>
            <a:ext cx="8146875" cy="43434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359"/>
              </a:lnSpc>
            </a:pP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Potrivit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Regulamentului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(UE) N 1303/2013 al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Parlamentului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European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și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al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Consiliului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„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Strategia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de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specializare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inteligentă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(S3)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înseamnă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strategiile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naționale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sau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regionale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de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inovare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care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stabilesc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priorități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pentru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a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construi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un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avantaj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competitiv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prin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dezvoltarea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și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integrarea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cercetării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și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inovației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pentru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a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aborda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oportunitățile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emergente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și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evoluțiile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pieței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într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-un mod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coerent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evitând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în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același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timp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dublarea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și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fragmentarea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eforturilor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; o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strategie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de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specializare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inteligentă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poate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lua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forma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sau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poate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fi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inclusă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într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-un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cadru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strategic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național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sau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regional de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cercetare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și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inovare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(C&amp;I)”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4196164">
            <a:off x="-4857394" y="7338096"/>
            <a:ext cx="11622266" cy="1238807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836636">
            <a:off x="0" y="-2006961"/>
            <a:ext cx="3334026" cy="3588482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911525" y="3031565"/>
            <a:ext cx="8280738" cy="6790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460"/>
              </a:lnSpc>
            </a:pPr>
            <a:r>
              <a:rPr lang="en-US" sz="3900" dirty="0" err="1">
                <a:solidFill>
                  <a:srgbClr val="000000"/>
                </a:solidFill>
                <a:latin typeface="Abhaya Libre Regular"/>
              </a:rPr>
              <a:t>Defini</a:t>
            </a:r>
            <a:r>
              <a:rPr lang="ro-RO" sz="3900" dirty="0">
                <a:solidFill>
                  <a:srgbClr val="000000"/>
                </a:solidFill>
                <a:latin typeface="Abhaya Libre Regular"/>
              </a:rPr>
              <a:t>ție</a:t>
            </a:r>
            <a:endParaRPr lang="en-US" sz="3900" dirty="0">
              <a:solidFill>
                <a:srgbClr val="000000"/>
              </a:solidFill>
              <a:latin typeface="Abhaya Libre Regular"/>
            </a:endParaR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6418708" y="0"/>
            <a:ext cx="1869292" cy="186929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7870030" y="9245916"/>
            <a:ext cx="3710720" cy="779251"/>
          </a:xfrm>
          <a:prstGeom prst="rect">
            <a:avLst/>
          </a:prstGeom>
        </p:spPr>
      </p:pic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149C5B99-3C66-C577-4BEA-21A4D6574C9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7509" y="4046729"/>
            <a:ext cx="3278982" cy="323191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5"/>
          <p:cNvSpPr txBox="1"/>
          <p:nvPr/>
        </p:nvSpPr>
        <p:spPr>
          <a:xfrm>
            <a:off x="1911524" y="3090857"/>
            <a:ext cx="13023675" cy="30354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359"/>
              </a:lnSpc>
            </a:pP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Specializarea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inteligentă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este un concept de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politică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de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inovare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care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urmărește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să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îmbunătățească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inovația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regională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susținând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creșterea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și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prosperitatea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și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permițând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acestor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regiuni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să-și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pună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accent pe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punctele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lor forte..</a:t>
            </a:r>
          </a:p>
          <a:p>
            <a:pPr algn="just">
              <a:lnSpc>
                <a:spcPts val="3359"/>
              </a:lnSpc>
            </a:pPr>
            <a:endParaRPr lang="en-US" sz="2400" spc="-36" dirty="0">
              <a:solidFill>
                <a:srgbClr val="000000"/>
              </a:solidFill>
              <a:latin typeface="Abhaya Libre Regular"/>
            </a:endParaRPr>
          </a:p>
          <a:p>
            <a:pPr algn="just">
              <a:lnSpc>
                <a:spcPts val="3359"/>
              </a:lnSpc>
            </a:pP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Specializarea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inteligentă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reunește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administrația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locală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mediul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academic,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sectoarele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de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afaceri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și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societatea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civilă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prin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parteneriatul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și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metodologia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de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jos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în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sus,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pentru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a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lucra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pentru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implementarea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obiectivelor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de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creștere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pe termen lung,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finanțate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din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fonduri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UE.</a:t>
            </a:r>
          </a:p>
        </p:txBody>
      </p:sp>
      <p:pic>
        <p:nvPicPr>
          <p:cNvPr id="16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4196164">
            <a:off x="-5811133" y="7594029"/>
            <a:ext cx="11622266" cy="1238807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836636">
            <a:off x="0" y="-2006961"/>
            <a:ext cx="3334026" cy="3588482"/>
          </a:xfrm>
          <a:prstGeom prst="rect">
            <a:avLst/>
          </a:prstGeom>
        </p:spPr>
      </p:pic>
      <p:sp>
        <p:nvSpPr>
          <p:cNvPr id="18" name="TextBox 18"/>
          <p:cNvSpPr txBox="1"/>
          <p:nvPr/>
        </p:nvSpPr>
        <p:spPr>
          <a:xfrm>
            <a:off x="1911524" y="2052507"/>
            <a:ext cx="11347275" cy="7659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449"/>
              </a:lnSpc>
            </a:pPr>
            <a:r>
              <a:rPr lang="ro-RO" sz="6410" dirty="0">
                <a:solidFill>
                  <a:srgbClr val="000000"/>
                </a:solidFill>
                <a:latin typeface="Abhaya Libre Regular"/>
              </a:rPr>
              <a:t>Ce este </a:t>
            </a:r>
            <a:r>
              <a:rPr lang="en-US" sz="6410" dirty="0" err="1">
                <a:solidFill>
                  <a:srgbClr val="000000"/>
                </a:solidFill>
                <a:latin typeface="Abhaya Libre Regular"/>
              </a:rPr>
              <a:t>Specializa</a:t>
            </a:r>
            <a:r>
              <a:rPr lang="ro-RO" sz="6410" dirty="0">
                <a:solidFill>
                  <a:srgbClr val="000000"/>
                </a:solidFill>
                <a:latin typeface="Abhaya Libre Regular"/>
              </a:rPr>
              <a:t>rea Inteligentă</a:t>
            </a:r>
            <a:endParaRPr lang="en-US" sz="6410" dirty="0">
              <a:solidFill>
                <a:srgbClr val="000000"/>
              </a:solidFill>
              <a:latin typeface="Abhaya Libre Regular"/>
            </a:endParaRPr>
          </a:p>
        </p:txBody>
      </p:sp>
      <p:pic>
        <p:nvPicPr>
          <p:cNvPr id="19" name="Picture 19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6418708" y="0"/>
            <a:ext cx="1869292" cy="1869292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7870030" y="9245916"/>
            <a:ext cx="3710720" cy="779251"/>
          </a:xfrm>
          <a:prstGeom prst="rect">
            <a:avLst/>
          </a:prstGeom>
        </p:spPr>
      </p:pic>
      <p:pic>
        <p:nvPicPr>
          <p:cNvPr id="23" name="Picture 2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67A5A082-698B-5DD3-A4FC-9F03611A110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600" y="5998362"/>
            <a:ext cx="8551400" cy="26077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A42F87C1-4E66-D9BC-2246-810487679FAE}"/>
              </a:ext>
            </a:extLst>
          </p:cNvPr>
          <p:cNvSpPr txBox="1"/>
          <p:nvPr/>
        </p:nvSpPr>
        <p:spPr>
          <a:xfrm>
            <a:off x="6802582" y="8399890"/>
            <a:ext cx="26871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/>
              <a:t>Source: </a:t>
            </a:r>
            <a:r>
              <a:rPr lang="en-US" sz="1600" i="1" dirty="0">
                <a:hlinkClick r:id="rId10"/>
              </a:rPr>
              <a:t>European Commission</a:t>
            </a:r>
            <a:endParaRPr lang="en-US" sz="1600" i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4196164">
            <a:off x="-5811133" y="7594029"/>
            <a:ext cx="11622266" cy="1238807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836636">
            <a:off x="0" y="-2006961"/>
            <a:ext cx="3334026" cy="358848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6418708" y="0"/>
            <a:ext cx="1869292" cy="186929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7870030" y="9245916"/>
            <a:ext cx="3710720" cy="779251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925379" y="4687214"/>
            <a:ext cx="14991021" cy="30354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 algn="just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n-US" sz="2400" b="1" spc="-36" dirty="0" err="1">
                <a:solidFill>
                  <a:srgbClr val="000000"/>
                </a:solidFill>
                <a:latin typeface="Abhaya Libre Regular"/>
              </a:rPr>
              <a:t>Abordare</a:t>
            </a:r>
            <a:r>
              <a:rPr lang="en-US" sz="2400" b="1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b="1" spc="-36" dirty="0" err="1">
                <a:solidFill>
                  <a:srgbClr val="000000"/>
                </a:solidFill>
                <a:latin typeface="Abhaya Libre Regular"/>
              </a:rPr>
              <a:t>bazată</a:t>
            </a:r>
            <a:r>
              <a:rPr lang="en-US" sz="2400" b="1" spc="-36" dirty="0">
                <a:solidFill>
                  <a:srgbClr val="000000"/>
                </a:solidFill>
                <a:latin typeface="Abhaya Libre Regular"/>
              </a:rPr>
              <a:t> pe </a:t>
            </a:r>
            <a:r>
              <a:rPr lang="en-US" sz="2400" b="1" spc="-36" dirty="0" err="1">
                <a:solidFill>
                  <a:srgbClr val="000000"/>
                </a:solidFill>
                <a:latin typeface="Abhaya Libre Regular"/>
              </a:rPr>
              <a:t>locație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: Se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bazează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pe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resursele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și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activele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disponibile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regiunilor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și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statelor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membre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precum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și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pe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problemele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socioeconomice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distincte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cu care se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confruntă</a:t>
            </a:r>
            <a:r>
              <a:rPr lang="ro-RO" sz="2400" spc="-36" dirty="0">
                <a:solidFill>
                  <a:srgbClr val="000000"/>
                </a:solidFill>
                <a:latin typeface="Abhaya Libre Regular"/>
              </a:rPr>
              <a:t>,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pentru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a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identifica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șanse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speciale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de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creștere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și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dezvoltare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.;</a:t>
            </a:r>
          </a:p>
          <a:p>
            <a:pPr algn="just">
              <a:lnSpc>
                <a:spcPts val="3359"/>
              </a:lnSpc>
            </a:pPr>
            <a:endParaRPr lang="en-US" sz="2400" spc="-36" dirty="0">
              <a:solidFill>
                <a:srgbClr val="000000"/>
              </a:solidFill>
              <a:latin typeface="Abhaya Libre Regular"/>
            </a:endParaRPr>
          </a:p>
          <a:p>
            <a:pPr marL="342900" indent="-342900" algn="just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ro-RO" sz="2400" b="1" spc="-36" dirty="0">
                <a:solidFill>
                  <a:srgbClr val="000000"/>
                </a:solidFill>
                <a:latin typeface="Abhaya Libre Regular"/>
              </a:rPr>
              <a:t>Abordare bazată pe strategie</a:t>
            </a:r>
            <a:r>
              <a:rPr lang="en-US" sz="2400" b="1" spc="-36" dirty="0">
                <a:solidFill>
                  <a:srgbClr val="000000"/>
                </a:solidFill>
                <a:latin typeface="Abhaya Libre Regular"/>
              </a:rPr>
              <a:t>: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Luarea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deciziilor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de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investiție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este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definiția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unei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strategii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.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Doar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un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număr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mic de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priorități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clar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definite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pentru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investițiile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bazate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pe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cunoaștere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și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/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sau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clustere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ar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trebui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să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primească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sprijin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din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partea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statelor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membre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și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a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regiunilor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.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Concentrarea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pe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avantajele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competitive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și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potențialele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de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dezvoltare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realizabile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care sunt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susținute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de o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masă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critică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de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activitate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și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resurse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antreprenoriale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este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ceea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ce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înseamnă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să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te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specializezi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911525" y="2052507"/>
            <a:ext cx="8280738" cy="7707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449"/>
              </a:lnSpc>
            </a:pPr>
            <a:r>
              <a:rPr lang="en-US" sz="6410" dirty="0">
                <a:solidFill>
                  <a:srgbClr val="000000"/>
                </a:solidFill>
                <a:latin typeface="Abhaya Libre Regular"/>
              </a:rPr>
              <a:t>S3 element</a:t>
            </a:r>
            <a:r>
              <a:rPr lang="ro-RO" sz="6410" dirty="0">
                <a:solidFill>
                  <a:srgbClr val="000000"/>
                </a:solidFill>
                <a:latin typeface="Abhaya Libre Regular"/>
              </a:rPr>
              <a:t>e cheie</a:t>
            </a:r>
            <a:r>
              <a:rPr lang="en-US" sz="6410" dirty="0">
                <a:solidFill>
                  <a:srgbClr val="000000"/>
                </a:solidFill>
                <a:latin typeface="Abhaya Libre Regular"/>
              </a:rPr>
              <a:t> (a)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911524" y="2956305"/>
            <a:ext cx="13861875" cy="13843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460"/>
              </a:lnSpc>
            </a:pPr>
            <a:r>
              <a:rPr lang="en-US" sz="3900" dirty="0" err="1">
                <a:solidFill>
                  <a:srgbClr val="000000"/>
                </a:solidFill>
                <a:latin typeface="Abhaya Libre Regular"/>
              </a:rPr>
              <a:t>Următoarele</a:t>
            </a:r>
            <a:r>
              <a:rPr lang="en-US" sz="390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900" dirty="0" err="1">
                <a:solidFill>
                  <a:srgbClr val="000000"/>
                </a:solidFill>
                <a:latin typeface="Abhaya Libre Regular"/>
              </a:rPr>
              <a:t>concepte</a:t>
            </a:r>
            <a:r>
              <a:rPr lang="en-US" sz="390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900" dirty="0" err="1">
                <a:solidFill>
                  <a:srgbClr val="000000"/>
                </a:solidFill>
                <a:latin typeface="Abhaya Libre Regular"/>
              </a:rPr>
              <a:t>directoare</a:t>
            </a:r>
            <a:r>
              <a:rPr lang="en-US" sz="390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900" dirty="0" err="1">
                <a:solidFill>
                  <a:srgbClr val="000000"/>
                </a:solidFill>
                <a:latin typeface="Abhaya Libre Regular"/>
              </a:rPr>
              <a:t>ar</a:t>
            </a:r>
            <a:r>
              <a:rPr lang="en-US" sz="390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900" dirty="0" err="1">
                <a:solidFill>
                  <a:srgbClr val="000000"/>
                </a:solidFill>
                <a:latin typeface="Abhaya Libre Regular"/>
              </a:rPr>
              <a:t>trebui</a:t>
            </a:r>
            <a:r>
              <a:rPr lang="en-US" sz="390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900" dirty="0" err="1">
                <a:solidFill>
                  <a:srgbClr val="000000"/>
                </a:solidFill>
                <a:latin typeface="Abhaya Libre Regular"/>
              </a:rPr>
              <a:t>luate</a:t>
            </a:r>
            <a:r>
              <a:rPr lang="en-US" sz="390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900" dirty="0" err="1">
                <a:solidFill>
                  <a:srgbClr val="000000"/>
                </a:solidFill>
                <a:latin typeface="Abhaya Libre Regular"/>
              </a:rPr>
              <a:t>în</a:t>
            </a:r>
            <a:r>
              <a:rPr lang="en-US" sz="390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900" dirty="0" err="1">
                <a:solidFill>
                  <a:srgbClr val="000000"/>
                </a:solidFill>
                <a:latin typeface="Abhaya Libre Regular"/>
              </a:rPr>
              <a:t>considerare</a:t>
            </a:r>
            <a:r>
              <a:rPr lang="en-US" sz="390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900" dirty="0" err="1">
                <a:solidFill>
                  <a:srgbClr val="000000"/>
                </a:solidFill>
                <a:latin typeface="Abhaya Libre Regular"/>
              </a:rPr>
              <a:t>în</a:t>
            </a:r>
            <a:r>
              <a:rPr lang="en-US" sz="390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900" dirty="0" err="1">
                <a:solidFill>
                  <a:srgbClr val="000000"/>
                </a:solidFill>
                <a:latin typeface="Abhaya Libre Regular"/>
              </a:rPr>
              <a:t>timpul</a:t>
            </a:r>
            <a:r>
              <a:rPr lang="en-US" sz="390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900" dirty="0" err="1">
                <a:solidFill>
                  <a:srgbClr val="000000"/>
                </a:solidFill>
                <a:latin typeface="Abhaya Libre Regular"/>
              </a:rPr>
              <a:t>dezvoltării</a:t>
            </a:r>
            <a:r>
              <a:rPr lang="en-US" sz="390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900" dirty="0" err="1">
                <a:solidFill>
                  <a:srgbClr val="000000"/>
                </a:solidFill>
                <a:latin typeface="Abhaya Libre Regular"/>
              </a:rPr>
              <a:t>unei</a:t>
            </a:r>
            <a:r>
              <a:rPr lang="en-US" sz="390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900" dirty="0" err="1">
                <a:solidFill>
                  <a:srgbClr val="000000"/>
                </a:solidFill>
                <a:latin typeface="Abhaya Libre Regular"/>
              </a:rPr>
              <a:t>strategii</a:t>
            </a:r>
            <a:r>
              <a:rPr lang="en-US" sz="3900" dirty="0">
                <a:solidFill>
                  <a:srgbClr val="000000"/>
                </a:solidFill>
                <a:latin typeface="Abhaya Libre Regular"/>
              </a:rPr>
              <a:t> de </a:t>
            </a:r>
            <a:r>
              <a:rPr lang="en-US" sz="3900" dirty="0" err="1">
                <a:solidFill>
                  <a:srgbClr val="000000"/>
                </a:solidFill>
                <a:latin typeface="Abhaya Libre Regular"/>
              </a:rPr>
              <a:t>specializare</a:t>
            </a:r>
            <a:r>
              <a:rPr lang="en-US" sz="390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900" dirty="0" err="1">
                <a:solidFill>
                  <a:srgbClr val="000000"/>
                </a:solidFill>
                <a:latin typeface="Abhaya Libre Regular"/>
              </a:rPr>
              <a:t>inteligentă</a:t>
            </a:r>
            <a:r>
              <a:rPr lang="en-US" sz="3900" dirty="0">
                <a:solidFill>
                  <a:srgbClr val="000000"/>
                </a:solidFill>
                <a:latin typeface="Abhaya Libre Regular"/>
              </a:rPr>
              <a:t>:</a:t>
            </a: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84EB768A-A108-AA52-43CA-8EBFBF9FDDA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3258800" y="7684560"/>
            <a:ext cx="2081236" cy="958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4606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4196164">
            <a:off x="-5811133" y="7594029"/>
            <a:ext cx="11622266" cy="1238807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836636">
            <a:off x="0" y="-2006961"/>
            <a:ext cx="3334026" cy="358848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6418708" y="0"/>
            <a:ext cx="1869292" cy="186929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7870030" y="9245916"/>
            <a:ext cx="3710720" cy="779251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925379" y="4687214"/>
            <a:ext cx="14991021" cy="34714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 algn="just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n-US" sz="2400" b="1" spc="-36" dirty="0" err="1">
                <a:solidFill>
                  <a:srgbClr val="000000"/>
                </a:solidFill>
                <a:latin typeface="Abhaya Libre Regular"/>
              </a:rPr>
              <a:t>Stabilirea</a:t>
            </a:r>
            <a:r>
              <a:rPr lang="en-US" sz="2400" b="1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b="1" spc="-36" dirty="0" err="1">
                <a:solidFill>
                  <a:srgbClr val="000000"/>
                </a:solidFill>
                <a:latin typeface="Abhaya Libre Regular"/>
              </a:rPr>
              <a:t>priorităților</a:t>
            </a:r>
            <a:r>
              <a:rPr lang="en-US" sz="2400" b="1" spc="-36" dirty="0">
                <a:solidFill>
                  <a:srgbClr val="000000"/>
                </a:solidFill>
                <a:latin typeface="Abhaya Libre Regular"/>
              </a:rPr>
              <a:t> nu </a:t>
            </a:r>
            <a:r>
              <a:rPr lang="en-US" sz="2400" b="1" spc="-36" dirty="0" err="1">
                <a:solidFill>
                  <a:srgbClr val="000000"/>
                </a:solidFill>
                <a:latin typeface="Abhaya Libre Regular"/>
              </a:rPr>
              <a:t>ar</a:t>
            </a:r>
            <a:r>
              <a:rPr lang="en-US" sz="2400" b="1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b="1" spc="-36" dirty="0" err="1">
                <a:solidFill>
                  <a:srgbClr val="000000"/>
                </a:solidFill>
                <a:latin typeface="Abhaya Libre Regular"/>
              </a:rPr>
              <a:t>trebui</a:t>
            </a:r>
            <a:r>
              <a:rPr lang="en-US" sz="2400" b="1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b="1" spc="-36" dirty="0" err="1">
                <a:solidFill>
                  <a:srgbClr val="000000"/>
                </a:solidFill>
                <a:latin typeface="Abhaya Libre Regular"/>
              </a:rPr>
              <a:t>să</a:t>
            </a:r>
            <a:r>
              <a:rPr lang="en-US" sz="2400" b="1" spc="-36" dirty="0">
                <a:solidFill>
                  <a:srgbClr val="000000"/>
                </a:solidFill>
                <a:latin typeface="Abhaya Libre Regular"/>
              </a:rPr>
              <a:t> fie un </a:t>
            </a:r>
            <a:r>
              <a:rPr lang="en-US" sz="2400" b="1" spc="-36" dirty="0" err="1">
                <a:solidFill>
                  <a:srgbClr val="000000"/>
                </a:solidFill>
                <a:latin typeface="Abhaya Libre Regular"/>
              </a:rPr>
              <a:t>proces</a:t>
            </a:r>
            <a:r>
              <a:rPr lang="en-US" sz="2400" b="1" spc="-36" dirty="0">
                <a:solidFill>
                  <a:srgbClr val="000000"/>
                </a:solidFill>
                <a:latin typeface="Abhaya Libre Regular"/>
              </a:rPr>
              <a:t> de sus </a:t>
            </a:r>
            <a:r>
              <a:rPr lang="en-US" sz="2400" b="1" spc="-36" dirty="0" err="1">
                <a:solidFill>
                  <a:srgbClr val="000000"/>
                </a:solidFill>
                <a:latin typeface="Abhaya Libre Regular"/>
              </a:rPr>
              <a:t>în</a:t>
            </a:r>
            <a:r>
              <a:rPr lang="en-US" sz="2400" b="1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b="1" spc="-36" dirty="0" err="1">
                <a:solidFill>
                  <a:srgbClr val="000000"/>
                </a:solidFill>
                <a:latin typeface="Abhaya Libre Regular"/>
              </a:rPr>
              <a:t>jos</a:t>
            </a:r>
            <a:r>
              <a:rPr lang="en-US" sz="2400" b="1" spc="-36" dirty="0">
                <a:solidFill>
                  <a:srgbClr val="000000"/>
                </a:solidFill>
                <a:latin typeface="Abhaya Libre Regular"/>
              </a:rPr>
              <a:t>, de </a:t>
            </a:r>
            <a:r>
              <a:rPr lang="en-US" sz="2400" b="1" spc="-36" dirty="0" err="1">
                <a:solidFill>
                  <a:srgbClr val="000000"/>
                </a:solidFill>
                <a:latin typeface="Abhaya Libre Regular"/>
              </a:rPr>
              <a:t>alegere</a:t>
            </a:r>
            <a:r>
              <a:rPr lang="en-US" sz="2400" b="1" spc="-36" dirty="0">
                <a:solidFill>
                  <a:srgbClr val="000000"/>
                </a:solidFill>
                <a:latin typeface="Abhaya Libre Regular"/>
              </a:rPr>
              <a:t> a </a:t>
            </a:r>
            <a:r>
              <a:rPr lang="en-US" sz="2400" b="1" spc="-36" dirty="0" err="1">
                <a:solidFill>
                  <a:srgbClr val="000000"/>
                </a:solidFill>
                <a:latin typeface="Abhaya Libre Regular"/>
              </a:rPr>
              <a:t>câștigătorului</a:t>
            </a:r>
            <a:r>
              <a:rPr lang="en-US" sz="2400" b="1" spc="-36" dirty="0">
                <a:solidFill>
                  <a:srgbClr val="000000"/>
                </a:solidFill>
                <a:latin typeface="Abhaya Libre Regular"/>
              </a:rPr>
              <a:t>: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Procesul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ar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trebui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să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implice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toate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părțile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interesate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în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mod egal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și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să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fie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centrat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pe „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descoperirea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antreprenorială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”, care este un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proces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interactiv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în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care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sectorul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privat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și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forțele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pieței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învață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despre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activități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noi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și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produc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informații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despre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acestea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iar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guvernul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evaluează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rezultatele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și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oferă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cel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mai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mult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putere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acelor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actori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care pot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realiza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acest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potențial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.</a:t>
            </a:r>
          </a:p>
          <a:p>
            <a:pPr algn="just">
              <a:lnSpc>
                <a:spcPts val="3359"/>
              </a:lnSpc>
            </a:pPr>
            <a:endParaRPr lang="en-US" sz="2400" b="1" spc="-36" dirty="0">
              <a:solidFill>
                <a:srgbClr val="000000"/>
              </a:solidFill>
              <a:latin typeface="Abhaya Libre Regular"/>
            </a:endParaRPr>
          </a:p>
          <a:p>
            <a:pPr marL="342900" indent="-342900" algn="just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n-US" sz="2400" b="1" spc="-36" dirty="0" err="1">
                <a:solidFill>
                  <a:srgbClr val="000000"/>
                </a:solidFill>
                <a:latin typeface="Abhaya Libre Regular"/>
              </a:rPr>
              <a:t>Viziune</a:t>
            </a:r>
            <a:r>
              <a:rPr lang="en-US" sz="2400" b="1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b="1" spc="-36" dirty="0" err="1">
                <a:solidFill>
                  <a:srgbClr val="000000"/>
                </a:solidFill>
                <a:latin typeface="Abhaya Libre Regular"/>
              </a:rPr>
              <a:t>amplă</a:t>
            </a:r>
            <a:r>
              <a:rPr lang="en-US" sz="2400" b="1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b="1" spc="-36" dirty="0" err="1">
                <a:solidFill>
                  <a:srgbClr val="000000"/>
                </a:solidFill>
                <a:latin typeface="Abhaya Libre Regular"/>
              </a:rPr>
              <a:t>asupra</a:t>
            </a:r>
            <a:r>
              <a:rPr lang="en-US" sz="2400" b="1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b="1" spc="-36" dirty="0" err="1">
                <a:solidFill>
                  <a:srgbClr val="000000"/>
                </a:solidFill>
                <a:latin typeface="Abhaya Libre Regular"/>
              </a:rPr>
              <a:t>inovației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: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Planul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de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inovare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ar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trebui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să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încurajeze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inovarea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tehnologică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bazată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pe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practică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inovarea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socială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și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alte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tipuri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de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inovare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.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Acest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lucru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ar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permite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fiecărei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regiuni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și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statelor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membre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să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personalizeze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deciziile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de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politică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în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funcție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de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circumstanțele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lor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socioeconomice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specifice</a:t>
            </a:r>
            <a:r>
              <a:rPr lang="ro-RO" sz="2400" spc="-36" dirty="0">
                <a:solidFill>
                  <a:srgbClr val="000000"/>
                </a:solidFill>
                <a:latin typeface="Abhaya Libre Regular"/>
              </a:rPr>
              <a:t>.</a:t>
            </a:r>
            <a:endParaRPr lang="en-US" sz="2400" spc="-36" dirty="0">
              <a:solidFill>
                <a:srgbClr val="000000"/>
              </a:solidFill>
              <a:latin typeface="Abhaya Libre Regular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911525" y="2052507"/>
            <a:ext cx="8280738" cy="7707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449"/>
              </a:lnSpc>
            </a:pPr>
            <a:r>
              <a:rPr lang="en-US" sz="6410" dirty="0">
                <a:solidFill>
                  <a:srgbClr val="000000"/>
                </a:solidFill>
                <a:latin typeface="Abhaya Libre Regular"/>
              </a:rPr>
              <a:t>S3 </a:t>
            </a:r>
            <a:r>
              <a:rPr lang="en-US" sz="6410" dirty="0" err="1">
                <a:solidFill>
                  <a:srgbClr val="000000"/>
                </a:solidFill>
                <a:latin typeface="Abhaya Libre Regular"/>
              </a:rPr>
              <a:t>elemente</a:t>
            </a:r>
            <a:r>
              <a:rPr lang="en-US" sz="641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6410" dirty="0" err="1">
                <a:solidFill>
                  <a:srgbClr val="000000"/>
                </a:solidFill>
                <a:latin typeface="Abhaya Libre Regular"/>
              </a:rPr>
              <a:t>cheie</a:t>
            </a:r>
            <a:r>
              <a:rPr lang="en-US" sz="6410" dirty="0">
                <a:solidFill>
                  <a:srgbClr val="000000"/>
                </a:solidFill>
                <a:latin typeface="Abhaya Libre Regular"/>
              </a:rPr>
              <a:t> (b)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911524" y="2956305"/>
            <a:ext cx="13861875" cy="13843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460"/>
              </a:lnSpc>
            </a:pPr>
            <a:r>
              <a:rPr lang="en-US" sz="3900" dirty="0" err="1">
                <a:solidFill>
                  <a:srgbClr val="000000"/>
                </a:solidFill>
                <a:latin typeface="Abhaya Libre Regular"/>
              </a:rPr>
              <a:t>Următoarele</a:t>
            </a:r>
            <a:r>
              <a:rPr lang="en-US" sz="390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900" dirty="0" err="1">
                <a:solidFill>
                  <a:srgbClr val="000000"/>
                </a:solidFill>
                <a:latin typeface="Abhaya Libre Regular"/>
              </a:rPr>
              <a:t>concepte</a:t>
            </a:r>
            <a:r>
              <a:rPr lang="en-US" sz="390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900" dirty="0" err="1">
                <a:solidFill>
                  <a:srgbClr val="000000"/>
                </a:solidFill>
                <a:latin typeface="Abhaya Libre Regular"/>
              </a:rPr>
              <a:t>directoare</a:t>
            </a:r>
            <a:r>
              <a:rPr lang="en-US" sz="390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900" dirty="0" err="1">
                <a:solidFill>
                  <a:srgbClr val="000000"/>
                </a:solidFill>
                <a:latin typeface="Abhaya Libre Regular"/>
              </a:rPr>
              <a:t>ar</a:t>
            </a:r>
            <a:r>
              <a:rPr lang="en-US" sz="390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900" dirty="0" err="1">
                <a:solidFill>
                  <a:srgbClr val="000000"/>
                </a:solidFill>
                <a:latin typeface="Abhaya Libre Regular"/>
              </a:rPr>
              <a:t>trebui</a:t>
            </a:r>
            <a:r>
              <a:rPr lang="en-US" sz="390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900" dirty="0" err="1">
                <a:solidFill>
                  <a:srgbClr val="000000"/>
                </a:solidFill>
                <a:latin typeface="Abhaya Libre Regular"/>
              </a:rPr>
              <a:t>luate</a:t>
            </a:r>
            <a:r>
              <a:rPr lang="en-US" sz="390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900" dirty="0" err="1">
                <a:solidFill>
                  <a:srgbClr val="000000"/>
                </a:solidFill>
                <a:latin typeface="Abhaya Libre Regular"/>
              </a:rPr>
              <a:t>în</a:t>
            </a:r>
            <a:r>
              <a:rPr lang="en-US" sz="390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900" dirty="0" err="1">
                <a:solidFill>
                  <a:srgbClr val="000000"/>
                </a:solidFill>
                <a:latin typeface="Abhaya Libre Regular"/>
              </a:rPr>
              <a:t>considerare</a:t>
            </a:r>
            <a:r>
              <a:rPr lang="en-US" sz="390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900" dirty="0" err="1">
                <a:solidFill>
                  <a:srgbClr val="000000"/>
                </a:solidFill>
                <a:latin typeface="Abhaya Libre Regular"/>
              </a:rPr>
              <a:t>în</a:t>
            </a:r>
            <a:r>
              <a:rPr lang="en-US" sz="390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900" dirty="0" err="1">
                <a:solidFill>
                  <a:srgbClr val="000000"/>
                </a:solidFill>
                <a:latin typeface="Abhaya Libre Regular"/>
              </a:rPr>
              <a:t>timpul</a:t>
            </a:r>
            <a:r>
              <a:rPr lang="en-US" sz="390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900" dirty="0" err="1">
                <a:solidFill>
                  <a:srgbClr val="000000"/>
                </a:solidFill>
                <a:latin typeface="Abhaya Libre Regular"/>
              </a:rPr>
              <a:t>dezvoltării</a:t>
            </a:r>
            <a:r>
              <a:rPr lang="en-US" sz="390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900" dirty="0" err="1">
                <a:solidFill>
                  <a:srgbClr val="000000"/>
                </a:solidFill>
                <a:latin typeface="Abhaya Libre Regular"/>
              </a:rPr>
              <a:t>unei</a:t>
            </a:r>
            <a:r>
              <a:rPr lang="en-US" sz="390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900" dirty="0" err="1">
                <a:solidFill>
                  <a:srgbClr val="000000"/>
                </a:solidFill>
                <a:latin typeface="Abhaya Libre Regular"/>
              </a:rPr>
              <a:t>strategii</a:t>
            </a:r>
            <a:r>
              <a:rPr lang="en-US" sz="3900" dirty="0">
                <a:solidFill>
                  <a:srgbClr val="000000"/>
                </a:solidFill>
                <a:latin typeface="Abhaya Libre Regular"/>
              </a:rPr>
              <a:t> de </a:t>
            </a:r>
            <a:r>
              <a:rPr lang="en-US" sz="3900" dirty="0" err="1">
                <a:solidFill>
                  <a:srgbClr val="000000"/>
                </a:solidFill>
                <a:latin typeface="Abhaya Libre Regular"/>
              </a:rPr>
              <a:t>specializare</a:t>
            </a:r>
            <a:r>
              <a:rPr lang="en-US" sz="390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900" dirty="0" err="1">
                <a:solidFill>
                  <a:srgbClr val="000000"/>
                </a:solidFill>
                <a:latin typeface="Abhaya Libre Regular"/>
              </a:rPr>
              <a:t>inteligentă</a:t>
            </a:r>
            <a:r>
              <a:rPr lang="en-US" sz="3900" dirty="0">
                <a:solidFill>
                  <a:srgbClr val="000000"/>
                </a:solidFill>
                <a:latin typeface="Abhaya Libre Regular"/>
              </a:rPr>
              <a:t>:</a:t>
            </a: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C18DEDF4-2319-6281-C49B-A7550D57009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3839053" y="8098104"/>
            <a:ext cx="3077347" cy="755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1112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1135B1474A2FA49992CFCBA79F8C622" ma:contentTypeVersion="13" ma:contentTypeDescription="Create a new document." ma:contentTypeScope="" ma:versionID="7a0d4eeefdecdd71c98eafb5fe5abcf5">
  <xsd:schema xmlns:xsd="http://www.w3.org/2001/XMLSchema" xmlns:xs="http://www.w3.org/2001/XMLSchema" xmlns:p="http://schemas.microsoft.com/office/2006/metadata/properties" xmlns:ns2="cf2f3c26-8763-4d58-9c65-eb246e7ebd06" xmlns:ns3="2beda75c-0cbf-4ac8-a772-312b4f4b6ced" targetNamespace="http://schemas.microsoft.com/office/2006/metadata/properties" ma:root="true" ma:fieldsID="63a448630e85160cb81a2fb5a85b060c" ns2:_="" ns3:_="">
    <xsd:import namespace="cf2f3c26-8763-4d58-9c65-eb246e7ebd06"/>
    <xsd:import namespace="2beda75c-0cbf-4ac8-a772-312b4f4b6ce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2f3c26-8763-4d58-9c65-eb246e7ebd0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6bdce832-9eca-491a-8648-65f1e522558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eda75c-0cbf-4ac8-a772-312b4f4b6ce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5ff9dc27-93af-4b1f-a98b-9038ff3b61b0}" ma:internalName="TaxCatchAll" ma:showField="CatchAllData" ma:web="2beda75c-0cbf-4ac8-a772-312b4f4b6ce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D41FE2D-C556-4C24-AD47-0C93833D331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44F6ADE-E841-4C4A-9372-658B74A5C2E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f2f3c26-8763-4d58-9c65-eb246e7ebd06"/>
    <ds:schemaRef ds:uri="2beda75c-0cbf-4ac8-a772-312b4f4b6ce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2138</TotalTime>
  <Words>3715</Words>
  <Application>Microsoft Office PowerPoint</Application>
  <PresentationFormat>Custom</PresentationFormat>
  <Paragraphs>262</Paragraphs>
  <Slides>39</Slides>
  <Notes>25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6" baseType="lpstr">
      <vt:lpstr>Abhaya Libre Regular</vt:lpstr>
      <vt:lpstr>Arial</vt:lpstr>
      <vt:lpstr>Calibri</vt:lpstr>
      <vt:lpstr>Wingdings</vt:lpstr>
      <vt:lpstr>Abhaya Libre Regular Bold</vt:lpstr>
      <vt:lpstr>Abhaya Libre Regular Bold Italics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REGIO.DIGI.HUB Content Development</dc:title>
  <dc:creator>Ana Paraschiv</dc:creator>
  <cp:lastModifiedBy>paraschiv ana</cp:lastModifiedBy>
  <cp:revision>95</cp:revision>
  <dcterms:created xsi:type="dcterms:W3CDTF">2006-08-16T00:00:00Z</dcterms:created>
  <dcterms:modified xsi:type="dcterms:W3CDTF">2023-07-18T13:12:54Z</dcterms:modified>
  <dc:identifier>DAFSGCxx1iQ</dc:identifier>
</cp:coreProperties>
</file>