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0" r:id="rId6"/>
    <p:sldId id="261" r:id="rId7"/>
    <p:sldId id="309" r:id="rId8"/>
    <p:sldId id="262" r:id="rId9"/>
    <p:sldId id="282" r:id="rId10"/>
    <p:sldId id="263" r:id="rId11"/>
    <p:sldId id="283" r:id="rId12"/>
    <p:sldId id="308" r:id="rId13"/>
    <p:sldId id="286" r:id="rId14"/>
    <p:sldId id="287" r:id="rId15"/>
    <p:sldId id="288" r:id="rId16"/>
    <p:sldId id="289" r:id="rId17"/>
    <p:sldId id="310" r:id="rId18"/>
    <p:sldId id="275" r:id="rId19"/>
    <p:sldId id="291" r:id="rId20"/>
    <p:sldId id="306" r:id="rId21"/>
    <p:sldId id="265" r:id="rId22"/>
    <p:sldId id="266" r:id="rId23"/>
    <p:sldId id="267" r:id="rId24"/>
    <p:sldId id="268" r:id="rId25"/>
    <p:sldId id="292" r:id="rId26"/>
    <p:sldId id="273" r:id="rId27"/>
    <p:sldId id="295" r:id="rId28"/>
    <p:sldId id="296" r:id="rId29"/>
    <p:sldId id="305" r:id="rId30"/>
    <p:sldId id="297" r:id="rId31"/>
    <p:sldId id="298" r:id="rId32"/>
    <p:sldId id="307" r:id="rId33"/>
    <p:sldId id="299" r:id="rId34"/>
    <p:sldId id="300" r:id="rId35"/>
    <p:sldId id="301" r:id="rId36"/>
    <p:sldId id="302" r:id="rId37"/>
    <p:sldId id="303" r:id="rId38"/>
    <p:sldId id="304" r:id="rId39"/>
    <p:sldId id="270" r:id="rId40"/>
    <p:sldId id="271" r:id="rId41"/>
  </p:sldIdLst>
  <p:sldSz cx="18288000" cy="10287000"/>
  <p:notesSz cx="6858000" cy="9144000"/>
  <p:embeddedFontLst>
    <p:embeddedFont>
      <p:font typeface="Abhaya Libre" panose="020B0604020202020204" charset="0"/>
      <p:regular r:id="rId43"/>
      <p:bold r:id="rId44"/>
    </p:embeddedFont>
    <p:embeddedFont>
      <p:font typeface="Abhaya Libre Regular" panose="020B0604020202020204" charset="0"/>
      <p:regular r:id="rId45"/>
    </p:embeddedFont>
    <p:embeddedFont>
      <p:font typeface="Abhaya Libre Regular Bold" panose="020B0604020202020204" charset="0"/>
      <p:regular r:id="rId46"/>
    </p:embeddedFont>
    <p:embeddedFont>
      <p:font typeface="Abhaya Libre Regular Bold Italics" panose="020B0604020202020204" charset="0"/>
      <p:regular r:id="rId47"/>
    </p:embeddedFont>
    <p:embeddedFont>
      <p:font typeface="Baguet Script" panose="00000500000000000000" pitchFamily="2" charset="0"/>
      <p:regular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B2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005" autoAdjust="0"/>
  </p:normalViewPr>
  <p:slideViewPr>
    <p:cSldViewPr>
      <p:cViewPr varScale="1">
        <p:scale>
          <a:sx n="71" d="100"/>
          <a:sy n="71" d="100"/>
        </p:scale>
        <p:origin x="30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E82CEC-B7D2-4EE0-AC93-C25D6EB14B71}" type="datetimeFigureOut">
              <a:rPr lang="en-US" smtClean="0"/>
              <a:t>8/1/2023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3C622A-8634-4ACC-9D08-359E5C98E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30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c0d571eb8a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g1c0d571eb8a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c0d571eb8a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g1c0d571eb8a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c0d571eb8a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g1c0d571eb8a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c0d571eb8a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g1c0d571eb8a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4.sv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12.png"/><Relationship Id="rId4" Type="http://schemas.openxmlformats.org/officeDocument/2006/relationships/image" Target="../media/image55.pn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4.svg"/><Relationship Id="rId7" Type="http://schemas.openxmlformats.org/officeDocument/2006/relationships/image" Target="../media/image18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70.svg"/><Relationship Id="rId3" Type="http://schemas.openxmlformats.org/officeDocument/2006/relationships/image" Target="../media/image66.svg"/><Relationship Id="rId7" Type="http://schemas.openxmlformats.org/officeDocument/2006/relationships/image" Target="../media/image4.svg"/><Relationship Id="rId12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image" Target="../media/image68.svg"/><Relationship Id="rId10" Type="http://schemas.openxmlformats.org/officeDocument/2006/relationships/image" Target="../media/image11.png"/><Relationship Id="rId4" Type="http://schemas.openxmlformats.org/officeDocument/2006/relationships/image" Target="../media/image67.png"/><Relationship Id="rId9" Type="http://schemas.openxmlformats.org/officeDocument/2006/relationships/image" Target="../media/image1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12.png"/><Relationship Id="rId4" Type="http://schemas.openxmlformats.org/officeDocument/2006/relationships/image" Target="../media/image55.png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81.png"/><Relationship Id="rId18" Type="http://schemas.openxmlformats.org/officeDocument/2006/relationships/image" Target="../media/image18.svg"/><Relationship Id="rId3" Type="http://schemas.openxmlformats.org/officeDocument/2006/relationships/image" Target="../media/image72.svg"/><Relationship Id="rId7" Type="http://schemas.openxmlformats.org/officeDocument/2006/relationships/image" Target="../media/image76.svg"/><Relationship Id="rId12" Type="http://schemas.openxmlformats.org/officeDocument/2006/relationships/image" Target="../media/image80.svg"/><Relationship Id="rId17" Type="http://schemas.openxmlformats.org/officeDocument/2006/relationships/image" Target="../media/image17.png"/><Relationship Id="rId2" Type="http://schemas.openxmlformats.org/officeDocument/2006/relationships/image" Target="../media/image71.png"/><Relationship Id="rId16" Type="http://schemas.openxmlformats.org/officeDocument/2006/relationships/image" Target="../media/image84.svg"/><Relationship Id="rId20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79.png"/><Relationship Id="rId5" Type="http://schemas.openxmlformats.org/officeDocument/2006/relationships/image" Target="../media/image74.svg"/><Relationship Id="rId15" Type="http://schemas.openxmlformats.org/officeDocument/2006/relationships/image" Target="../media/image83.png"/><Relationship Id="rId10" Type="http://schemas.openxmlformats.org/officeDocument/2006/relationships/image" Target="../media/image78.svg"/><Relationship Id="rId19" Type="http://schemas.openxmlformats.org/officeDocument/2006/relationships/image" Target="../media/image25.png"/><Relationship Id="rId4" Type="http://schemas.openxmlformats.org/officeDocument/2006/relationships/image" Target="../media/image73.png"/><Relationship Id="rId9" Type="http://schemas.openxmlformats.org/officeDocument/2006/relationships/image" Target="../media/image77.png"/><Relationship Id="rId14" Type="http://schemas.openxmlformats.org/officeDocument/2006/relationships/image" Target="../media/image8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81.png"/><Relationship Id="rId18" Type="http://schemas.openxmlformats.org/officeDocument/2006/relationships/image" Target="../media/image18.svg"/><Relationship Id="rId3" Type="http://schemas.openxmlformats.org/officeDocument/2006/relationships/image" Target="../media/image72.svg"/><Relationship Id="rId21" Type="http://schemas.openxmlformats.org/officeDocument/2006/relationships/image" Target="../media/image85.png"/><Relationship Id="rId7" Type="http://schemas.openxmlformats.org/officeDocument/2006/relationships/image" Target="../media/image76.svg"/><Relationship Id="rId12" Type="http://schemas.openxmlformats.org/officeDocument/2006/relationships/image" Target="../media/image80.svg"/><Relationship Id="rId17" Type="http://schemas.openxmlformats.org/officeDocument/2006/relationships/image" Target="../media/image17.png"/><Relationship Id="rId2" Type="http://schemas.openxmlformats.org/officeDocument/2006/relationships/image" Target="../media/image71.png"/><Relationship Id="rId16" Type="http://schemas.openxmlformats.org/officeDocument/2006/relationships/image" Target="../media/image84.svg"/><Relationship Id="rId20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79.png"/><Relationship Id="rId5" Type="http://schemas.openxmlformats.org/officeDocument/2006/relationships/image" Target="../media/image74.svg"/><Relationship Id="rId15" Type="http://schemas.openxmlformats.org/officeDocument/2006/relationships/image" Target="../media/image83.png"/><Relationship Id="rId10" Type="http://schemas.openxmlformats.org/officeDocument/2006/relationships/image" Target="../media/image78.svg"/><Relationship Id="rId19" Type="http://schemas.openxmlformats.org/officeDocument/2006/relationships/image" Target="../media/image25.png"/><Relationship Id="rId4" Type="http://schemas.openxmlformats.org/officeDocument/2006/relationships/image" Target="../media/image73.png"/><Relationship Id="rId9" Type="http://schemas.openxmlformats.org/officeDocument/2006/relationships/image" Target="../media/image77.png"/><Relationship Id="rId14" Type="http://schemas.openxmlformats.org/officeDocument/2006/relationships/image" Target="../media/image8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12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72.svg"/><Relationship Id="rId7" Type="http://schemas.openxmlformats.org/officeDocument/2006/relationships/image" Target="../media/image1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svg"/><Relationship Id="rId5" Type="http://schemas.openxmlformats.org/officeDocument/2006/relationships/image" Target="../media/image83.png"/><Relationship Id="rId10" Type="http://schemas.openxmlformats.org/officeDocument/2006/relationships/image" Target="../media/image26.svg"/><Relationship Id="rId4" Type="http://schemas.openxmlformats.org/officeDocument/2006/relationships/image" Target="../media/image11.png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87.svg"/><Relationship Id="rId3" Type="http://schemas.openxmlformats.org/officeDocument/2006/relationships/image" Target="../media/image4.svg"/><Relationship Id="rId7" Type="http://schemas.openxmlformats.org/officeDocument/2006/relationships/image" Target="../media/image12.png"/><Relationship Id="rId12" Type="http://schemas.openxmlformats.org/officeDocument/2006/relationships/image" Target="../media/image8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70.svg"/><Relationship Id="rId5" Type="http://schemas.openxmlformats.org/officeDocument/2006/relationships/image" Target="../media/image18.svg"/><Relationship Id="rId15" Type="http://schemas.openxmlformats.org/officeDocument/2006/relationships/image" Target="../media/image89.svg"/><Relationship Id="rId10" Type="http://schemas.openxmlformats.org/officeDocument/2006/relationships/image" Target="../media/image69.png"/><Relationship Id="rId4" Type="http://schemas.openxmlformats.org/officeDocument/2006/relationships/image" Target="../media/image17.png"/><Relationship Id="rId9" Type="http://schemas.openxmlformats.org/officeDocument/2006/relationships/image" Target="../media/image26.svg"/><Relationship Id="rId14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82.svg"/><Relationship Id="rId3" Type="http://schemas.openxmlformats.org/officeDocument/2006/relationships/image" Target="../media/image4.svg"/><Relationship Id="rId7" Type="http://schemas.openxmlformats.org/officeDocument/2006/relationships/image" Target="../media/image12.png"/><Relationship Id="rId12" Type="http://schemas.openxmlformats.org/officeDocument/2006/relationships/image" Target="../media/image8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91.svg"/><Relationship Id="rId5" Type="http://schemas.openxmlformats.org/officeDocument/2006/relationships/image" Target="../media/image18.svg"/><Relationship Id="rId15" Type="http://schemas.openxmlformats.org/officeDocument/2006/relationships/image" Target="../media/image93.svg"/><Relationship Id="rId10" Type="http://schemas.openxmlformats.org/officeDocument/2006/relationships/image" Target="../media/image90.png"/><Relationship Id="rId4" Type="http://schemas.openxmlformats.org/officeDocument/2006/relationships/image" Target="../media/image17.png"/><Relationship Id="rId9" Type="http://schemas.openxmlformats.org/officeDocument/2006/relationships/image" Target="../media/image26.svg"/><Relationship Id="rId14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91.svg"/><Relationship Id="rId3" Type="http://schemas.openxmlformats.org/officeDocument/2006/relationships/image" Target="../media/image4.svg"/><Relationship Id="rId7" Type="http://schemas.openxmlformats.org/officeDocument/2006/relationships/image" Target="../media/image12.png"/><Relationship Id="rId12" Type="http://schemas.openxmlformats.org/officeDocument/2006/relationships/image" Target="../media/image9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95.svg"/><Relationship Id="rId5" Type="http://schemas.openxmlformats.org/officeDocument/2006/relationships/image" Target="../media/image18.svg"/><Relationship Id="rId10" Type="http://schemas.openxmlformats.org/officeDocument/2006/relationships/image" Target="../media/image94.png"/><Relationship Id="rId4" Type="http://schemas.openxmlformats.org/officeDocument/2006/relationships/image" Target="../media/image17.png"/><Relationship Id="rId9" Type="http://schemas.openxmlformats.org/officeDocument/2006/relationships/image" Target="../media/image26.svg"/><Relationship Id="rId14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sv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78.svg"/><Relationship Id="rId5" Type="http://schemas.openxmlformats.org/officeDocument/2006/relationships/image" Target="../media/image18.svg"/><Relationship Id="rId10" Type="http://schemas.openxmlformats.org/officeDocument/2006/relationships/image" Target="../media/image77.png"/><Relationship Id="rId4" Type="http://schemas.openxmlformats.org/officeDocument/2006/relationships/image" Target="../media/image17.png"/><Relationship Id="rId9" Type="http://schemas.openxmlformats.org/officeDocument/2006/relationships/image" Target="../media/image26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sv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91.svg"/><Relationship Id="rId5" Type="http://schemas.openxmlformats.org/officeDocument/2006/relationships/image" Target="../media/image18.svg"/><Relationship Id="rId10" Type="http://schemas.openxmlformats.org/officeDocument/2006/relationships/image" Target="../media/image90.png"/><Relationship Id="rId4" Type="http://schemas.openxmlformats.org/officeDocument/2006/relationships/image" Target="../media/image17.png"/><Relationship Id="rId9" Type="http://schemas.openxmlformats.org/officeDocument/2006/relationships/image" Target="../media/image26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05.png"/><Relationship Id="rId18" Type="http://schemas.openxmlformats.org/officeDocument/2006/relationships/image" Target="../media/image18.svg"/><Relationship Id="rId3" Type="http://schemas.openxmlformats.org/officeDocument/2006/relationships/image" Target="../media/image72.svg"/><Relationship Id="rId21" Type="http://schemas.openxmlformats.org/officeDocument/2006/relationships/image" Target="../media/image29.png"/><Relationship Id="rId7" Type="http://schemas.openxmlformats.org/officeDocument/2006/relationships/image" Target="../media/image100.svg"/><Relationship Id="rId12" Type="http://schemas.openxmlformats.org/officeDocument/2006/relationships/image" Target="../media/image104.svg"/><Relationship Id="rId17" Type="http://schemas.openxmlformats.org/officeDocument/2006/relationships/image" Target="../media/image17.png"/><Relationship Id="rId2" Type="http://schemas.openxmlformats.org/officeDocument/2006/relationships/image" Target="../media/image71.png"/><Relationship Id="rId16" Type="http://schemas.openxmlformats.org/officeDocument/2006/relationships/image" Target="../media/image84.svg"/><Relationship Id="rId20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103.png"/><Relationship Id="rId24" Type="http://schemas.openxmlformats.org/officeDocument/2006/relationships/image" Target="../media/image107.png"/><Relationship Id="rId5" Type="http://schemas.openxmlformats.org/officeDocument/2006/relationships/image" Target="../media/image98.svg"/><Relationship Id="rId15" Type="http://schemas.openxmlformats.org/officeDocument/2006/relationships/image" Target="../media/image83.png"/><Relationship Id="rId23" Type="http://schemas.openxmlformats.org/officeDocument/2006/relationships/image" Target="../media/image12.png"/><Relationship Id="rId10" Type="http://schemas.openxmlformats.org/officeDocument/2006/relationships/image" Target="../media/image102.svg"/><Relationship Id="rId19" Type="http://schemas.openxmlformats.org/officeDocument/2006/relationships/image" Target="../media/image25.png"/><Relationship Id="rId4" Type="http://schemas.openxmlformats.org/officeDocument/2006/relationships/image" Target="../media/image97.png"/><Relationship Id="rId9" Type="http://schemas.openxmlformats.org/officeDocument/2006/relationships/image" Target="../media/image101.png"/><Relationship Id="rId14" Type="http://schemas.openxmlformats.org/officeDocument/2006/relationships/image" Target="../media/image106.svg"/><Relationship Id="rId22" Type="http://schemas.openxmlformats.org/officeDocument/2006/relationships/image" Target="../media/image30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83.png"/><Relationship Id="rId7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89.svg"/><Relationship Id="rId5" Type="http://schemas.openxmlformats.org/officeDocument/2006/relationships/image" Target="../media/image17.png"/><Relationship Id="rId10" Type="http://schemas.openxmlformats.org/officeDocument/2006/relationships/image" Target="../media/image88.png"/><Relationship Id="rId4" Type="http://schemas.openxmlformats.org/officeDocument/2006/relationships/image" Target="../media/image84.svg"/><Relationship Id="rId9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05.png"/><Relationship Id="rId18" Type="http://schemas.openxmlformats.org/officeDocument/2006/relationships/image" Target="../media/image18.svg"/><Relationship Id="rId3" Type="http://schemas.openxmlformats.org/officeDocument/2006/relationships/image" Target="../media/image72.svg"/><Relationship Id="rId21" Type="http://schemas.openxmlformats.org/officeDocument/2006/relationships/image" Target="../media/image29.png"/><Relationship Id="rId7" Type="http://schemas.openxmlformats.org/officeDocument/2006/relationships/image" Target="../media/image100.svg"/><Relationship Id="rId12" Type="http://schemas.openxmlformats.org/officeDocument/2006/relationships/image" Target="../media/image104.svg"/><Relationship Id="rId17" Type="http://schemas.openxmlformats.org/officeDocument/2006/relationships/image" Target="../media/image17.png"/><Relationship Id="rId2" Type="http://schemas.openxmlformats.org/officeDocument/2006/relationships/image" Target="../media/image71.png"/><Relationship Id="rId16" Type="http://schemas.openxmlformats.org/officeDocument/2006/relationships/image" Target="../media/image84.svg"/><Relationship Id="rId20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103.png"/><Relationship Id="rId24" Type="http://schemas.openxmlformats.org/officeDocument/2006/relationships/image" Target="../media/image107.png"/><Relationship Id="rId5" Type="http://schemas.openxmlformats.org/officeDocument/2006/relationships/image" Target="../media/image98.svg"/><Relationship Id="rId15" Type="http://schemas.openxmlformats.org/officeDocument/2006/relationships/image" Target="../media/image83.png"/><Relationship Id="rId23" Type="http://schemas.openxmlformats.org/officeDocument/2006/relationships/image" Target="../media/image12.png"/><Relationship Id="rId10" Type="http://schemas.openxmlformats.org/officeDocument/2006/relationships/image" Target="../media/image102.svg"/><Relationship Id="rId19" Type="http://schemas.openxmlformats.org/officeDocument/2006/relationships/image" Target="../media/image25.png"/><Relationship Id="rId4" Type="http://schemas.openxmlformats.org/officeDocument/2006/relationships/image" Target="../media/image97.png"/><Relationship Id="rId9" Type="http://schemas.openxmlformats.org/officeDocument/2006/relationships/image" Target="../media/image101.png"/><Relationship Id="rId14" Type="http://schemas.openxmlformats.org/officeDocument/2006/relationships/image" Target="../media/image106.svg"/><Relationship Id="rId22" Type="http://schemas.openxmlformats.org/officeDocument/2006/relationships/image" Target="../media/image30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05.png"/><Relationship Id="rId18" Type="http://schemas.openxmlformats.org/officeDocument/2006/relationships/image" Target="../media/image18.svg"/><Relationship Id="rId3" Type="http://schemas.openxmlformats.org/officeDocument/2006/relationships/image" Target="../media/image72.svg"/><Relationship Id="rId21" Type="http://schemas.openxmlformats.org/officeDocument/2006/relationships/image" Target="../media/image29.png"/><Relationship Id="rId7" Type="http://schemas.openxmlformats.org/officeDocument/2006/relationships/image" Target="../media/image100.svg"/><Relationship Id="rId12" Type="http://schemas.openxmlformats.org/officeDocument/2006/relationships/image" Target="../media/image104.svg"/><Relationship Id="rId17" Type="http://schemas.openxmlformats.org/officeDocument/2006/relationships/image" Target="../media/image17.png"/><Relationship Id="rId2" Type="http://schemas.openxmlformats.org/officeDocument/2006/relationships/image" Target="../media/image71.png"/><Relationship Id="rId16" Type="http://schemas.openxmlformats.org/officeDocument/2006/relationships/image" Target="../media/image84.svg"/><Relationship Id="rId20" Type="http://schemas.openxmlformats.org/officeDocument/2006/relationships/image" Target="../media/image2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103.png"/><Relationship Id="rId24" Type="http://schemas.openxmlformats.org/officeDocument/2006/relationships/image" Target="../media/image107.png"/><Relationship Id="rId5" Type="http://schemas.openxmlformats.org/officeDocument/2006/relationships/image" Target="../media/image98.svg"/><Relationship Id="rId15" Type="http://schemas.openxmlformats.org/officeDocument/2006/relationships/image" Target="../media/image83.png"/><Relationship Id="rId23" Type="http://schemas.openxmlformats.org/officeDocument/2006/relationships/image" Target="../media/image12.png"/><Relationship Id="rId10" Type="http://schemas.openxmlformats.org/officeDocument/2006/relationships/image" Target="../media/image102.svg"/><Relationship Id="rId19" Type="http://schemas.openxmlformats.org/officeDocument/2006/relationships/image" Target="../media/image25.png"/><Relationship Id="rId4" Type="http://schemas.openxmlformats.org/officeDocument/2006/relationships/image" Target="../media/image97.png"/><Relationship Id="rId9" Type="http://schemas.openxmlformats.org/officeDocument/2006/relationships/image" Target="../media/image101.png"/><Relationship Id="rId14" Type="http://schemas.openxmlformats.org/officeDocument/2006/relationships/image" Target="../media/image106.svg"/><Relationship Id="rId22" Type="http://schemas.openxmlformats.org/officeDocument/2006/relationships/image" Target="../media/image3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12.png"/><Relationship Id="rId3" Type="http://schemas.openxmlformats.org/officeDocument/2006/relationships/image" Target="../media/image4.svg"/><Relationship Id="rId7" Type="http://schemas.openxmlformats.org/officeDocument/2006/relationships/image" Target="../media/image26.svg"/><Relationship Id="rId12" Type="http://schemas.openxmlformats.org/officeDocument/2006/relationships/image" Target="../media/image14.svg"/><Relationship Id="rId17" Type="http://schemas.openxmlformats.org/officeDocument/2006/relationships/image" Target="../media/image30.svg"/><Relationship Id="rId2" Type="http://schemas.openxmlformats.org/officeDocument/2006/relationships/image" Target="../media/image3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13.png"/><Relationship Id="rId5" Type="http://schemas.openxmlformats.org/officeDocument/2006/relationships/image" Target="../media/image6.svg"/><Relationship Id="rId15" Type="http://schemas.openxmlformats.org/officeDocument/2006/relationships/image" Target="../media/image10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28.svg"/><Relationship Id="rId1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sv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09.svg"/><Relationship Id="rId5" Type="http://schemas.openxmlformats.org/officeDocument/2006/relationships/image" Target="../media/image18.svg"/><Relationship Id="rId10" Type="http://schemas.openxmlformats.org/officeDocument/2006/relationships/image" Target="../media/image108.png"/><Relationship Id="rId4" Type="http://schemas.openxmlformats.org/officeDocument/2006/relationships/image" Target="../media/image17.png"/><Relationship Id="rId9" Type="http://schemas.openxmlformats.org/officeDocument/2006/relationships/image" Target="../media/image26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sv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11.svg"/><Relationship Id="rId5" Type="http://schemas.openxmlformats.org/officeDocument/2006/relationships/image" Target="../media/image18.svg"/><Relationship Id="rId10" Type="http://schemas.openxmlformats.org/officeDocument/2006/relationships/image" Target="../media/image110.png"/><Relationship Id="rId4" Type="http://schemas.openxmlformats.org/officeDocument/2006/relationships/image" Target="../media/image17.png"/><Relationship Id="rId9" Type="http://schemas.openxmlformats.org/officeDocument/2006/relationships/image" Target="../media/image26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12.png"/><Relationship Id="rId4" Type="http://schemas.openxmlformats.org/officeDocument/2006/relationships/image" Target="../media/image55.png"/><Relationship Id="rId9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sv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8.svg"/><Relationship Id="rId10" Type="http://schemas.openxmlformats.org/officeDocument/2006/relationships/image" Target="../media/image112.jpg"/><Relationship Id="rId4" Type="http://schemas.openxmlformats.org/officeDocument/2006/relationships/image" Target="../media/image17.png"/><Relationship Id="rId9" Type="http://schemas.openxmlformats.org/officeDocument/2006/relationships/image" Target="../media/image26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svg"/><Relationship Id="rId7" Type="http://schemas.openxmlformats.org/officeDocument/2006/relationships/image" Target="../media/image12.png"/><Relationship Id="rId12" Type="http://schemas.openxmlformats.org/officeDocument/2006/relationships/image" Target="../media/image1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13.png"/><Relationship Id="rId5" Type="http://schemas.openxmlformats.org/officeDocument/2006/relationships/image" Target="../media/image18.svg"/><Relationship Id="rId10" Type="http://schemas.openxmlformats.org/officeDocument/2006/relationships/hyperlink" Target="https://www.youtube.com/watch?v=qLv9KEJID-U&amp;list=PLYK8JpvJRLjiYTxvbc0AlH-nl_JUHul0K&amp;index=4" TargetMode="External"/><Relationship Id="rId4" Type="http://schemas.openxmlformats.org/officeDocument/2006/relationships/image" Target="../media/image17.png"/><Relationship Id="rId9" Type="http://schemas.openxmlformats.org/officeDocument/2006/relationships/image" Target="../media/image26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svg"/><Relationship Id="rId7" Type="http://schemas.openxmlformats.org/officeDocument/2006/relationships/image" Target="../media/image12.png"/><Relationship Id="rId12" Type="http://schemas.openxmlformats.org/officeDocument/2006/relationships/image" Target="../media/image1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15.png"/><Relationship Id="rId5" Type="http://schemas.openxmlformats.org/officeDocument/2006/relationships/image" Target="../media/image18.svg"/><Relationship Id="rId10" Type="http://schemas.openxmlformats.org/officeDocument/2006/relationships/hyperlink" Target="https://www.youtube.com/watch?v=GJEXFGtWAZc&amp;list=PLYK8JpvJRLjiYTxvbc0AlH-nl_JUHul0K&amp;index=4" TargetMode="External"/><Relationship Id="rId4" Type="http://schemas.openxmlformats.org/officeDocument/2006/relationships/image" Target="../media/image17.png"/><Relationship Id="rId9" Type="http://schemas.openxmlformats.org/officeDocument/2006/relationships/image" Target="../media/image26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19.svg"/><Relationship Id="rId3" Type="http://schemas.openxmlformats.org/officeDocument/2006/relationships/image" Target="../media/image4.svg"/><Relationship Id="rId7" Type="http://schemas.openxmlformats.org/officeDocument/2006/relationships/image" Target="../media/image12.png"/><Relationship Id="rId12" Type="http://schemas.openxmlformats.org/officeDocument/2006/relationships/image" Target="../media/image1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17.png"/><Relationship Id="rId5" Type="http://schemas.openxmlformats.org/officeDocument/2006/relationships/image" Target="../media/image18.svg"/><Relationship Id="rId10" Type="http://schemas.openxmlformats.org/officeDocument/2006/relationships/hyperlink" Target="https://www.youtube.com/watch?v=fC5unmvFbX0&amp;list=PLYK8JpvJRLjiYTxvbc0AlH-nl_JUHul0K&amp;index=8" TargetMode="External"/><Relationship Id="rId4" Type="http://schemas.openxmlformats.org/officeDocument/2006/relationships/image" Target="../media/image17.png"/><Relationship Id="rId9" Type="http://schemas.openxmlformats.org/officeDocument/2006/relationships/image" Target="../media/image26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svg"/><Relationship Id="rId7" Type="http://schemas.openxmlformats.org/officeDocument/2006/relationships/image" Target="../media/image12.png"/><Relationship Id="rId12" Type="http://schemas.openxmlformats.org/officeDocument/2006/relationships/image" Target="../media/image1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20.png"/><Relationship Id="rId5" Type="http://schemas.openxmlformats.org/officeDocument/2006/relationships/image" Target="../media/image18.svg"/><Relationship Id="rId10" Type="http://schemas.openxmlformats.org/officeDocument/2006/relationships/hyperlink" Target="https://www.youtube.com/watch?v=qtmvpduVPEI&amp;list=PLYK8JpvJRLjiYTxvbc0AlH-nl_JUHul0K&amp;index=10" TargetMode="External"/><Relationship Id="rId4" Type="http://schemas.openxmlformats.org/officeDocument/2006/relationships/image" Target="../media/image17.png"/><Relationship Id="rId9" Type="http://schemas.openxmlformats.org/officeDocument/2006/relationships/image" Target="../media/image26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svg"/><Relationship Id="rId7" Type="http://schemas.openxmlformats.org/officeDocument/2006/relationships/image" Target="../media/image12.png"/><Relationship Id="rId12" Type="http://schemas.openxmlformats.org/officeDocument/2006/relationships/image" Target="../media/image1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22.png"/><Relationship Id="rId5" Type="http://schemas.openxmlformats.org/officeDocument/2006/relationships/image" Target="../media/image18.svg"/><Relationship Id="rId10" Type="http://schemas.openxmlformats.org/officeDocument/2006/relationships/hyperlink" Target="https://www.youtube.com/watch?v=42QeXSnTsYc&amp;list=PLYK8JpvJRLjiYTxvbc0AlH-nl_JUHul0K&amp;index=7" TargetMode="External"/><Relationship Id="rId4" Type="http://schemas.openxmlformats.org/officeDocument/2006/relationships/image" Target="../media/image17.png"/><Relationship Id="rId9" Type="http://schemas.openxmlformats.org/officeDocument/2006/relationships/image" Target="../media/image26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30.svg"/><Relationship Id="rId18" Type="http://schemas.openxmlformats.org/officeDocument/2006/relationships/hyperlink" Target="https://www.ilo.org/wcmsp5/groups/public/---ed_emp/---ifp_skills/documents/publication/wcms_564692.pdfm" TargetMode="External"/><Relationship Id="rId3" Type="http://schemas.openxmlformats.org/officeDocument/2006/relationships/image" Target="../media/image125.svg"/><Relationship Id="rId7" Type="http://schemas.openxmlformats.org/officeDocument/2006/relationships/image" Target="../media/image6.svg"/><Relationship Id="rId12" Type="http://schemas.openxmlformats.org/officeDocument/2006/relationships/image" Target="../media/image29.png"/><Relationship Id="rId17" Type="http://schemas.openxmlformats.org/officeDocument/2006/relationships/hyperlink" Target="https://www.etf.europa.eu/en/news-and-events/press/green-skills-awards-2022-winners-announced" TargetMode="External"/><Relationship Id="rId2" Type="http://schemas.openxmlformats.org/officeDocument/2006/relationships/image" Target="../media/image124.png"/><Relationship Id="rId16" Type="http://schemas.openxmlformats.org/officeDocument/2006/relationships/hyperlink" Target="https://ec.europa.eu/newsroom/empl/items/741088/en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16.svg"/><Relationship Id="rId15" Type="http://schemas.openxmlformats.org/officeDocument/2006/relationships/hyperlink" Target="https://www.cedefop.europa.eu/en/publications/3057" TargetMode="External"/><Relationship Id="rId10" Type="http://schemas.openxmlformats.org/officeDocument/2006/relationships/image" Target="../media/image11.png"/><Relationship Id="rId4" Type="http://schemas.openxmlformats.org/officeDocument/2006/relationships/image" Target="../media/image15.png"/><Relationship Id="rId9" Type="http://schemas.openxmlformats.org/officeDocument/2006/relationships/image" Target="../media/image127.svg"/><Relationship Id="rId14" Type="http://schemas.openxmlformats.org/officeDocument/2006/relationships/hyperlink" Target="https://ec.europa.eu/migrant-integration/sites/default/files/2020-07/SkillsAgenda.pdf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6.svg"/><Relationship Id="rId18" Type="http://schemas.openxmlformats.org/officeDocument/2006/relationships/image" Target="../media/image11.png"/><Relationship Id="rId26" Type="http://schemas.openxmlformats.org/officeDocument/2006/relationships/image" Target="../media/image44.png"/><Relationship Id="rId3" Type="http://schemas.openxmlformats.org/officeDocument/2006/relationships/image" Target="../media/image32.svg"/><Relationship Id="rId21" Type="http://schemas.openxmlformats.org/officeDocument/2006/relationships/image" Target="../media/image39.png"/><Relationship Id="rId7" Type="http://schemas.openxmlformats.org/officeDocument/2006/relationships/image" Target="../media/image34.svg"/><Relationship Id="rId12" Type="http://schemas.openxmlformats.org/officeDocument/2006/relationships/image" Target="../media/image25.png"/><Relationship Id="rId17" Type="http://schemas.openxmlformats.org/officeDocument/2006/relationships/image" Target="../media/image28.svg"/><Relationship Id="rId25" Type="http://schemas.openxmlformats.org/officeDocument/2006/relationships/image" Target="../media/image43.png"/><Relationship Id="rId2" Type="http://schemas.openxmlformats.org/officeDocument/2006/relationships/image" Target="../media/image31.png"/><Relationship Id="rId16" Type="http://schemas.openxmlformats.org/officeDocument/2006/relationships/image" Target="../media/image27.png"/><Relationship Id="rId20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6.svg"/><Relationship Id="rId24" Type="http://schemas.openxmlformats.org/officeDocument/2006/relationships/image" Target="../media/image42.png"/><Relationship Id="rId5" Type="http://schemas.openxmlformats.org/officeDocument/2006/relationships/image" Target="../media/image2.svg"/><Relationship Id="rId15" Type="http://schemas.openxmlformats.org/officeDocument/2006/relationships/image" Target="../media/image36.svg"/><Relationship Id="rId23" Type="http://schemas.openxmlformats.org/officeDocument/2006/relationships/image" Target="../media/image41.png"/><Relationship Id="rId10" Type="http://schemas.openxmlformats.org/officeDocument/2006/relationships/image" Target="../media/image5.png"/><Relationship Id="rId19" Type="http://schemas.openxmlformats.org/officeDocument/2006/relationships/image" Target="../media/image37.png"/><Relationship Id="rId4" Type="http://schemas.openxmlformats.org/officeDocument/2006/relationships/image" Target="../media/image1.png"/><Relationship Id="rId9" Type="http://schemas.openxmlformats.org/officeDocument/2006/relationships/image" Target="../media/image4.svg"/><Relationship Id="rId14" Type="http://schemas.openxmlformats.org/officeDocument/2006/relationships/image" Target="../media/image35.png"/><Relationship Id="rId22" Type="http://schemas.openxmlformats.org/officeDocument/2006/relationships/image" Target="../media/image40.png"/><Relationship Id="rId27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6.svg"/><Relationship Id="rId18" Type="http://schemas.openxmlformats.org/officeDocument/2006/relationships/image" Target="../media/image138.png"/><Relationship Id="rId3" Type="http://schemas.openxmlformats.org/officeDocument/2006/relationships/image" Target="../media/image2.svg"/><Relationship Id="rId21" Type="http://schemas.openxmlformats.org/officeDocument/2006/relationships/image" Target="../media/image141.svg"/><Relationship Id="rId7" Type="http://schemas.openxmlformats.org/officeDocument/2006/relationships/image" Target="../media/image4.svg"/><Relationship Id="rId12" Type="http://schemas.openxmlformats.org/officeDocument/2006/relationships/image" Target="../media/image5.png"/><Relationship Id="rId17" Type="http://schemas.openxmlformats.org/officeDocument/2006/relationships/image" Target="../media/image137.svg"/><Relationship Id="rId2" Type="http://schemas.openxmlformats.org/officeDocument/2006/relationships/image" Target="../media/image1.png"/><Relationship Id="rId16" Type="http://schemas.openxmlformats.org/officeDocument/2006/relationships/image" Target="../media/image136.png"/><Relationship Id="rId20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33.svg"/><Relationship Id="rId5" Type="http://schemas.openxmlformats.org/officeDocument/2006/relationships/image" Target="../media/image129.svg"/><Relationship Id="rId15" Type="http://schemas.openxmlformats.org/officeDocument/2006/relationships/image" Target="../media/image135.svg"/><Relationship Id="rId10" Type="http://schemas.openxmlformats.org/officeDocument/2006/relationships/image" Target="../media/image132.png"/><Relationship Id="rId19" Type="http://schemas.openxmlformats.org/officeDocument/2006/relationships/image" Target="../media/image139.svg"/><Relationship Id="rId4" Type="http://schemas.openxmlformats.org/officeDocument/2006/relationships/image" Target="../media/image128.png"/><Relationship Id="rId9" Type="http://schemas.openxmlformats.org/officeDocument/2006/relationships/image" Target="../media/image131.svg"/><Relationship Id="rId14" Type="http://schemas.openxmlformats.org/officeDocument/2006/relationships/image" Target="../media/image134.png"/><Relationship Id="rId2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26.svg"/><Relationship Id="rId3" Type="http://schemas.openxmlformats.org/officeDocument/2006/relationships/image" Target="../media/image14.svg"/><Relationship Id="rId7" Type="http://schemas.openxmlformats.org/officeDocument/2006/relationships/image" Target="../media/image46.svg"/><Relationship Id="rId12" Type="http://schemas.openxmlformats.org/officeDocument/2006/relationships/image" Target="../media/image25.png"/><Relationship Id="rId17" Type="http://schemas.openxmlformats.org/officeDocument/2006/relationships/image" Target="../media/image12.png"/><Relationship Id="rId2" Type="http://schemas.openxmlformats.org/officeDocument/2006/relationships/image" Target="../media/image13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18.svg"/><Relationship Id="rId5" Type="http://schemas.openxmlformats.org/officeDocument/2006/relationships/image" Target="../media/image16.svg"/><Relationship Id="rId15" Type="http://schemas.openxmlformats.org/officeDocument/2006/relationships/image" Target="../media/image50.sv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48.svg"/><Relationship Id="rId1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52.svg"/><Relationship Id="rId7" Type="http://schemas.openxmlformats.org/officeDocument/2006/relationships/image" Target="../media/image1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12.png"/><Relationship Id="rId4" Type="http://schemas.openxmlformats.org/officeDocument/2006/relationships/image" Target="../media/image55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6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4.sv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52805">
            <a:off x="7890475" y="-2171729"/>
            <a:ext cx="5364129" cy="53641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196164">
            <a:off x="-4478873" y="6861709"/>
            <a:ext cx="11622266" cy="1238807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27651" y="8452049"/>
            <a:ext cx="2556197" cy="2751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185502">
            <a:off x="-1434135" y="-1156985"/>
            <a:ext cx="3750108" cy="37451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632729">
            <a:off x="16143270" y="-2037213"/>
            <a:ext cx="4881157" cy="48747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43213" y="715612"/>
            <a:ext cx="7274007" cy="72740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7752212" y="9258300"/>
            <a:ext cx="3710720" cy="77925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752212" y="3645911"/>
            <a:ext cx="9621388" cy="1586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it-IT" sz="4500" dirty="0">
                <a:solidFill>
                  <a:srgbClr val="000000"/>
                </a:solidFill>
                <a:latin typeface="Abhaya Libre Regular"/>
              </a:rPr>
              <a:t>Promovarea dezvoltării regionale prin dezvoltarea capacității sistemului VET</a:t>
            </a:r>
            <a:endParaRPr lang="en-US" sz="4500" dirty="0">
              <a:solidFill>
                <a:srgbClr val="000000"/>
              </a:solidFill>
              <a:latin typeface="Abhaya Libre Regula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493210" y="1951640"/>
            <a:ext cx="6853217" cy="6962564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8" name="TextBox 8"/>
          <p:cNvSpPr txBox="1"/>
          <p:nvPr/>
        </p:nvSpPr>
        <p:spPr>
          <a:xfrm>
            <a:off x="1671495" y="2724830"/>
            <a:ext cx="7793656" cy="6523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ro-RO" sz="2400" spc="-36" dirty="0">
                <a:solidFill>
                  <a:srgbClr val="000000"/>
                </a:solidFill>
                <a:latin typeface="Abhaya Libre Regular"/>
              </a:rPr>
              <a:t>Pactul Verde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European este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dintre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prioritățile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Comisiei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Europene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perioada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2019-2024.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Toate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cele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27 de state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membre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ale UE s-au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angajat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transforme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primul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continent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neutru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din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punct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vedere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climatic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până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2050.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Acest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lucru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noi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oportunități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inovare</a:t>
            </a:r>
            <a:r>
              <a:rPr lang="ro-RO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investiții</a:t>
            </a:r>
            <a:r>
              <a:rPr lang="ro-RO" sz="2400" spc="-36" dirty="0">
                <a:solidFill>
                  <a:srgbClr val="000000"/>
                </a:solidFill>
                <a:latin typeface="Abhaya Libre Regular"/>
              </a:rPr>
              <a:t>,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ro-RO" sz="2400" spc="-36" dirty="0">
                <a:solidFill>
                  <a:srgbClr val="000000"/>
                </a:solidFill>
                <a:latin typeface="Abhaya Libre Regular"/>
              </a:rPr>
              <a:t>crearea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locuri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muncă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reducerea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emisiilor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abordarea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sărăciei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energetice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reducerea</a:t>
            </a:r>
            <a:r>
              <a:rPr lang="ro-RO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dependenț</a:t>
            </a:r>
            <a:r>
              <a:rPr lang="ro-RO" sz="2400" spc="-36" dirty="0">
                <a:solidFill>
                  <a:srgbClr val="000000"/>
                </a:solidFill>
                <a:latin typeface="Abhaya Libre Regular"/>
              </a:rPr>
              <a:t>ei de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energi</a:t>
            </a:r>
            <a:r>
              <a:rPr lang="ro-RO" sz="2400" spc="-36" dirty="0">
                <a:solidFill>
                  <a:srgbClr val="000000"/>
                </a:solidFill>
                <a:latin typeface="Abhaya Libre Regular"/>
              </a:rPr>
              <a:t>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extern</a:t>
            </a:r>
            <a:r>
              <a:rPr lang="ro-RO" sz="2400" spc="-36" dirty="0">
                <a:solidFill>
                  <a:srgbClr val="000000"/>
                </a:solidFill>
                <a:latin typeface="Abhaya Libre Regular"/>
              </a:rPr>
              <a:t>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îmbunătăți</a:t>
            </a:r>
            <a:r>
              <a:rPr lang="ro-RO" sz="2400" spc="-36" dirty="0">
                <a:solidFill>
                  <a:srgbClr val="000000"/>
                </a:solidFill>
                <a:latin typeface="Abhaya Libre Regular"/>
              </a:rPr>
              <a:t>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sănăt</a:t>
            </a:r>
            <a:r>
              <a:rPr lang="ro-RO" sz="2400" spc="-36" dirty="0">
                <a:solidFill>
                  <a:srgbClr val="000000"/>
                </a:solidFill>
                <a:latin typeface="Abhaya Libre Regular"/>
              </a:rPr>
              <a:t>ății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bunăst</a:t>
            </a:r>
            <a:r>
              <a:rPr lang="ro-RO" sz="2400" spc="-36" dirty="0">
                <a:solidFill>
                  <a:srgbClr val="000000"/>
                </a:solidFill>
                <a:latin typeface="Abhaya Libre Regular"/>
              </a:rPr>
              <a:t>ării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  <a:r>
              <a:rPr lang="ro-RO" sz="2400" spc="-36" dirty="0">
                <a:solidFill>
                  <a:srgbClr val="000000"/>
                </a:solidFill>
                <a:latin typeface="Abhaya Libre Regular"/>
              </a:rPr>
              <a:t> </a:t>
            </a:r>
          </a:p>
          <a:p>
            <a:pPr algn="just">
              <a:lnSpc>
                <a:spcPts val="3359"/>
              </a:lnSpc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Identificarea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anticiparea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cu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succes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competențelor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necesare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ecologizarea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economiei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locurilor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muncă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verzi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înseamnă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adesea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părțile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interesate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trebuie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adapteze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abordarea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existentă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strategiilor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competențe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endParaRPr lang="ro-RO" sz="24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Dezvoltarea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durabilă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generează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noi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nevoi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competențe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într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-o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gamă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largă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sectoare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ocupații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algn="just">
              <a:lnSpc>
                <a:spcPts val="3359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743662" y="2066764"/>
            <a:ext cx="8756475" cy="765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ro-RO" sz="6410" dirty="0">
                <a:solidFill>
                  <a:srgbClr val="000000"/>
                </a:solidFill>
                <a:latin typeface="Abhaya Libre Regular"/>
              </a:rPr>
              <a:t>Pactul Verde 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European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3D4233-36C2-AAF5-CFC3-67C6551E7C3E}"/>
              </a:ext>
            </a:extLst>
          </p:cNvPr>
          <p:cNvSpPr txBox="1"/>
          <p:nvPr/>
        </p:nvSpPr>
        <p:spPr>
          <a:xfrm rot="713152">
            <a:off x="10831317" y="4090344"/>
            <a:ext cx="618421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Tranziția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către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economia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verde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și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dezvoltarea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durabilă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aduc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restructurare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economică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și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schimbări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în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ocuparea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forței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 de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muncă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.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Noile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locuri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 de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muncă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și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noile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sarcini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 de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muncă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necesită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abilități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diferite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Baguet Script" panose="020B0604020202020204" pitchFamily="2" charset="0"/>
              </a:rPr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883744" y="3076004"/>
            <a:ext cx="15623480" cy="30354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De la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lansarea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Pactului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ro-RO" sz="2400" spc="-36" dirty="0">
                <a:solidFill>
                  <a:srgbClr val="000000"/>
                </a:solidFill>
                <a:latin typeface="Abhaya Libre Regular"/>
              </a:rPr>
              <a:t>verde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european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2019, UE 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prezentat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un set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politici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măsuri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stimula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investițiile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eforturile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către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o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tranziție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justă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favorabilă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incluziunii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Astfel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politici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vizează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transformarea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profundă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economiei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producție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consum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Aceasta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include: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decarbonizarea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sistemului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energetic,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mobilizarea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industriei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o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economie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circulară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neutră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din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punct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vedere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climatic,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implicarea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investiții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eficiente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din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punct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vedere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al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resurselor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construcții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conservarea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ecosistemelor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biodiversității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crearea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unui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mediu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fără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ro-RO" sz="2400" spc="-36" dirty="0">
                <a:solidFill>
                  <a:srgbClr val="000000"/>
                </a:solidFill>
                <a:latin typeface="Abhaya Libre Regular"/>
              </a:rPr>
              <a:t>noxe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Pe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măsură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tranziția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aduce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transformări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fundamentale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modelul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economic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european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creează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noi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locuri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muncă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timp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unele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locuri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muncă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sunt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înlocuite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iar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altele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sunt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redefinite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43662" y="2066764"/>
            <a:ext cx="8756475" cy="765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ro-RO" sz="6410" dirty="0">
                <a:solidFill>
                  <a:srgbClr val="000000"/>
                </a:solidFill>
                <a:latin typeface="Abhaya Libre Regular"/>
              </a:rPr>
              <a:t>Pactul Verde 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European  </a:t>
            </a:r>
          </a:p>
        </p:txBody>
      </p:sp>
      <p:pic>
        <p:nvPicPr>
          <p:cNvPr id="19" name="Picture 18" descr="A picture containing map&#10;&#10;Description automatically generated">
            <a:extLst>
              <a:ext uri="{FF2B5EF4-FFF2-40B4-BE49-F238E27FC236}">
                <a16:creationId xmlns:a16="http://schemas.microsoft.com/office/drawing/2014/main" id="{651E1A09-1539-B73D-6A52-82ADD4D7AA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5760240"/>
            <a:ext cx="6311900" cy="348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700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Google Shape;399;g1c0d571eb8a_0_167"/>
          <p:cNvGrpSpPr/>
          <p:nvPr/>
        </p:nvGrpSpPr>
        <p:grpSpPr>
          <a:xfrm>
            <a:off x="0" y="3553600"/>
            <a:ext cx="19062488" cy="3230782"/>
            <a:chOff x="0" y="-38100"/>
            <a:chExt cx="5020540" cy="850900"/>
          </a:xfrm>
        </p:grpSpPr>
        <p:sp>
          <p:nvSpPr>
            <p:cNvPr id="400" name="Google Shape;400;g1c0d571eb8a_0_167"/>
            <p:cNvSpPr/>
            <p:nvPr/>
          </p:nvSpPr>
          <p:spPr>
            <a:xfrm>
              <a:off x="0" y="0"/>
              <a:ext cx="5020540" cy="812800"/>
            </a:xfrm>
            <a:custGeom>
              <a:avLst/>
              <a:gdLst/>
              <a:ahLst/>
              <a:cxnLst/>
              <a:rect l="l" t="t" r="r" b="b"/>
              <a:pathLst>
                <a:path w="5020540" h="812800" extrusionOk="0">
                  <a:moveTo>
                    <a:pt x="0" y="0"/>
                  </a:moveTo>
                  <a:lnTo>
                    <a:pt x="5020540" y="0"/>
                  </a:lnTo>
                  <a:lnTo>
                    <a:pt x="50205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0E9E5"/>
            </a:solidFill>
            <a:ln>
              <a:noFill/>
            </a:ln>
          </p:spPr>
        </p:sp>
        <p:sp>
          <p:nvSpPr>
            <p:cNvPr id="401" name="Google Shape;401;g1c0d571eb8a_0_167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2" name="Google Shape;402;g1c0d571eb8a_0_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947194">
            <a:off x="6660949" y="7604935"/>
            <a:ext cx="5364129" cy="5364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g1c0d571eb8a_0_1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9632120">
            <a:off x="-2431640" y="-1705919"/>
            <a:ext cx="5721823" cy="5669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g1c0d571eb8a_0_1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8571149">
            <a:off x="-2523144" y="7570662"/>
            <a:ext cx="6836042" cy="6773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g1c0d571eb8a_0_1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15156600" y="8264626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g1c0d571eb8a_0_16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1904437" y="-772267"/>
            <a:ext cx="2556197" cy="2751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g1c0d571eb8a_0_1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9614497">
            <a:off x="17189899" y="6091404"/>
            <a:ext cx="4352147" cy="4346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g1c0d571eb8a_0_1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3420379">
            <a:off x="5570971" y="-4349324"/>
            <a:ext cx="5810576" cy="5802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g1c0d571eb8a_0_1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167270">
            <a:off x="-3176552" y="4860538"/>
            <a:ext cx="4881157" cy="48747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0" name="Google Shape;410;g1c0d571eb8a_0_167"/>
          <p:cNvGrpSpPr/>
          <p:nvPr/>
        </p:nvGrpSpPr>
        <p:grpSpPr>
          <a:xfrm rot="10800000">
            <a:off x="1170763" y="8531326"/>
            <a:ext cx="2900573" cy="807705"/>
            <a:chOff x="0" y="0"/>
            <a:chExt cx="3867430" cy="1076940"/>
          </a:xfrm>
        </p:grpSpPr>
        <p:pic>
          <p:nvPicPr>
            <p:cNvPr id="411" name="Google Shape;411;g1c0d571eb8a_0_16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0"/>
              <a:ext cx="3867430" cy="6187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2" name="Google Shape;412;g1c0d571eb8a_0_16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458151"/>
              <a:ext cx="3867430" cy="6187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3" name="Google Shape;413;g1c0d571eb8a_0_167"/>
          <p:cNvSpPr txBox="1"/>
          <p:nvPr/>
        </p:nvSpPr>
        <p:spPr>
          <a:xfrm>
            <a:off x="1942812" y="3906813"/>
            <a:ext cx="15342300" cy="1572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300" dirty="0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Agenda </a:t>
            </a:r>
            <a:r>
              <a:rPr lang="en-US" sz="7300" dirty="0" err="1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europeană</a:t>
            </a:r>
            <a:r>
              <a:rPr lang="en-US" sz="7300" dirty="0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 a </a:t>
            </a:r>
            <a:r>
              <a:rPr lang="en-US" sz="7300" dirty="0" err="1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competențelor</a:t>
            </a:r>
            <a:endParaRPr sz="100" dirty="0"/>
          </a:p>
        </p:txBody>
      </p:sp>
      <p:pic>
        <p:nvPicPr>
          <p:cNvPr id="414" name="Google Shape;414;g1c0d571eb8a_0_16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418708" y="0"/>
            <a:ext cx="1869291" cy="1869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g1c0d571eb8a_0_16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758608" y="9258300"/>
            <a:ext cx="3710719" cy="77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1">
            <a:extLst>
              <a:ext uri="{FF2B5EF4-FFF2-40B4-BE49-F238E27FC236}">
                <a16:creationId xmlns:a16="http://schemas.microsoft.com/office/drawing/2014/main" id="{03B3B174-C255-A6A8-6279-63C4DBA62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90993" y="2100484"/>
            <a:ext cx="6489495" cy="6621934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667013" y="3076542"/>
            <a:ext cx="15337456" cy="6087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Agenda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europeană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competențe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stabilește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obiective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cantitative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ambițioase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îmbunătățirea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competențelor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(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îmbunătățirea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competențelor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existente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)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recalificarea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(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formarea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noi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competențe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) care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urmează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fie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atinse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următorii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5 ani. Cele 12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acțiuni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ale sale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concentrează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pe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competențe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locuri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muncă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parteneriatul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cu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statele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membre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companii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partenerii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sociali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lucra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împreună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schimbare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abilitarea</a:t>
            </a:r>
            <a:r>
              <a:rPr lang="ro-RO" sz="2400" spc="-36" dirty="0">
                <a:solidFill>
                  <a:srgbClr val="000000"/>
                </a:solidFill>
                <a:latin typeface="Abhaya Libre Regular"/>
              </a:rPr>
              <a:t> populației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angajeze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învățarea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pe tot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parcursul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vieții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utilizarea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bugetului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UE </a:t>
            </a:r>
            <a:r>
              <a:rPr lang="ro-RO" sz="2400" spc="-36" dirty="0">
                <a:solidFill>
                  <a:srgbClr val="000000"/>
                </a:solidFill>
                <a:latin typeface="Abhaya Libre Regular"/>
              </a:rPr>
              <a:t>drept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catalizator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debloca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investițiile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publice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private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aptitudinile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oamenilor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  <a:r>
              <a:rPr lang="ro-RO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Tranzițiile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ecologice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digitale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însoțite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tendințele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demografice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transformă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modul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care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trăim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lucrăm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interacționăm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Vrem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ne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asigurăm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oamenii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au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abilitățile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care au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nevoie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a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dezvolta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Pandemia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coronavirus 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accelerat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aceste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tranziții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adus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noi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provocări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carieră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mulți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oameni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din Europa.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urma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crizei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mulți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europeni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vor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trebui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recalifice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sau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să-și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îmbunătățească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competențele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existente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a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adapta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la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schimbarea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pieței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muncii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Agenda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competențe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propune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îmbunătățească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relevanța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competențelor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consolida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competitivitatea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durabilă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asigura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echitatea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socială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a ne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consolida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reziliența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algn="just">
              <a:lnSpc>
                <a:spcPts val="3359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667013" y="1802176"/>
            <a:ext cx="13953538" cy="765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Agenda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europeană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a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competențelor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883292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475272" y="2552700"/>
            <a:ext cx="15337456" cy="7395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ts val="3359"/>
              </a:lnSpc>
              <a:buFont typeface="+mj-lt"/>
              <a:buAutoNum type="arabicPeriod"/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Pactul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competențe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-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Mobilizarea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tuturor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partenerilor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oportunități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mai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multe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mai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bune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oameni</a:t>
            </a:r>
            <a:r>
              <a:rPr lang="ro-RO" sz="2400" spc="-36" dirty="0">
                <a:solidFill>
                  <a:srgbClr val="000000"/>
                </a:solidFill>
                <a:latin typeface="Abhaya Libre Regular"/>
              </a:rPr>
              <a:t>, pentru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a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instrui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debloca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investiții</a:t>
            </a:r>
            <a:r>
              <a:rPr lang="ro-RO" sz="2400" spc="-36" dirty="0">
                <a:solidFill>
                  <a:srgbClr val="000000"/>
                </a:solidFill>
                <a:latin typeface="Abhaya Libre Regular"/>
              </a:rPr>
              <a:t>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publice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private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ecosistemele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industriale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competențe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marL="457200" indent="-457200" algn="just">
              <a:lnSpc>
                <a:spcPts val="3359"/>
              </a:lnSpc>
              <a:buFont typeface="+mj-lt"/>
              <a:buAutoNum type="arabicPeriod"/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Consolidarea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informațiilor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privind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competențele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-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obține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competențe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un loc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muncă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avem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nevoie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informații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online „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timp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real” cu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privire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la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cererea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competențe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inclusiv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la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nivel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regional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sectorial,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folosind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analiza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date 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locurilor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muncă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vacante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făcându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-le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disponibile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pe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scară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largă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marL="457200" indent="-457200" algn="just">
              <a:lnSpc>
                <a:spcPts val="3359"/>
              </a:lnSpc>
              <a:buFont typeface="+mj-lt"/>
              <a:buAutoNum type="arabicPeriod"/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Sprijinul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acțiuni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naționale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strategice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îmbunătățire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competențelor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-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Vom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lucra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cu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statele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membre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la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strategii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naționale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moderne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cuprinzătoare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materie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competențe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ro-RO" sz="2400" spc="-36" dirty="0">
                <a:solidFill>
                  <a:srgbClr val="000000"/>
                </a:solidFill>
                <a:latin typeface="Abhaya Libre Regular"/>
              </a:rPr>
              <a:t>ne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vom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uni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forțele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cu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agențiile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naționale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ocupare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forței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muncă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a le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realiza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Acest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lucru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poate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fi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cuplat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cu o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abordare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mai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strategică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migrației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legale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orientată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către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o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mai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bună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atragere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păstrare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talentelor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marL="457200" indent="-457200" algn="just">
              <a:lnSpc>
                <a:spcPts val="3359"/>
              </a:lnSpc>
              <a:buFont typeface="+mj-lt"/>
              <a:buAutoNum type="arabicPeriod"/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Educație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formare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profesională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viitor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(VET) -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Adoptarea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unei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noi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abordări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a face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educația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formarea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profesională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mai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moderne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atractive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toți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cursanții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flexibile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potrivite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era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digitală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tranziția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ecologică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marL="457200" indent="-457200" algn="just">
              <a:lnSpc>
                <a:spcPts val="3359"/>
              </a:lnSpc>
              <a:buFont typeface="+mj-lt"/>
              <a:buAutoNum type="arabicPeriod"/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Lansarea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inițiativei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Universităților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Europene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îmbunătățirea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competențelor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oamenilor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știință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-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Construirea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alianțe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transnaționale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pe termen lung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între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instituțiile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învățământ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superior din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întreaga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Europă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dezvoltarea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unui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set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bază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competențe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cercetători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algn="just">
              <a:lnSpc>
                <a:spcPts val="3359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828800" y="1104847"/>
            <a:ext cx="13953538" cy="2150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Agenda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europeană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competențe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are o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duzină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acțiuni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:</a:t>
            </a:r>
          </a:p>
          <a:p>
            <a:pPr>
              <a:lnSpc>
                <a:spcPts val="5449"/>
              </a:lnSpc>
            </a:pP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9900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>
            <a:extLst>
              <a:ext uri="{FF2B5EF4-FFF2-40B4-BE49-F238E27FC236}">
                <a16:creationId xmlns:a16="http://schemas.microsoft.com/office/drawing/2014/main" id="{974365BA-74FE-58DD-2AE5-13DF40309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149273" y="1439229"/>
            <a:ext cx="4880763" cy="4765400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44161D79-D791-EEDC-D387-040D0BD90A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4546" y="2910843"/>
            <a:ext cx="2427503" cy="2370126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667013" y="3555751"/>
            <a:ext cx="15337456" cy="1291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AE928D-6A18-C3E8-57C5-F654285D24CA}"/>
              </a:ext>
            </a:extLst>
          </p:cNvPr>
          <p:cNvSpPr txBox="1"/>
          <p:nvPr/>
        </p:nvSpPr>
        <p:spPr>
          <a:xfrm>
            <a:off x="1612160" y="3711028"/>
            <a:ext cx="1533745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6.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Abilități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pentru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a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sprijini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tranziția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ecologică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și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digitală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-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Dezvoltarea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unui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set de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competențe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ecologice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de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bază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monitorizarea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statistică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a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ecologizării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locurilor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noastre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de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muncă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stimularea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competențelor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digitale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printr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-un Plan de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acțiune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pentru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educație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digitală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și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cursuri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de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formare</a:t>
            </a:r>
            <a:r>
              <a:rPr lang="ro-RO" sz="3200" b="1" dirty="0">
                <a:solidFill>
                  <a:schemeClr val="accent5">
                    <a:lumMod val="75000"/>
                  </a:schemeClr>
                </a:solidFill>
              </a:rPr>
              <a:t>,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de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ini</a:t>
            </a:r>
            <a:r>
              <a:rPr lang="ro-RO" sz="3200" b="1" dirty="0">
                <a:solidFill>
                  <a:schemeClr val="accent5">
                    <a:lumMod val="75000"/>
                  </a:schemeClr>
                </a:solidFill>
              </a:rPr>
              <a:t>țiere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în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</a:rPr>
              <a:t>domeniul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 TIC.</a:t>
            </a:r>
          </a:p>
        </p:txBody>
      </p:sp>
      <p:pic>
        <p:nvPicPr>
          <p:cNvPr id="10" name="Picture 12">
            <a:extLst>
              <a:ext uri="{FF2B5EF4-FFF2-40B4-BE49-F238E27FC236}">
                <a16:creationId xmlns:a16="http://schemas.microsoft.com/office/drawing/2014/main" id="{961B0D4F-D4E5-DD34-8363-8C00C4D95B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12160" y="1877099"/>
            <a:ext cx="1788559" cy="1746284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5DD335AE-E892-0008-988F-E74778E18C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511139" y="5928330"/>
            <a:ext cx="3920910" cy="38282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CAEAF9-6809-8F8A-6519-B99556D0DEE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102868" y="1041084"/>
            <a:ext cx="1788559" cy="1746284"/>
          </a:xfrm>
          <a:prstGeom prst="rect">
            <a:avLst/>
          </a:prstGeom>
        </p:spPr>
      </p:pic>
      <p:pic>
        <p:nvPicPr>
          <p:cNvPr id="15" name="Picture 12">
            <a:extLst>
              <a:ext uri="{FF2B5EF4-FFF2-40B4-BE49-F238E27FC236}">
                <a16:creationId xmlns:a16="http://schemas.microsoft.com/office/drawing/2014/main" id="{4E33A82D-9F71-8B74-3EE2-840969496E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687703" y="5755065"/>
            <a:ext cx="1788559" cy="174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200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475272" y="1977771"/>
            <a:ext cx="15337456" cy="7395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7.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Creșterea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absolvenților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STEM,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încurajarea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competențelor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antreprenoriale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transversale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-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Încurajăm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tinerii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special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femeile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ro-RO" sz="2400" spc="-36" dirty="0">
                <a:solidFill>
                  <a:srgbClr val="000000"/>
                </a:solidFill>
                <a:latin typeface="Abhaya Libre Regular"/>
              </a:rPr>
              <a:t>pentru specializare în domeniile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Știință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Tehnologie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Inginerie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Matematică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algn="just">
              <a:lnSpc>
                <a:spcPts val="3359"/>
              </a:lnSpc>
            </a:pP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8.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Abilități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viață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-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Dincolo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piața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muncii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vom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sprijini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învățarea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tineri</a:t>
            </a:r>
            <a:r>
              <a:rPr lang="ro-RO" sz="2400" spc="-36" dirty="0">
                <a:solidFill>
                  <a:srgbClr val="000000"/>
                </a:solidFill>
                <a:latin typeface="Abhaya Libre Regular"/>
              </a:rPr>
              <a:t>lor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adulți</a:t>
            </a:r>
            <a:r>
              <a:rPr lang="ro-RO" sz="2400" spc="-36" dirty="0">
                <a:solidFill>
                  <a:srgbClr val="000000"/>
                </a:solidFill>
                <a:latin typeface="Abhaya Libre Regular"/>
              </a:rPr>
              <a:t>lor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— cu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privire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la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aspecte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precum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alfabetizarea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media,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competențele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civice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alfabetizarea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financiară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ro-RO" sz="2400" spc="-36" dirty="0">
                <a:solidFill>
                  <a:srgbClr val="000000"/>
                </a:solidFill>
                <a:latin typeface="Abhaya Libre Regular"/>
              </a:rPr>
              <a:t>noțiuni fundamentale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mediu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sănătate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algn="just">
              <a:lnSpc>
                <a:spcPts val="3359"/>
              </a:lnSpc>
            </a:pP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9.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Inițiativa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privind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conturile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individuale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învățare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-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Vom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explora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ro-RO" sz="2400" spc="-36" dirty="0">
                <a:solidFill>
                  <a:srgbClr val="000000"/>
                </a:solidFill>
                <a:latin typeface="Abhaya Libre Regular"/>
              </a:rPr>
              <a:t>modalitatea prin care recunoașterea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form</a:t>
            </a:r>
            <a:r>
              <a:rPr lang="ro-RO" sz="2400" spc="-36" dirty="0">
                <a:solidFill>
                  <a:srgbClr val="000000"/>
                </a:solidFill>
                <a:latin typeface="Abhaya Libre Regular"/>
              </a:rPr>
              <a:t>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r</a:t>
            </a:r>
            <a:r>
              <a:rPr lang="ro-RO" sz="2400" spc="-36" dirty="0">
                <a:solidFill>
                  <a:srgbClr val="000000"/>
                </a:solidFill>
                <a:latin typeface="Abhaya Libre Regular"/>
              </a:rPr>
              <a:t>ii de calitate, recunoscută nu numai la nivel național,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putea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contribui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la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stimularea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învățării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pe tot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parcursul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vieții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toți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algn="just">
              <a:lnSpc>
                <a:spcPts val="3359"/>
              </a:lnSpc>
            </a:pP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10. O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abordare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europeană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microcreditelor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-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Cursurile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formare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devin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din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mai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scurte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mai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bine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direcționate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sunt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adesea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online.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Vom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standarde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europene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care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trebui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ajute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la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recunoașterea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rezultatelor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unei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astfel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instruiri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algn="just">
              <a:lnSpc>
                <a:spcPts val="3359"/>
              </a:lnSpc>
            </a:pP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11.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Nouă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platformă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Europass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- Am </a:t>
            </a:r>
            <a:r>
              <a:rPr lang="ro-RO" sz="2400" spc="-36" dirty="0">
                <a:solidFill>
                  <a:srgbClr val="000000"/>
                </a:solidFill>
                <a:latin typeface="Abhaya Libre Regular"/>
              </a:rPr>
              <a:t>reînnoit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platforma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Europass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Începând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astăzi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oferă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instrumente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online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îndrumări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cu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privire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la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scrierea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CV-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urilor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sugerează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locuri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muncă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personalizate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oportunități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învățare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oferă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informații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cei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care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caută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un loc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muncă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este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disponibil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29 de limbi. </a:t>
            </a:r>
          </a:p>
          <a:p>
            <a:pPr algn="just">
              <a:lnSpc>
                <a:spcPts val="3359"/>
              </a:lnSpc>
            </a:pP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12.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Îmbunătățirea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cadrului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favorabil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deblocarea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investițiilor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- Un element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cheie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al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Agendei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competențe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este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bugetul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mult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sporit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cataliza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statele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membre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actorii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privați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investească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competențe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Vom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lucra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la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îmbunătățirea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transparenței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ceea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privește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investițiile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competențe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vom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explora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mecanisme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noi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finanțare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algn="just">
              <a:lnSpc>
                <a:spcPts val="3359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124712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Google Shape;399;g1c0d571eb8a_0_167"/>
          <p:cNvGrpSpPr/>
          <p:nvPr/>
        </p:nvGrpSpPr>
        <p:grpSpPr>
          <a:xfrm>
            <a:off x="0" y="3553600"/>
            <a:ext cx="19062488" cy="3230782"/>
            <a:chOff x="0" y="-38100"/>
            <a:chExt cx="5020540" cy="850900"/>
          </a:xfrm>
        </p:grpSpPr>
        <p:sp>
          <p:nvSpPr>
            <p:cNvPr id="400" name="Google Shape;400;g1c0d571eb8a_0_167"/>
            <p:cNvSpPr/>
            <p:nvPr/>
          </p:nvSpPr>
          <p:spPr>
            <a:xfrm>
              <a:off x="0" y="0"/>
              <a:ext cx="5020540" cy="812800"/>
            </a:xfrm>
            <a:custGeom>
              <a:avLst/>
              <a:gdLst/>
              <a:ahLst/>
              <a:cxnLst/>
              <a:rect l="l" t="t" r="r" b="b"/>
              <a:pathLst>
                <a:path w="5020540" h="812800" extrusionOk="0">
                  <a:moveTo>
                    <a:pt x="0" y="0"/>
                  </a:moveTo>
                  <a:lnTo>
                    <a:pt x="5020540" y="0"/>
                  </a:lnTo>
                  <a:lnTo>
                    <a:pt x="50205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0E9E5"/>
            </a:solidFill>
            <a:ln>
              <a:noFill/>
            </a:ln>
          </p:spPr>
        </p:sp>
        <p:sp>
          <p:nvSpPr>
            <p:cNvPr id="401" name="Google Shape;401;g1c0d571eb8a_0_167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2" name="Google Shape;402;g1c0d571eb8a_0_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947194">
            <a:off x="6660949" y="7604935"/>
            <a:ext cx="5364129" cy="5364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g1c0d571eb8a_0_1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9632120">
            <a:off x="-2431640" y="-1705919"/>
            <a:ext cx="5721823" cy="5669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g1c0d571eb8a_0_1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8571149">
            <a:off x="-2523144" y="7570662"/>
            <a:ext cx="6836042" cy="6773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g1c0d571eb8a_0_1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15156600" y="8264626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g1c0d571eb8a_0_16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1904437" y="-772267"/>
            <a:ext cx="2556197" cy="2751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g1c0d571eb8a_0_1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9614497">
            <a:off x="17189899" y="6091404"/>
            <a:ext cx="4352147" cy="4346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g1c0d571eb8a_0_1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3420379">
            <a:off x="5570971" y="-4349324"/>
            <a:ext cx="5810576" cy="5802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g1c0d571eb8a_0_1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167270">
            <a:off x="-3176552" y="4860538"/>
            <a:ext cx="4881157" cy="48747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0" name="Google Shape;410;g1c0d571eb8a_0_167"/>
          <p:cNvGrpSpPr/>
          <p:nvPr/>
        </p:nvGrpSpPr>
        <p:grpSpPr>
          <a:xfrm rot="10800000">
            <a:off x="1170763" y="8531326"/>
            <a:ext cx="2900573" cy="807705"/>
            <a:chOff x="0" y="0"/>
            <a:chExt cx="3867430" cy="1076940"/>
          </a:xfrm>
        </p:grpSpPr>
        <p:pic>
          <p:nvPicPr>
            <p:cNvPr id="411" name="Google Shape;411;g1c0d571eb8a_0_16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0"/>
              <a:ext cx="3867430" cy="6187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2" name="Google Shape;412;g1c0d571eb8a_0_16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458151"/>
              <a:ext cx="3867430" cy="6187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3" name="Google Shape;413;g1c0d571eb8a_0_167"/>
          <p:cNvSpPr txBox="1"/>
          <p:nvPr/>
        </p:nvSpPr>
        <p:spPr>
          <a:xfrm>
            <a:off x="304800" y="3906813"/>
            <a:ext cx="18185826" cy="3145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7300" dirty="0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Locuri de muncă ecologice și abilități ecologice</a:t>
            </a:r>
            <a:endParaRPr sz="100" dirty="0"/>
          </a:p>
        </p:txBody>
      </p:sp>
      <p:pic>
        <p:nvPicPr>
          <p:cNvPr id="414" name="Google Shape;414;g1c0d571eb8a_0_16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418708" y="0"/>
            <a:ext cx="1869291" cy="1869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g1c0d571eb8a_0_16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758608" y="9258300"/>
            <a:ext cx="3710719" cy="77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770731" y="4768328"/>
            <a:ext cx="7775659" cy="1894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084528" y="3196828"/>
            <a:ext cx="1380598" cy="121837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453787" y="8464118"/>
            <a:ext cx="955551" cy="113925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4658560" y="2060782"/>
            <a:ext cx="657082" cy="65708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989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665800" y="3547556"/>
            <a:ext cx="657082" cy="65708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382803" y="5303960"/>
            <a:ext cx="657082" cy="65708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3A4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752257" y="7056417"/>
            <a:ext cx="657082" cy="65708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3545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658560" y="8705205"/>
            <a:ext cx="657082" cy="65708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14770557" y="3970317"/>
            <a:ext cx="3086100" cy="3086100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 dirty="0" err="1">
                  <a:solidFill>
                    <a:srgbClr val="FEFEFE"/>
                  </a:solidFill>
                  <a:latin typeface="Abhaya Libre Regular"/>
                </a:rPr>
                <a:t>Transformare</a:t>
              </a:r>
              <a:r>
                <a:rPr lang="en-US" sz="3199" dirty="0">
                  <a:solidFill>
                    <a:srgbClr val="FEFEFE"/>
                  </a:solidFill>
                  <a:latin typeface="Abhaya Libre Regular"/>
                </a:rPr>
                <a:t> </a:t>
              </a:r>
              <a:r>
                <a:rPr lang="en-US" sz="3199" dirty="0" err="1">
                  <a:solidFill>
                    <a:srgbClr val="FEFEFE"/>
                  </a:solidFill>
                  <a:latin typeface="Abhaya Libre Regular"/>
                </a:rPr>
                <a:t>verde</a:t>
              </a:r>
              <a:r>
                <a:rPr lang="en-US" sz="3199" dirty="0">
                  <a:solidFill>
                    <a:srgbClr val="FEFEFE"/>
                  </a:solidFill>
                  <a:latin typeface="Abhaya Libre Regular"/>
                </a:rPr>
                <a:t> </a:t>
              </a:r>
              <a:r>
                <a:rPr lang="en-US" sz="3199" dirty="0" err="1">
                  <a:solidFill>
                    <a:srgbClr val="FEFEFE"/>
                  </a:solidFill>
                  <a:latin typeface="Abhaya Libre Regular"/>
                </a:rPr>
                <a:t>și</a:t>
              </a:r>
              <a:r>
                <a:rPr lang="en-US" sz="3199" dirty="0">
                  <a:solidFill>
                    <a:srgbClr val="FEFEFE"/>
                  </a:solidFill>
                  <a:latin typeface="Abhaya Libre Regular"/>
                </a:rPr>
                <a:t> </a:t>
              </a:r>
              <a:r>
                <a:rPr lang="en-US" sz="3199" dirty="0" err="1">
                  <a:solidFill>
                    <a:srgbClr val="FEFEFE"/>
                  </a:solidFill>
                  <a:latin typeface="Abhaya Libre Regular"/>
                </a:rPr>
                <a:t>digitală</a:t>
              </a:r>
              <a:endParaRPr lang="en-US" sz="3199" dirty="0">
                <a:solidFill>
                  <a:srgbClr val="FEFEFE"/>
                </a:solidFill>
                <a:latin typeface="Abhaya Libre Regular"/>
              </a:endParaRP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593755" y="4990812"/>
            <a:ext cx="1265162" cy="123985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091414" y="1440853"/>
            <a:ext cx="1239858" cy="123985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166851" y="6706921"/>
            <a:ext cx="1215952" cy="1147554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2515077" y="3956492"/>
            <a:ext cx="8854107" cy="4343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Organizația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Internațională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Muncii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(OIM) include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definiția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locurile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muncă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verzi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orice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sector care are o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amprentă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mediu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mai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mică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decât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media (ILO, 2012).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Agențiile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statistică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din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întreaga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lume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concentrează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obicei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definiția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locurilor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muncă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verzi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pe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definirea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sectorului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bunurilor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serviciilor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mediu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Distincția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dintre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locuri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muncă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competențe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este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importantă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deoarece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dinamica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„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ecologizării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”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pieței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muncii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economie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este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fi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complexă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viitor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Analiza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abilităților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oferă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un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nivel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dezagregat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examina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desemna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aceste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dinamici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algn="just">
              <a:lnSpc>
                <a:spcPts val="3359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6463027" y="-3163651"/>
            <a:ext cx="5364129" cy="536412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0" y="-1490547"/>
            <a:ext cx="3334026" cy="3588482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185502">
            <a:off x="-3140447" y="7189065"/>
            <a:ext cx="4352147" cy="4346443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15257830" y="7358583"/>
            <a:ext cx="5364129" cy="536412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FB92A41-94E5-69E2-B033-B5839FFC46D1}"/>
              </a:ext>
            </a:extLst>
          </p:cNvPr>
          <p:cNvSpPr txBox="1"/>
          <p:nvPr/>
        </p:nvSpPr>
        <p:spPr>
          <a:xfrm>
            <a:off x="2336517" y="1432386"/>
            <a:ext cx="1072458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6600" dirty="0">
                <a:latin typeface="Abhaya Libre" panose="020B0604020202020204" charset="0"/>
                <a:cs typeface="Abhaya Libre" panose="020B0604020202020204" charset="0"/>
              </a:rPr>
              <a:t>Locuri de muncă verzi și abilități ecologice</a:t>
            </a:r>
            <a:endParaRPr lang="en-US" sz="6600" dirty="0">
              <a:latin typeface="Abhaya Libre" panose="020B0604020202020204" charset="0"/>
              <a:cs typeface="Abhaya Libre" panose="020B060402020202020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770731" y="4768328"/>
            <a:ext cx="7775659" cy="1894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084528" y="3196828"/>
            <a:ext cx="1380598" cy="121837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453787" y="8464118"/>
            <a:ext cx="955551" cy="113925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4658560" y="2060782"/>
            <a:ext cx="657082" cy="65708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989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665800" y="3547556"/>
            <a:ext cx="657082" cy="65708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382803" y="5303960"/>
            <a:ext cx="657082" cy="65708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3A4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752257" y="7056417"/>
            <a:ext cx="657082" cy="65708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3545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658560" y="8705205"/>
            <a:ext cx="657082" cy="65708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14770557" y="3970317"/>
            <a:ext cx="3086100" cy="3086100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 dirty="0" err="1">
                  <a:solidFill>
                    <a:srgbClr val="FEFEFE"/>
                  </a:solidFill>
                  <a:latin typeface="Abhaya Libre Regular"/>
                </a:rPr>
                <a:t>Transformare</a:t>
              </a:r>
              <a:r>
                <a:rPr lang="en-US" sz="3199" dirty="0">
                  <a:solidFill>
                    <a:srgbClr val="FEFEFE"/>
                  </a:solidFill>
                  <a:latin typeface="Abhaya Libre Regular"/>
                </a:rPr>
                <a:t> </a:t>
              </a:r>
              <a:r>
                <a:rPr lang="en-US" sz="3199" dirty="0" err="1">
                  <a:solidFill>
                    <a:srgbClr val="FEFEFE"/>
                  </a:solidFill>
                  <a:latin typeface="Abhaya Libre Regular"/>
                </a:rPr>
                <a:t>verde</a:t>
              </a:r>
              <a:r>
                <a:rPr lang="en-US" sz="3199" dirty="0">
                  <a:solidFill>
                    <a:srgbClr val="FEFEFE"/>
                  </a:solidFill>
                  <a:latin typeface="Abhaya Libre Regular"/>
                </a:rPr>
                <a:t> </a:t>
              </a:r>
              <a:r>
                <a:rPr lang="en-US" sz="3199" dirty="0" err="1">
                  <a:solidFill>
                    <a:srgbClr val="FEFEFE"/>
                  </a:solidFill>
                  <a:latin typeface="Abhaya Libre Regular"/>
                </a:rPr>
                <a:t>și</a:t>
              </a:r>
              <a:r>
                <a:rPr lang="en-US" sz="3199" dirty="0">
                  <a:solidFill>
                    <a:srgbClr val="FEFEFE"/>
                  </a:solidFill>
                  <a:latin typeface="Abhaya Libre Regular"/>
                </a:rPr>
                <a:t> </a:t>
              </a:r>
              <a:r>
                <a:rPr lang="en-US" sz="3199" dirty="0" err="1">
                  <a:solidFill>
                    <a:srgbClr val="FEFEFE"/>
                  </a:solidFill>
                  <a:latin typeface="Abhaya Libre Regular"/>
                </a:rPr>
                <a:t>digitală</a:t>
              </a:r>
              <a:endParaRPr lang="en-US" sz="3199" dirty="0">
                <a:solidFill>
                  <a:srgbClr val="FEFEFE"/>
                </a:solidFill>
                <a:latin typeface="Abhaya Libre Regular"/>
              </a:endParaRP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593755" y="4990812"/>
            <a:ext cx="1265162" cy="123985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091414" y="1440853"/>
            <a:ext cx="1239858" cy="123985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166851" y="6706921"/>
            <a:ext cx="1215952" cy="1147554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1447801" y="3956492"/>
            <a:ext cx="9921384" cy="17273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Tranziția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cu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succes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la o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economie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cu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emisii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scăzute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carbon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fi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posibilă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numai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asigurarea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faptului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lucrătorii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sunt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capabili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adapteze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transfere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din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zonele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scădere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locurilor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muncă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alte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industrii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capitalul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uman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există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este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maximizat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dezvolta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noi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industrii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6463027" y="-3163651"/>
            <a:ext cx="5364129" cy="536412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0" y="-1490547"/>
            <a:ext cx="3334026" cy="3588482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185502">
            <a:off x="-3140447" y="7189065"/>
            <a:ext cx="4352147" cy="4346443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15257830" y="7358583"/>
            <a:ext cx="5364129" cy="53641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555E544-9B94-921C-2092-6BE144BB137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730718" y="6054384"/>
            <a:ext cx="4032282" cy="339905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6FCDA1B-906C-BD81-1D34-4ECEE20AE0E3}"/>
              </a:ext>
            </a:extLst>
          </p:cNvPr>
          <p:cNvSpPr txBox="1"/>
          <p:nvPr/>
        </p:nvSpPr>
        <p:spPr>
          <a:xfrm>
            <a:off x="1040101" y="1529403"/>
            <a:ext cx="126873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6600" dirty="0">
                <a:latin typeface="Abhaya Libre" panose="020B0604020202020204" charset="0"/>
                <a:cs typeface="Abhaya Libre" panose="020B0604020202020204" charset="0"/>
              </a:rPr>
              <a:t>Locuri de muncă verzi și abilități ecologice</a:t>
            </a:r>
            <a:endParaRPr lang="en-US" sz="6600" dirty="0">
              <a:latin typeface="Abhaya Libre" panose="020B0604020202020204" charset="0"/>
              <a:cs typeface="Abhaya Libr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525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698262"/>
            <a:ext cx="19062365" cy="3086100"/>
            <a:chOff x="0" y="0"/>
            <a:chExt cx="502054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0540" cy="812800"/>
            </a:xfrm>
            <a:custGeom>
              <a:avLst/>
              <a:gdLst/>
              <a:ahLst/>
              <a:cxnLst/>
              <a:rect l="l" t="t" r="r" b="b"/>
              <a:pathLst>
                <a:path w="5020540" h="812800">
                  <a:moveTo>
                    <a:pt x="0" y="0"/>
                  </a:moveTo>
                  <a:lnTo>
                    <a:pt x="5020540" y="0"/>
                  </a:lnTo>
                  <a:lnTo>
                    <a:pt x="50205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947194">
            <a:off x="6660949" y="7604935"/>
            <a:ext cx="5364129" cy="53641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632120">
            <a:off x="-2431639" y="-1705919"/>
            <a:ext cx="5721823" cy="56698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571149">
            <a:off x="-2523144" y="7570662"/>
            <a:ext cx="6836042" cy="67738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5156600" y="8264626"/>
            <a:ext cx="3334026" cy="35884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1904437" y="-772267"/>
            <a:ext cx="2556197" cy="2751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614497">
            <a:off x="17189899" y="6091404"/>
            <a:ext cx="4352147" cy="43464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420380">
            <a:off x="5570971" y="-4349323"/>
            <a:ext cx="5810576" cy="58029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167270">
            <a:off x="-3176552" y="4860538"/>
            <a:ext cx="4881157" cy="4874760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 rot="-10800000">
            <a:off x="1170764" y="8531326"/>
            <a:ext cx="2900572" cy="807705"/>
            <a:chOff x="0" y="0"/>
            <a:chExt cx="3867430" cy="1076939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sp>
        <p:nvSpPr>
          <p:cNvPr id="16" name="TextBox 16"/>
          <p:cNvSpPr txBox="1"/>
          <p:nvPr/>
        </p:nvSpPr>
        <p:spPr>
          <a:xfrm>
            <a:off x="1422866" y="3764478"/>
            <a:ext cx="15160478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dirty="0" err="1">
                <a:solidFill>
                  <a:srgbClr val="04989E"/>
                </a:solidFill>
                <a:latin typeface="Abhaya Libre Regular"/>
              </a:rPr>
              <a:t>Adaptabilitate</a:t>
            </a:r>
            <a:r>
              <a:rPr lang="en-US" sz="4800" dirty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4800" dirty="0" err="1">
                <a:solidFill>
                  <a:srgbClr val="04989E"/>
                </a:solidFill>
                <a:latin typeface="Abhaya Libre Regular"/>
              </a:rPr>
              <a:t>și</a:t>
            </a:r>
            <a:r>
              <a:rPr lang="en-US" sz="4800" dirty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4800" dirty="0" err="1">
                <a:solidFill>
                  <a:srgbClr val="04989E"/>
                </a:solidFill>
                <a:latin typeface="Abhaya Libre Regular"/>
              </a:rPr>
              <a:t>competențe</a:t>
            </a:r>
            <a:r>
              <a:rPr lang="en-US" sz="4800" dirty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4800" dirty="0" err="1">
                <a:solidFill>
                  <a:srgbClr val="04989E"/>
                </a:solidFill>
                <a:latin typeface="Abhaya Libre Regular"/>
              </a:rPr>
              <a:t>transferabile</a:t>
            </a:r>
            <a:r>
              <a:rPr lang="en-US" sz="4800" dirty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4800" dirty="0" err="1">
                <a:solidFill>
                  <a:srgbClr val="04989E"/>
                </a:solidFill>
                <a:latin typeface="Abhaya Libre Regular"/>
              </a:rPr>
              <a:t>pentru</a:t>
            </a:r>
            <a:r>
              <a:rPr lang="en-US" sz="4800" dirty="0">
                <a:solidFill>
                  <a:srgbClr val="04989E"/>
                </a:solidFill>
                <a:latin typeface="Abhaya Libre Regular"/>
              </a:rPr>
              <a:t> a le </a:t>
            </a:r>
            <a:r>
              <a:rPr lang="en-US" sz="4800" dirty="0" err="1">
                <a:solidFill>
                  <a:srgbClr val="04989E"/>
                </a:solidFill>
                <a:latin typeface="Abhaya Libre Regular"/>
              </a:rPr>
              <a:t>permite</a:t>
            </a:r>
            <a:r>
              <a:rPr lang="en-US" sz="4800" dirty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ro-RO" sz="4800" dirty="0">
                <a:solidFill>
                  <a:srgbClr val="04989E"/>
                </a:solidFill>
                <a:latin typeface="Abhaya Libre Regular"/>
              </a:rPr>
              <a:t>angajaților</a:t>
            </a:r>
            <a:r>
              <a:rPr lang="en-US" sz="4800" dirty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4800" dirty="0" err="1">
                <a:solidFill>
                  <a:srgbClr val="04989E"/>
                </a:solidFill>
                <a:latin typeface="Abhaya Libre Regular"/>
              </a:rPr>
              <a:t>să</a:t>
            </a:r>
            <a:r>
              <a:rPr lang="en-US" sz="4800" dirty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4800" dirty="0" err="1">
                <a:solidFill>
                  <a:srgbClr val="04989E"/>
                </a:solidFill>
                <a:latin typeface="Abhaya Libre Regular"/>
              </a:rPr>
              <a:t>învețe</a:t>
            </a:r>
            <a:r>
              <a:rPr lang="en-US" sz="4800" dirty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4800" dirty="0" err="1">
                <a:solidFill>
                  <a:srgbClr val="04989E"/>
                </a:solidFill>
                <a:latin typeface="Abhaya Libre Regular"/>
              </a:rPr>
              <a:t>și</a:t>
            </a:r>
            <a:r>
              <a:rPr lang="en-US" sz="4800" dirty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4800" dirty="0" err="1">
                <a:solidFill>
                  <a:srgbClr val="04989E"/>
                </a:solidFill>
                <a:latin typeface="Abhaya Libre Regular"/>
              </a:rPr>
              <a:t>să</a:t>
            </a:r>
            <a:r>
              <a:rPr lang="en-US" sz="4800" dirty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4800" dirty="0" err="1">
                <a:solidFill>
                  <a:srgbClr val="04989E"/>
                </a:solidFill>
                <a:latin typeface="Abhaya Libre Regular"/>
              </a:rPr>
              <a:t>aplice</a:t>
            </a:r>
            <a:r>
              <a:rPr lang="en-US" sz="4800" dirty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4800" dirty="0" err="1">
                <a:solidFill>
                  <a:srgbClr val="04989E"/>
                </a:solidFill>
                <a:latin typeface="Abhaya Libre Regular"/>
              </a:rPr>
              <a:t>noile</a:t>
            </a:r>
            <a:r>
              <a:rPr lang="en-US" sz="4800" dirty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4800" dirty="0" err="1">
                <a:solidFill>
                  <a:srgbClr val="04989E"/>
                </a:solidFill>
                <a:latin typeface="Abhaya Libre Regular"/>
              </a:rPr>
              <a:t>tehnologii</a:t>
            </a:r>
            <a:r>
              <a:rPr lang="en-US" sz="4800" dirty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4800" dirty="0" err="1">
                <a:solidFill>
                  <a:srgbClr val="04989E"/>
                </a:solidFill>
                <a:latin typeface="Abhaya Libre Regular"/>
              </a:rPr>
              <a:t>și</a:t>
            </a:r>
            <a:r>
              <a:rPr lang="en-US" sz="4800" dirty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4800" dirty="0" err="1">
                <a:solidFill>
                  <a:srgbClr val="04989E"/>
                </a:solidFill>
                <a:latin typeface="Abhaya Libre Regular"/>
              </a:rPr>
              <a:t>procese</a:t>
            </a:r>
            <a:r>
              <a:rPr lang="en-US" sz="4800" dirty="0">
                <a:solidFill>
                  <a:srgbClr val="04989E"/>
                </a:solidFill>
                <a:latin typeface="Abhaya Libre Regular"/>
              </a:rPr>
              <a:t> (cu </a:t>
            </a:r>
            <a:r>
              <a:rPr lang="en-US" sz="4800" dirty="0" err="1">
                <a:solidFill>
                  <a:srgbClr val="04989E"/>
                </a:solidFill>
                <a:latin typeface="Abhaya Libre Regular"/>
              </a:rPr>
              <a:t>emisii</a:t>
            </a:r>
            <a:r>
              <a:rPr lang="en-US" sz="4800" dirty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4800" dirty="0" err="1">
                <a:solidFill>
                  <a:srgbClr val="04989E"/>
                </a:solidFill>
                <a:latin typeface="Abhaya Libre Regular"/>
              </a:rPr>
              <a:t>reduse</a:t>
            </a:r>
            <a:r>
              <a:rPr lang="en-US" sz="4800" dirty="0">
                <a:solidFill>
                  <a:srgbClr val="04989E"/>
                </a:solidFill>
                <a:latin typeface="Abhaya Libre Regular"/>
              </a:rPr>
              <a:t> de carbon) </a:t>
            </a:r>
            <a:r>
              <a:rPr lang="en-US" sz="4800" dirty="0" err="1">
                <a:solidFill>
                  <a:srgbClr val="04989E"/>
                </a:solidFill>
                <a:latin typeface="Abhaya Libre Regular"/>
              </a:rPr>
              <a:t>necesare</a:t>
            </a:r>
            <a:r>
              <a:rPr lang="en-US" sz="4800" dirty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4800" dirty="0" err="1">
                <a:solidFill>
                  <a:srgbClr val="04989E"/>
                </a:solidFill>
                <a:latin typeface="Abhaya Libre Regular"/>
              </a:rPr>
              <a:t>pentru</a:t>
            </a:r>
            <a:r>
              <a:rPr lang="en-US" sz="4800" dirty="0">
                <a:solidFill>
                  <a:srgbClr val="04989E"/>
                </a:solidFill>
                <a:latin typeface="Abhaya Libre Regular"/>
              </a:rPr>
              <a:t> a-</a:t>
            </a:r>
            <a:r>
              <a:rPr lang="en-US" sz="4800" dirty="0" err="1">
                <a:solidFill>
                  <a:srgbClr val="04989E"/>
                </a:solidFill>
                <a:latin typeface="Abhaya Libre Regular"/>
              </a:rPr>
              <a:t>și</a:t>
            </a:r>
            <a:r>
              <a:rPr lang="en-US" sz="4800" dirty="0">
                <a:solidFill>
                  <a:srgbClr val="04989E"/>
                </a:solidFill>
                <a:latin typeface="Abhaya Libre Regular"/>
              </a:rPr>
              <a:t> face </a:t>
            </a:r>
            <a:r>
              <a:rPr lang="en-US" sz="4800" dirty="0" err="1">
                <a:solidFill>
                  <a:srgbClr val="04989E"/>
                </a:solidFill>
                <a:latin typeface="Abhaya Libre Regular"/>
              </a:rPr>
              <a:t>locurile</a:t>
            </a:r>
            <a:r>
              <a:rPr lang="en-US" sz="4800" dirty="0">
                <a:solidFill>
                  <a:srgbClr val="04989E"/>
                </a:solidFill>
                <a:latin typeface="Abhaya Libre Regular"/>
              </a:rPr>
              <a:t> de </a:t>
            </a:r>
            <a:r>
              <a:rPr lang="en-US" sz="4800" dirty="0" err="1">
                <a:solidFill>
                  <a:srgbClr val="04989E"/>
                </a:solidFill>
                <a:latin typeface="Abhaya Libre Regular"/>
              </a:rPr>
              <a:t>muncă</a:t>
            </a:r>
            <a:r>
              <a:rPr lang="en-US" sz="4800" dirty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4800" dirty="0" err="1">
                <a:solidFill>
                  <a:srgbClr val="04989E"/>
                </a:solidFill>
                <a:latin typeface="Abhaya Libre Regular"/>
              </a:rPr>
              <a:t>mai</a:t>
            </a:r>
            <a:r>
              <a:rPr lang="en-US" sz="4800" dirty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4800" dirty="0" err="1">
                <a:solidFill>
                  <a:srgbClr val="04989E"/>
                </a:solidFill>
                <a:latin typeface="Abhaya Libre Regular"/>
              </a:rPr>
              <a:t>ecologice</a:t>
            </a:r>
            <a:endParaRPr lang="en-US" sz="4800" dirty="0">
              <a:solidFill>
                <a:srgbClr val="04989E"/>
              </a:solidFill>
              <a:latin typeface="Abhaya Libre Regular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7758608" y="9258300"/>
            <a:ext cx="3710720" cy="77925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2460886" y="4663524"/>
            <a:ext cx="7775659" cy="189443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6827300" y="2400905"/>
            <a:ext cx="657082" cy="65708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989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846385" y="3458680"/>
            <a:ext cx="657082" cy="65708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888524" y="4585774"/>
            <a:ext cx="657082" cy="65708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3A4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888901" y="5774469"/>
            <a:ext cx="657082" cy="65708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3545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967391" y="6952157"/>
            <a:ext cx="657082" cy="65708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2693090" y="4317557"/>
            <a:ext cx="11480110" cy="17273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Identificarea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evaluarea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crearea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competențelor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ecologice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este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esențială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tranziția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către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o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economie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cu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emisii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scăzute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carbon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putea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valorifica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toate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beneficiile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sociale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mediu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economice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pe care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aceasta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le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aduce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</a:p>
          <a:p>
            <a:pPr algn="just">
              <a:lnSpc>
                <a:spcPts val="3359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852805">
            <a:off x="6463027" y="-3163651"/>
            <a:ext cx="5364129" cy="536412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-1490547"/>
            <a:ext cx="3334026" cy="3588482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185502">
            <a:off x="-3140447" y="7189065"/>
            <a:ext cx="4352147" cy="4346443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852805">
            <a:off x="15516092" y="7910407"/>
            <a:ext cx="5364129" cy="5364129"/>
          </a:xfrm>
          <a:prstGeom prst="rect">
            <a:avLst/>
          </a:prstGeom>
        </p:spPr>
      </p:pic>
      <p:grpSp>
        <p:nvGrpSpPr>
          <p:cNvPr id="28" name="Group 6">
            <a:extLst>
              <a:ext uri="{FF2B5EF4-FFF2-40B4-BE49-F238E27FC236}">
                <a16:creationId xmlns:a16="http://schemas.microsoft.com/office/drawing/2014/main" id="{B9E556BB-C7E8-FDE5-7843-1A14D7DE2EA3}"/>
              </a:ext>
            </a:extLst>
          </p:cNvPr>
          <p:cNvGrpSpPr>
            <a:grpSpLocks noChangeAspect="1"/>
          </p:cNvGrpSpPr>
          <p:nvPr/>
        </p:nvGrpSpPr>
        <p:grpSpPr>
          <a:xfrm>
            <a:off x="2412629" y="6369950"/>
            <a:ext cx="12046976" cy="2640421"/>
            <a:chOff x="0" y="0"/>
            <a:chExt cx="4828540" cy="4716780"/>
          </a:xfrm>
        </p:grpSpPr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7ED351D3-2AC8-8B73-EC70-DCF7417B5011}"/>
                </a:ext>
              </a:extLst>
            </p:cNvPr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7C8E4CA9-ABF1-64E8-EA76-42D38D095666}"/>
              </a:ext>
            </a:extLst>
          </p:cNvPr>
          <p:cNvSpPr txBox="1"/>
          <p:nvPr/>
        </p:nvSpPr>
        <p:spPr>
          <a:xfrm>
            <a:off x="2976731" y="6316577"/>
            <a:ext cx="1107301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Baguet Script" panose="00000500000000000000" pitchFamily="2" charset="0"/>
                <a:cs typeface="Abhaya Libre Regular" panose="020B0604020202020204" charset="0"/>
              </a:rPr>
              <a:t>Sprijinirea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Baguet Script" panose="00000500000000000000" pitchFamily="2" charset="0"/>
                <a:cs typeface="Abhaya Libre Regular" panose="020B0604020202020204" charset="0"/>
              </a:rPr>
              <a:t>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Baguet Script" panose="00000500000000000000" pitchFamily="2" charset="0"/>
                <a:cs typeface="Abhaya Libre Regular" panose="020B0604020202020204" charset="0"/>
              </a:rPr>
              <a:t>competențelor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Baguet Script" panose="00000500000000000000" pitchFamily="2" charset="0"/>
                <a:cs typeface="Abhaya Libre Regular" panose="020B0604020202020204" charset="0"/>
              </a:rPr>
              <a:t>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Baguet Script" panose="00000500000000000000" pitchFamily="2" charset="0"/>
                <a:cs typeface="Abhaya Libre Regular" panose="020B0604020202020204" charset="0"/>
              </a:rPr>
              <a:t>ecologice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Baguet Script" panose="00000500000000000000" pitchFamily="2" charset="0"/>
                <a:cs typeface="Abhaya Libre Regular" panose="020B0604020202020204" charset="0"/>
              </a:rPr>
              <a:t> este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Baguet Script" panose="00000500000000000000" pitchFamily="2" charset="0"/>
                <a:cs typeface="Abhaya Libre Regular" panose="020B0604020202020204" charset="0"/>
              </a:rPr>
              <a:t>esențială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Baguet Script" panose="00000500000000000000" pitchFamily="2" charset="0"/>
                <a:cs typeface="Abhaya Libre Regular" panose="020B0604020202020204" charset="0"/>
              </a:rPr>
              <a:t>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Baguet Script" panose="00000500000000000000" pitchFamily="2" charset="0"/>
                <a:cs typeface="Abhaya Libre Regular" panose="020B0604020202020204" charset="0"/>
              </a:rPr>
              <a:t>pentru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Baguet Script" panose="00000500000000000000" pitchFamily="2" charset="0"/>
                <a:cs typeface="Abhaya Libre Regular" panose="020B0604020202020204" charset="0"/>
              </a:rPr>
              <a:t>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Baguet Script" panose="00000500000000000000" pitchFamily="2" charset="0"/>
                <a:cs typeface="Abhaya Libre Regular" panose="020B0604020202020204" charset="0"/>
              </a:rPr>
              <a:t>tranziția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Baguet Script" panose="00000500000000000000" pitchFamily="2" charset="0"/>
                <a:cs typeface="Abhaya Libre Regular" panose="020B0604020202020204" charset="0"/>
              </a:rPr>
              <a:t>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Baguet Script" panose="00000500000000000000" pitchFamily="2" charset="0"/>
                <a:cs typeface="Abhaya Libre Regular" panose="020B0604020202020204" charset="0"/>
              </a:rPr>
              <a:t>către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Baguet Script" panose="00000500000000000000" pitchFamily="2" charset="0"/>
                <a:cs typeface="Abhaya Libre Regular" panose="020B0604020202020204" charset="0"/>
              </a:rPr>
              <a:t> un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Baguet Script" panose="00000500000000000000" pitchFamily="2" charset="0"/>
                <a:cs typeface="Abhaya Libre Regular" panose="020B0604020202020204" charset="0"/>
              </a:rPr>
              <a:t>sistem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Baguet Script" panose="00000500000000000000" pitchFamily="2" charset="0"/>
                <a:cs typeface="Abhaya Libre Regular" panose="020B0604020202020204" charset="0"/>
              </a:rPr>
              <a:t> cu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Baguet Script" panose="00000500000000000000" pitchFamily="2" charset="0"/>
                <a:cs typeface="Abhaya Libre Regular" panose="020B0604020202020204" charset="0"/>
              </a:rPr>
              <a:t>emisii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Baguet Script" panose="00000500000000000000" pitchFamily="2" charset="0"/>
                <a:cs typeface="Abhaya Libre Regular" panose="020B0604020202020204" charset="0"/>
              </a:rPr>
              <a:t> </a:t>
            </a:r>
            <a:r>
              <a:rPr lang="en-US" sz="5400" dirty="0" err="1">
                <a:solidFill>
                  <a:schemeClr val="accent5">
                    <a:lumMod val="50000"/>
                  </a:schemeClr>
                </a:solidFill>
                <a:latin typeface="Baguet Script" panose="00000500000000000000" pitchFamily="2" charset="0"/>
                <a:cs typeface="Abhaya Libre Regular" panose="020B0604020202020204" charset="0"/>
              </a:rPr>
              <a:t>scăzute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Baguet Script" panose="00000500000000000000" pitchFamily="2" charset="0"/>
                <a:cs typeface="Abhaya Libre Regular" panose="020B0604020202020204" charset="0"/>
              </a:rPr>
              <a:t> de carbon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AB80AA-8247-AE37-2171-FD43CBB93FF1}"/>
              </a:ext>
            </a:extLst>
          </p:cNvPr>
          <p:cNvSpPr txBox="1"/>
          <p:nvPr/>
        </p:nvSpPr>
        <p:spPr>
          <a:xfrm>
            <a:off x="2508388" y="1781050"/>
            <a:ext cx="1281504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6600" dirty="0">
                <a:latin typeface="Abhaya Libre" panose="020B0604020202020204" charset="0"/>
                <a:cs typeface="Abhaya Libre" panose="020B0604020202020204" charset="0"/>
              </a:rPr>
              <a:t>Locuri de muncă verzi și abilități ecologice</a:t>
            </a:r>
            <a:endParaRPr lang="en-US" sz="6600" dirty="0">
              <a:latin typeface="Abhaya Libre" panose="020B0604020202020204" charset="0"/>
              <a:cs typeface="Abhaya Libr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291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057400" y="743344"/>
            <a:ext cx="13801527" cy="1458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it-IT" sz="6410" dirty="0">
                <a:solidFill>
                  <a:srgbClr val="000000"/>
                </a:solidFill>
                <a:latin typeface="Abhaya Libre Regular"/>
              </a:rPr>
              <a:t>Abordarea ESCO pentru a sprijini tranziția ecologică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67013" y="2205284"/>
            <a:ext cx="1788559" cy="174628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146294" y="6431449"/>
            <a:ext cx="1814035" cy="190404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4F0913D-390F-A414-02A4-298839EA927F}"/>
              </a:ext>
            </a:extLst>
          </p:cNvPr>
          <p:cNvSpPr txBox="1"/>
          <p:nvPr/>
        </p:nvSpPr>
        <p:spPr>
          <a:xfrm>
            <a:off x="3587664" y="2180334"/>
            <a:ext cx="70803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Tranziția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către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economie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verde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cu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emisii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reduse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carbon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eficientă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din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punct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vedere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al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resurselor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este 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provocare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oportunitate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pentru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piața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europeană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muncii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abordat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la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nivel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competențe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8E789C-D337-FDCA-4BC3-E7175891A131}"/>
              </a:ext>
            </a:extLst>
          </p:cNvPr>
          <p:cNvSpPr txBox="1"/>
          <p:nvPr/>
        </p:nvSpPr>
        <p:spPr>
          <a:xfrm>
            <a:off x="1488874" y="4231320"/>
            <a:ext cx="881694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Pentru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sprijini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cu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succes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calea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recalificare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este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nevoie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configurație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avansată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care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anticipeze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ofere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formare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atât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pe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abilitățile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tehnice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cât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pe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cele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transferabile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Clasificarea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ESCO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joacă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deja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un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rol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central ca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taxonomie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europeană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competențelor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ocupațiilor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0EB45CF-61AE-C1E6-271A-846229A39FE8}"/>
              </a:ext>
            </a:extLst>
          </p:cNvPr>
          <p:cNvSpPr txBox="1"/>
          <p:nvPr/>
        </p:nvSpPr>
        <p:spPr>
          <a:xfrm>
            <a:off x="1488875" y="6396503"/>
            <a:ext cx="546731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Nu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numai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oferă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un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limbaj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comun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privind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ocupațiile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abilitățile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dar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oferă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relații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între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acestea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specificând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care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abilități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sunt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esențiale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sau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opționale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pentru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anumită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ocupație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</p:txBody>
      </p:sp>
      <p:pic>
        <p:nvPicPr>
          <p:cNvPr id="26" name="Picture 22">
            <a:extLst>
              <a:ext uri="{FF2B5EF4-FFF2-40B4-BE49-F238E27FC236}">
                <a16:creationId xmlns:a16="http://schemas.microsoft.com/office/drawing/2014/main" id="{A7AB5E78-670D-B3DA-BA49-7385EB7322C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496402" y="2316649"/>
            <a:ext cx="5922306" cy="631712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057400" y="774406"/>
            <a:ext cx="13599308" cy="21509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it-IT" sz="6410" dirty="0">
                <a:solidFill>
                  <a:srgbClr val="000000"/>
                </a:solidFill>
                <a:latin typeface="Abhaya Libre Regular"/>
              </a:rPr>
              <a:t>Abordarea ESCO pentru a sprijini tranziția ecologică</a:t>
            </a:r>
          </a:p>
          <a:p>
            <a:pPr algn="ctr">
              <a:lnSpc>
                <a:spcPts val="5449"/>
              </a:lnSpc>
            </a:pP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5284589" y="2998043"/>
            <a:ext cx="1911617" cy="4329086"/>
            <a:chOff x="9380976" y="3048209"/>
            <a:chExt cx="2548823" cy="5772114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9380976" y="3048209"/>
              <a:ext cx="2301525" cy="2310188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380976" y="6414871"/>
              <a:ext cx="2548823" cy="240545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0F251FC-63CF-9A37-7B55-5E7DC51F113B}"/>
              </a:ext>
            </a:extLst>
          </p:cNvPr>
          <p:cNvSpPr txBox="1"/>
          <p:nvPr/>
        </p:nvSpPr>
        <p:spPr>
          <a:xfrm>
            <a:off x="7591879" y="2998043"/>
            <a:ext cx="749572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Întrucât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lucrătorii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au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nevoie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un set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abilități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care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poată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răspunde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nevoii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reducere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emisiilor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practicile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lucru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pilonul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Aptitudini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/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Competențe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fost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îmbogățit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cu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informații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suplimentare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la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nivel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competență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pentru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distinge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abilitățile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ecologice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ro-RO" sz="2400" dirty="0">
                <a:latin typeface="Abhaya Libre Regular" panose="020B0604020202020204" charset="0"/>
                <a:cs typeface="Abhaya Libre Regular" panose="020B0604020202020204" charset="0"/>
              </a:rPr>
              <a:t>noțiunile teoretice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Aceasta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înseamnă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întregul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set de date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competențe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ESCO,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unele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pot fi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acum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ro-RO" sz="2400" dirty="0">
                <a:latin typeface="Abhaya Libre Regular" panose="020B0604020202020204" charset="0"/>
                <a:cs typeface="Abhaya Libre Regular" panose="020B0604020202020204" charset="0"/>
              </a:rPr>
              <a:t>etichetate  c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a </a:t>
            </a:r>
            <a:r>
              <a:rPr lang="ro-RO" sz="2400" dirty="0">
                <a:latin typeface="Abhaya Libre Regular" panose="020B0604020202020204" charset="0"/>
                <a:cs typeface="Abhaya Libre Regular" panose="020B0604020202020204" charset="0"/>
              </a:rPr>
              <a:t>fiind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verzi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  <a:endParaRPr lang="ro-RO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just"/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Toate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conceptele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sunt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traduse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27 de limbi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sunt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disponibile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gratuit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diferite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formate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</p:txBody>
      </p:sp>
      <p:pic>
        <p:nvPicPr>
          <p:cNvPr id="21" name="Picture 25">
            <a:extLst>
              <a:ext uri="{FF2B5EF4-FFF2-40B4-BE49-F238E27FC236}">
                <a16:creationId xmlns:a16="http://schemas.microsoft.com/office/drawing/2014/main" id="{E6F0CCEA-C7E9-E30C-A9D2-B7974ADD167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67013" y="2277370"/>
            <a:ext cx="4414692" cy="556181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352800" y="727080"/>
            <a:ext cx="9931569" cy="765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Etichetarea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competențelor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179831" y="5561368"/>
            <a:ext cx="1595077" cy="1656582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1028674" y="1752090"/>
            <a:ext cx="16092134" cy="7043391"/>
            <a:chOff x="240711" y="0"/>
            <a:chExt cx="21456178" cy="9391186"/>
          </a:xfrm>
        </p:grpSpPr>
        <p:sp>
          <p:nvSpPr>
            <p:cNvPr id="10" name="TextBox 10"/>
            <p:cNvSpPr txBox="1"/>
            <p:nvPr/>
          </p:nvSpPr>
          <p:spPr>
            <a:xfrm>
              <a:off x="11592023" y="7657315"/>
              <a:ext cx="10069008" cy="17218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359"/>
                </a:lnSpc>
              </a:pP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La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desfășurarea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activității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de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etichetare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manuală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,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fiecare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concept este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analizat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pe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baza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termenului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preferat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, a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termenilor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nepreferați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și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a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descrierii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4957804" y="5105214"/>
              <a:ext cx="6739085" cy="23031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3359"/>
                </a:lnSpc>
              </a:pP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Având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în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vedere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termenul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preferat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și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descrierea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unei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aptitudini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sau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cunoștințe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,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clasificatorul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atribuie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conceptului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eticheta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maro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,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albă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sau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verde</a:t>
              </a:r>
              <a:r>
                <a:rPr lang="ro-RO" sz="2400" spc="-36" dirty="0">
                  <a:solidFill>
                    <a:srgbClr val="000000"/>
                  </a:solidFill>
                  <a:latin typeface="Abhaya Libre Regular"/>
                </a:rPr>
                <a:t>. </a:t>
              </a:r>
              <a:endParaRPr lang="en-US" sz="2400" spc="-36" dirty="0">
                <a:solidFill>
                  <a:srgbClr val="000000"/>
                </a:solidFill>
                <a:latin typeface="Abhaya Libre Regular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592023" y="2559094"/>
              <a:ext cx="10069008" cy="23031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359"/>
                </a:lnSpc>
              </a:pP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Pentru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a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construi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clasificatorul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,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Comisia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a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creat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un set de </a:t>
              </a:r>
              <a:r>
                <a:rPr lang="ro-RO" sz="2400" spc="-36" dirty="0">
                  <a:solidFill>
                    <a:srgbClr val="000000"/>
                  </a:solidFill>
                  <a:latin typeface="Abhaya Libre Regular"/>
                </a:rPr>
                <a:t>definiții care descriu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activități</a:t>
              </a:r>
              <a:r>
                <a:rPr lang="ro-RO" sz="2400" spc="-36" dirty="0">
                  <a:solidFill>
                    <a:srgbClr val="000000"/>
                  </a:solidFill>
                  <a:latin typeface="Abhaya Libre Regular"/>
                </a:rPr>
                <a:t>le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ecologice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și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non-</a:t>
              </a:r>
              <a:r>
                <a:rPr lang="ro-RO" sz="2400" spc="-36" dirty="0">
                  <a:solidFill>
                    <a:srgbClr val="000000"/>
                  </a:solidFill>
                  <a:latin typeface="Abhaya Libre Regular"/>
                </a:rPr>
                <a:t>ecologice. Aceste definiții sunt alcătuite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în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principal</a:t>
              </a:r>
              <a:r>
                <a:rPr lang="ro-RO" sz="2400" spc="-36" dirty="0">
                  <a:solidFill>
                    <a:srgbClr val="000000"/>
                  </a:solidFill>
                  <a:latin typeface="Abhaya Libre Regular"/>
                </a:rPr>
                <a:t> din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propoziții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scurte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,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colectate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din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surse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europene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și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internaționale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.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1592023" y="520736"/>
              <a:ext cx="7292323" cy="17218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3359"/>
                </a:lnSpc>
              </a:pP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Etichetarea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constă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în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verificarea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dacă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un concept de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competență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ESCO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ar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trebui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sau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nu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să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fie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considerat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verde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.</a:t>
              </a:r>
            </a:p>
          </p:txBody>
        </p:sp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8713339" y="0"/>
              <a:ext cx="2301525" cy="2310188"/>
            </a:xfrm>
            <a:prstGeom prst="rect">
              <a:avLst/>
            </a:prstGeom>
          </p:spPr>
        </p:pic>
        <p:sp>
          <p:nvSpPr>
            <p:cNvPr id="16" name="TextBox 16"/>
            <p:cNvSpPr txBox="1"/>
            <p:nvPr/>
          </p:nvSpPr>
          <p:spPr>
            <a:xfrm>
              <a:off x="240711" y="5925280"/>
              <a:ext cx="10599884" cy="3465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359"/>
                </a:lnSpc>
              </a:pP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Conceptele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de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abilități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și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cunoștințe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sunt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etichetate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manual pe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baza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definiției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abilităților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ecologice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sugerată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de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Centrul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European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pentru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Dezvoltarea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Formării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Profesionale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(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Cedefop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):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cunoștințele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,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abilitățile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,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valorile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și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atitudinile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necesare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pentru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a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trăi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,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dezvolta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și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sprijini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o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societate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care reduce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impactul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activității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umane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asupra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mediului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 (</a:t>
              </a:r>
              <a:r>
                <a:rPr lang="en-US" sz="2400" spc="-36" dirty="0" err="1">
                  <a:solidFill>
                    <a:srgbClr val="000000"/>
                  </a:solidFill>
                  <a:latin typeface="Abhaya Libre Regular"/>
                </a:rPr>
                <a:t>Cedefop</a:t>
              </a:r>
              <a:r>
                <a:rPr lang="en-US" sz="2400" spc="-36" dirty="0">
                  <a:solidFill>
                    <a:srgbClr val="000000"/>
                  </a:solidFill>
                  <a:latin typeface="Abhaya Libre Regular"/>
                </a:rPr>
                <a:t>, 2012).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0D7241D-9920-E062-655E-E26AA0641A1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8674" y="1869292"/>
            <a:ext cx="7949912" cy="389278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003631" y="2326654"/>
            <a:ext cx="8280738" cy="1458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Etichetarea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competențelor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FF288C-E9D6-268F-9108-E9A67274B84A}"/>
              </a:ext>
            </a:extLst>
          </p:cNvPr>
          <p:cNvSpPr txBox="1"/>
          <p:nvPr/>
        </p:nvSpPr>
        <p:spPr>
          <a:xfrm>
            <a:off x="2235668" y="3993160"/>
            <a:ext cx="860613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Definițiile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colectate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din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surse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europene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internaționale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trebuie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clasificate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trei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grupuri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: </a:t>
            </a:r>
          </a:p>
          <a:p>
            <a:pPr algn="just"/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Abhaya Libre Regular" panose="020B0604020202020204" charset="0"/>
                <a:cs typeface="Abhaya Libre Regular" panose="020B0604020202020204" charset="0"/>
              </a:rPr>
              <a:t>abilitățile</a:t>
            </a:r>
            <a:r>
              <a:rPr lang="en-US" sz="2400" b="1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latin typeface="Abhaya Libre Regular" panose="020B0604020202020204" charset="0"/>
                <a:cs typeface="Abhaya Libre Regular" panose="020B0604020202020204" charset="0"/>
              </a:rPr>
              <a:t>brune</a:t>
            </a:r>
            <a:r>
              <a:rPr lang="ro-RO" sz="2400" b="1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ro-RO" sz="2400" dirty="0">
                <a:latin typeface="Abhaya Libre Regular" panose="020B0604020202020204" charset="0"/>
                <a:cs typeface="Abhaya Libre Regular" panose="020B0604020202020204" charset="0"/>
              </a:rPr>
              <a:t>sunt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cunoștințe</a:t>
            </a:r>
            <a:r>
              <a:rPr lang="ro-RO" sz="2400" dirty="0">
                <a:latin typeface="Abhaya Libre Regular" panose="020B0604020202020204" charset="0"/>
                <a:cs typeface="Abhaya Libre Regular" panose="020B0604020202020204" charset="0"/>
              </a:rPr>
              <a:t>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abilități</a:t>
            </a:r>
            <a:r>
              <a:rPr lang="ro-RO" sz="2400" dirty="0">
                <a:latin typeface="Abhaya Libre Regular" panose="020B0604020202020204" charset="0"/>
                <a:cs typeface="Abhaya Libre Regular" panose="020B0604020202020204" charset="0"/>
              </a:rPr>
              <a:t>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care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cresc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impactul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activității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umane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asupra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mediului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Abhaya Libre Regular" panose="020B0604020202020204" charset="0"/>
                <a:cs typeface="Abhaya Libre Regular" panose="020B0604020202020204" charset="0"/>
              </a:rPr>
              <a:t>abilitățile</a:t>
            </a:r>
            <a:r>
              <a:rPr lang="en-US" sz="2400" b="1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b="1" dirty="0" err="1">
                <a:latin typeface="Abhaya Libre Regular" panose="020B0604020202020204" charset="0"/>
                <a:cs typeface="Abhaya Libre Regular" panose="020B0604020202020204" charset="0"/>
              </a:rPr>
              <a:t>albe</a:t>
            </a:r>
            <a:r>
              <a:rPr lang="ro-RO" sz="2400" b="1" dirty="0">
                <a:latin typeface="Abhaya Libre Regular" panose="020B0604020202020204" charset="0"/>
                <a:cs typeface="Abhaya Libre Regular" panose="020B0604020202020204" charset="0"/>
              </a:rPr>
              <a:t> - 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nu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măresc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nici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nu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reduc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impactul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activității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umane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asupra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mediului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dirty="0" err="1">
                <a:latin typeface="Abhaya Libre Regular" panose="020B0604020202020204" charset="0"/>
                <a:cs typeface="Abhaya Libre Regular" panose="020B0604020202020204" charset="0"/>
              </a:rPr>
              <a:t>abilitățile</a:t>
            </a:r>
            <a:r>
              <a:rPr lang="en-US" sz="2400" b="1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ro-RO" sz="2400" b="1" dirty="0">
                <a:latin typeface="Abhaya Libre Regular" panose="020B0604020202020204" charset="0"/>
                <a:cs typeface="Abhaya Libre Regular" panose="020B0604020202020204" charset="0"/>
              </a:rPr>
              <a:t>verzi (ecologice)-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reduc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impactul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activității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umane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asupra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mediului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</p:txBody>
      </p:sp>
      <p:pic>
        <p:nvPicPr>
          <p:cNvPr id="19" name="Picture 24">
            <a:extLst>
              <a:ext uri="{FF2B5EF4-FFF2-40B4-BE49-F238E27FC236}">
                <a16:creationId xmlns:a16="http://schemas.microsoft.com/office/drawing/2014/main" id="{F9D05BF7-7A30-6296-52A4-545C3DBB0A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065956" y="3467100"/>
            <a:ext cx="4340221" cy="425341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747563" y="1575713"/>
            <a:ext cx="8280738" cy="2150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Etichetarea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competențelor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  <a:p>
            <a:pPr algn="ctr">
              <a:lnSpc>
                <a:spcPts val="5449"/>
              </a:lnSpc>
            </a:pP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FF288C-E9D6-268F-9108-E9A67274B84A}"/>
              </a:ext>
            </a:extLst>
          </p:cNvPr>
          <p:cNvSpPr txBox="1"/>
          <p:nvPr/>
        </p:nvSpPr>
        <p:spPr>
          <a:xfrm>
            <a:off x="2548858" y="3726686"/>
            <a:ext cx="860613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cele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din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urmă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lista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ro-RO" sz="2400" dirty="0">
                <a:latin typeface="Abhaya Libre Regular" panose="020B0604020202020204" charset="0"/>
                <a:cs typeface="Abhaya Libre Regular" panose="020B0604020202020204" charset="0"/>
              </a:rPr>
              <a:t>competențe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etichetate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manual ca</a:t>
            </a:r>
            <a:r>
              <a:rPr lang="ro-RO" sz="2400" dirty="0">
                <a:latin typeface="Abhaya Libre Regular" panose="020B0604020202020204" charset="0"/>
                <a:cs typeface="Abhaya Libre Regular" panose="020B0604020202020204" charset="0"/>
              </a:rPr>
              <a:t> fiind 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ver</a:t>
            </a:r>
            <a:r>
              <a:rPr lang="ro-RO" sz="2400" dirty="0">
                <a:latin typeface="Abhaya Libre Regular" panose="020B0604020202020204" charset="0"/>
                <a:cs typeface="Abhaya Libre Regular" panose="020B0604020202020204" charset="0"/>
              </a:rPr>
              <a:t>zi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(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primul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pas)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ro-RO" sz="2400" dirty="0">
                <a:latin typeface="Abhaya Libre Regular" panose="020B0604020202020204" charset="0"/>
                <a:cs typeface="Abhaya Libre Regular" panose="020B0604020202020204" charset="0"/>
              </a:rPr>
              <a:t>acele competențe etichetate conform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algoritmul</a:t>
            </a:r>
            <a:r>
              <a:rPr lang="ro-RO" sz="2400" dirty="0">
                <a:latin typeface="Abhaya Libre Regular" panose="020B0604020202020204" charset="0"/>
                <a:cs typeface="Abhaya Libre Regular" panose="020B0604020202020204" charset="0"/>
              </a:rPr>
              <a:t>ui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ML </a:t>
            </a:r>
            <a:r>
              <a:rPr lang="ro-RO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ca</a:t>
            </a:r>
            <a:r>
              <a:rPr lang="ro-RO" sz="2400" dirty="0">
                <a:latin typeface="Abhaya Libre Regular" panose="020B0604020202020204" charset="0"/>
                <a:cs typeface="Abhaya Libre Regular" panose="020B0604020202020204" charset="0"/>
              </a:rPr>
              <a:t> fiind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verzi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(al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doilea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pas) sunt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comparate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</a:p>
          <a:p>
            <a:pPr algn="just"/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Runda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finală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validare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urmează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următoarele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reguli: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Dacă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ro-RO" sz="2400" dirty="0">
                <a:latin typeface="Abhaya Libre Regular" panose="020B0604020202020204" charset="0"/>
                <a:cs typeface="Abhaya Libre Regular" panose="020B0604020202020204" charset="0"/>
              </a:rPr>
              <a:t>o competență 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este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etichetat</a:t>
            </a:r>
            <a:r>
              <a:rPr lang="ro-RO" sz="2400" dirty="0">
                <a:latin typeface="Abhaya Libre Regular" panose="020B0604020202020204" charset="0"/>
                <a:cs typeface="Abhaya Libre Regular" panose="020B0604020202020204" charset="0"/>
              </a:rPr>
              <a:t>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ca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verde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prin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cele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două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metode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ace</a:t>
            </a:r>
            <a:r>
              <a:rPr lang="ro-RO" sz="2400" dirty="0">
                <a:latin typeface="Abhaya Libre Regular" panose="020B0604020202020204" charset="0"/>
                <a:cs typeface="Abhaya Libre Regular" panose="020B0604020202020204" charset="0"/>
              </a:rPr>
              <a:t>a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sta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este automat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acceptat</a:t>
            </a:r>
            <a:r>
              <a:rPr lang="ro-RO" sz="2400" dirty="0">
                <a:latin typeface="Abhaya Libre Regular" panose="020B0604020202020204" charset="0"/>
                <a:cs typeface="Abhaya Libre Regular" panose="020B0604020202020204" charset="0"/>
              </a:rPr>
              <a:t>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ca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verde</a:t>
            </a:r>
            <a:r>
              <a:rPr lang="ro-RO" sz="2400" dirty="0">
                <a:latin typeface="Abhaya Libre Regular" panose="020B0604020202020204" charset="0"/>
                <a:cs typeface="Abhaya Libre Regular" panose="020B0604020202020204" charset="0"/>
              </a:rPr>
              <a:t>;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Dacă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competență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este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etichetat</a:t>
            </a:r>
            <a:r>
              <a:rPr lang="ro-RO" sz="2400" dirty="0">
                <a:latin typeface="Abhaya Libre Regular" panose="020B0604020202020204" charset="0"/>
                <a:cs typeface="Abhaya Libre Regular" panose="020B0604020202020204" charset="0"/>
              </a:rPr>
              <a:t>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ca non-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verde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prin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cele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două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metode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este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acceptat</a:t>
            </a:r>
            <a:r>
              <a:rPr lang="ro-RO" sz="2400" dirty="0">
                <a:latin typeface="Abhaya Libre Regular" panose="020B0604020202020204" charset="0"/>
                <a:cs typeface="Abhaya Libre Regular" panose="020B0604020202020204" charset="0"/>
              </a:rPr>
              <a:t>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automat ca non-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verde</a:t>
            </a:r>
            <a:r>
              <a:rPr lang="ro-RO" sz="2400" dirty="0">
                <a:latin typeface="Abhaya Libre Regular" panose="020B0604020202020204" charset="0"/>
                <a:cs typeface="Abhaya Libre Regular" panose="020B0604020202020204" charset="0"/>
              </a:rPr>
              <a:t>;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Dacă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competență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este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etichetat</a:t>
            </a:r>
            <a:r>
              <a:rPr lang="ro-RO" sz="2400" dirty="0">
                <a:latin typeface="Abhaya Libre Regular" panose="020B0604020202020204" charset="0"/>
                <a:cs typeface="Abhaya Libre Regular" panose="020B0604020202020204" charset="0"/>
              </a:rPr>
              <a:t>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ca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verde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doar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prin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una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dintre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cele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două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metode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ace</a:t>
            </a:r>
            <a:r>
              <a:rPr lang="ro-RO" sz="2400" dirty="0">
                <a:latin typeface="Abhaya Libre Regular" panose="020B0604020202020204" charset="0"/>
                <a:cs typeface="Abhaya Libre Regular" panose="020B0604020202020204" charset="0"/>
              </a:rPr>
              <a:t>a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sta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este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revizuit</a:t>
            </a:r>
            <a:r>
              <a:rPr lang="ro-RO" sz="2400" dirty="0">
                <a:latin typeface="Abhaya Libre Regular" panose="020B0604020202020204" charset="0"/>
                <a:cs typeface="Abhaya Libre Regular" panose="020B0604020202020204" charset="0"/>
              </a:rPr>
              <a:t>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apoi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etichetat</a:t>
            </a:r>
            <a:r>
              <a:rPr lang="ro-RO" sz="2400" dirty="0">
                <a:latin typeface="Abhaya Libre Regular" panose="020B0604020202020204" charset="0"/>
                <a:cs typeface="Abhaya Libre Regular" panose="020B0604020202020204" charset="0"/>
              </a:rPr>
              <a:t>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fie ca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verde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fie ca non-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verde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</p:txBody>
      </p:sp>
      <p:pic>
        <p:nvPicPr>
          <p:cNvPr id="8" name="Picture 14">
            <a:extLst>
              <a:ext uri="{FF2B5EF4-FFF2-40B4-BE49-F238E27FC236}">
                <a16:creationId xmlns:a16="http://schemas.microsoft.com/office/drawing/2014/main" id="{AB82C416-C92C-88A6-D853-0A9FEAD472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887200" y="3543909"/>
            <a:ext cx="3881518" cy="389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020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770731" y="4768328"/>
            <a:ext cx="7775659" cy="1894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31122" y="5034331"/>
            <a:ext cx="1338808" cy="11430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041430" y="6729788"/>
            <a:ext cx="1218800" cy="119899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4658560" y="2060782"/>
            <a:ext cx="657082" cy="65708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989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665800" y="3547556"/>
            <a:ext cx="657082" cy="65708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382803" y="5303960"/>
            <a:ext cx="657082" cy="65708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3A4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752257" y="7056417"/>
            <a:ext cx="657082" cy="65708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3545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658560" y="8705205"/>
            <a:ext cx="657082" cy="65708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4770557" y="3680995"/>
            <a:ext cx="3086100" cy="337542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4479"/>
              </a:lnSpc>
            </a:pPr>
            <a:r>
              <a:rPr lang="en-US" sz="3199" dirty="0">
                <a:solidFill>
                  <a:srgbClr val="FEFEFE"/>
                </a:solidFill>
                <a:latin typeface="Abhaya Libre Regular"/>
              </a:rPr>
              <a:t>Smart Specialization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665800" y="1440853"/>
            <a:ext cx="593582" cy="123985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030901" y="3242022"/>
            <a:ext cx="1239858" cy="123985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022445" y="8352972"/>
            <a:ext cx="1239034" cy="1250402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431344" y="3397591"/>
            <a:ext cx="11246804" cy="4779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Competențele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economia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verde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constau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:</a:t>
            </a: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competențe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transversale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legate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gândirea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acțiunea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durabilă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relevante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toate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sectoarele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economice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ro-RO" sz="2400" spc="-36" dirty="0">
                <a:solidFill>
                  <a:srgbClr val="000000"/>
                </a:solidFill>
                <a:latin typeface="Abhaya Libre Regular"/>
              </a:rPr>
              <a:t>pentru toate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ocupațiile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;</a:t>
            </a: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abilități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specifice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necesare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adapta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sau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implementa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standarde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procese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servicii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proteja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ecosistemele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biodiversitatea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a reduce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consumul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energie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materiale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apă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;</a:t>
            </a: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abilități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înalt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specializate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necesare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dezvoltarea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implementarea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tehnologiilor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verzi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precum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energiile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regenerabile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tratarea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apelor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uzate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sau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reciclarea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;</a:t>
            </a: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competențele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economia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verde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sunt,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asemenea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denumite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competențe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locuri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muncă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verzi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competențe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tranziția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ecologică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sau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competențe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ecologice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algn="just">
              <a:lnSpc>
                <a:spcPts val="3359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2787250" y="2408043"/>
            <a:ext cx="10111163" cy="557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6000" spc="-36" dirty="0" err="1">
                <a:solidFill>
                  <a:srgbClr val="000000"/>
                </a:solidFill>
                <a:latin typeface="Abhaya Libre Regular"/>
              </a:rPr>
              <a:t>Abilități</a:t>
            </a:r>
            <a:r>
              <a:rPr lang="en-US" sz="60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6000" spc="-36" dirty="0" err="1">
                <a:solidFill>
                  <a:srgbClr val="000000"/>
                </a:solidFill>
                <a:latin typeface="Abhaya Libre Regular"/>
              </a:rPr>
              <a:t>verzi</a:t>
            </a:r>
            <a:r>
              <a:rPr lang="ro-RO" sz="6000" spc="-36" dirty="0">
                <a:solidFill>
                  <a:srgbClr val="000000"/>
                </a:solidFill>
                <a:latin typeface="Abhaya Libre Regular"/>
              </a:rPr>
              <a:t> (ecologice)</a:t>
            </a:r>
            <a:endParaRPr lang="en-US" sz="6000" spc="-36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6323948" y="-3260923"/>
            <a:ext cx="5364129" cy="536412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0" y="-1490547"/>
            <a:ext cx="3334026" cy="3588482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185502">
            <a:off x="-3235988" y="28827"/>
            <a:ext cx="4352147" cy="4346443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15257830" y="7358583"/>
            <a:ext cx="5364129" cy="536412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845096" y="8795670"/>
            <a:ext cx="2900572" cy="807705"/>
            <a:chOff x="0" y="0"/>
            <a:chExt cx="3867430" cy="1076939"/>
          </a:xfrm>
        </p:grpSpPr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39" name="Picture 39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7520403" y="9362287"/>
            <a:ext cx="3710720" cy="7792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ADEC83-2354-42EB-63E3-8203B9BC72A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48491" y="3815693"/>
            <a:ext cx="3204152" cy="303686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1447800" y="2827370"/>
            <a:ext cx="11776147" cy="6959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Dr. Margarita Pavlova (2014) 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clasificat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competențele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ecologice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generice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următoarele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trei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categorii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:</a:t>
            </a:r>
          </a:p>
          <a:p>
            <a:pPr algn="just">
              <a:lnSpc>
                <a:spcPts val="3359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Competențe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cognitive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(de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exemplu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conștientizarea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mediului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dorința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învăța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despre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dezvoltarea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durabilă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sisteme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analiza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riscurilor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abilități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evalua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interpreta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înțelege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atât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nevoia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schimbare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cât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măsurile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necesare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abilități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inovare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identifica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oportunitățile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noi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strategii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răspunde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la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provocăril</a:t>
            </a:r>
            <a:r>
              <a:rPr lang="ro-RO" sz="2400" spc="-36" dirty="0">
                <a:solidFill>
                  <a:srgbClr val="000000"/>
                </a:solidFill>
                <a:latin typeface="Abhaya Libre Regular"/>
              </a:rPr>
              <a:t>or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ecologice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;)</a:t>
            </a:r>
          </a:p>
          <a:p>
            <a:pPr algn="just">
              <a:lnSpc>
                <a:spcPts val="3359"/>
              </a:lnSpc>
            </a:pP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Competențe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interpersonale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(de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exemplu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abilități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coordonare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management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afaceri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facilita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abordări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holistice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interdisciplinare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care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cuprind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obiective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economice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sociale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ecologice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abilități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comunicare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negociere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discutarea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intereselor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conflictuale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contexte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complexe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abilități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marketing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promova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produse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servicii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mai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ecologice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)</a:t>
            </a:r>
            <a:r>
              <a:rPr lang="ro-RO" sz="2400" spc="-36" dirty="0">
                <a:solidFill>
                  <a:srgbClr val="000000"/>
                </a:solidFill>
                <a:latin typeface="Abhaya Libre Regular"/>
              </a:rPr>
              <a:t>;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Competențe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intrapersonale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(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adaptabilitate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abilități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transferabile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care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ajută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lucrătorii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învețe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aplice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noile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tehnologii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procese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necesare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ecologizarea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locurilor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muncă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abilități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antreprenoriale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capta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oportunitățile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prezentate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tehnologiile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cu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emisii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scăzute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carbon)</a:t>
            </a:r>
            <a:r>
              <a:rPr lang="ro-RO" sz="2400" spc="-36" dirty="0">
                <a:solidFill>
                  <a:srgbClr val="000000"/>
                </a:solidFill>
                <a:latin typeface="Abhaya Libre Regular"/>
              </a:rPr>
              <a:t>.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3351955" y="1833508"/>
            <a:ext cx="10111163" cy="993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6000" spc="-36" dirty="0" err="1">
                <a:solidFill>
                  <a:srgbClr val="000000"/>
                </a:solidFill>
                <a:latin typeface="Abhaya Libre Regular"/>
              </a:rPr>
              <a:t>Abilități</a:t>
            </a:r>
            <a:r>
              <a:rPr lang="en-US" sz="60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6000" spc="-36" dirty="0" err="1">
                <a:solidFill>
                  <a:srgbClr val="000000"/>
                </a:solidFill>
                <a:latin typeface="Abhaya Libre Regular"/>
              </a:rPr>
              <a:t>verzi</a:t>
            </a:r>
            <a:r>
              <a:rPr lang="ro-RO" sz="6000" spc="-36" dirty="0">
                <a:solidFill>
                  <a:srgbClr val="000000"/>
                </a:solidFill>
                <a:latin typeface="Abhaya Libre Regular"/>
              </a:rPr>
              <a:t> (ecologice)</a:t>
            </a:r>
            <a:endParaRPr lang="en-US" sz="60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endParaRPr lang="en-US" sz="6000" spc="-36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852805">
            <a:off x="6323948" y="-3260923"/>
            <a:ext cx="5364129" cy="536412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-1490547"/>
            <a:ext cx="3334026" cy="3588482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185502">
            <a:off x="-3204476" y="28826"/>
            <a:ext cx="4352147" cy="4346443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852805">
            <a:off x="15809063" y="6639137"/>
            <a:ext cx="5364129" cy="5364129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520403" y="9362287"/>
            <a:ext cx="3710720" cy="779251"/>
          </a:xfrm>
          <a:prstGeom prst="rect">
            <a:avLst/>
          </a:prstGeom>
        </p:spPr>
      </p:pic>
      <p:pic>
        <p:nvPicPr>
          <p:cNvPr id="28" name="Picture 22">
            <a:extLst>
              <a:ext uri="{FF2B5EF4-FFF2-40B4-BE49-F238E27FC236}">
                <a16:creationId xmlns:a16="http://schemas.microsoft.com/office/drawing/2014/main" id="{085B4CBB-2FB5-41CB-523C-75E79C0A2D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554944" y="3314700"/>
            <a:ext cx="385762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993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770731" y="4768328"/>
            <a:ext cx="7775659" cy="1894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31122" y="5034331"/>
            <a:ext cx="1338808" cy="11430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041430" y="6729788"/>
            <a:ext cx="1218800" cy="119899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4658560" y="2060782"/>
            <a:ext cx="657082" cy="65708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989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665800" y="3547556"/>
            <a:ext cx="657082" cy="65708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382803" y="5303960"/>
            <a:ext cx="657082" cy="65708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3A4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752257" y="7056417"/>
            <a:ext cx="657082" cy="65708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3545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658560" y="8705205"/>
            <a:ext cx="657082" cy="65708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4770557" y="3680995"/>
            <a:ext cx="3086100" cy="337542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4479"/>
              </a:lnSpc>
            </a:pPr>
            <a:r>
              <a:rPr lang="en-US" sz="3199" dirty="0">
                <a:solidFill>
                  <a:srgbClr val="FEFEFE"/>
                </a:solidFill>
                <a:latin typeface="Abhaya Libre Regular"/>
              </a:rPr>
              <a:t>Smart Specialization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665800" y="1440853"/>
            <a:ext cx="593582" cy="123985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030901" y="3242022"/>
            <a:ext cx="1239858" cy="123985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022445" y="8352972"/>
            <a:ext cx="1239034" cy="1250402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1983400" y="3397591"/>
            <a:ext cx="9149989" cy="52155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Adaptabilitatea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referă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la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capacitatea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motivația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a face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față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unor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medii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imprevizibile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noi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schimbare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rapidă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cum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fi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răspunsul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cu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succes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la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situații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criză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dobândirea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noi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roluri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tehnologii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procese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  <a:endParaRPr lang="ro-RO" sz="2400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Adaptabilitatea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referă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la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capacitatea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motivația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a face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față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unor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medii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imprevizibile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noi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schimbare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rapidă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cum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fi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răspunsul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cu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succes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la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situații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criză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dobândirea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noi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roluri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tehnologii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procese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algn="just">
              <a:lnSpc>
                <a:spcPts val="3359"/>
              </a:lnSpc>
            </a:pP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pune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întrebări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este o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metodă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grozavă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învăța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mai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multe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provoca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moduri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consacrate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a face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lucrurile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este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unul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dintre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cele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mai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importante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aspecte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ale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adaptabilității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Puneți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întrebări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într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-o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manieră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adecvată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garanta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obțineți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cele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mai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utile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răspunsuri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la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persoanele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pe care le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considerați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adaptabile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la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diferite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situații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algn="just">
              <a:lnSpc>
                <a:spcPts val="3359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969823" y="2009867"/>
            <a:ext cx="11300936" cy="993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6000" spc="-36" dirty="0" err="1">
                <a:solidFill>
                  <a:srgbClr val="000000"/>
                </a:solidFill>
                <a:latin typeface="Abhaya Libre Regular"/>
              </a:rPr>
              <a:t>Exemplu</a:t>
            </a:r>
            <a:r>
              <a:rPr lang="en-US" sz="60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6000" spc="-36" dirty="0" err="1">
                <a:solidFill>
                  <a:srgbClr val="000000"/>
                </a:solidFill>
                <a:latin typeface="Abhaya Libre Regular"/>
              </a:rPr>
              <a:t>abilitate</a:t>
            </a:r>
            <a:r>
              <a:rPr lang="en-US" sz="60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6000" spc="-36" dirty="0" err="1">
                <a:solidFill>
                  <a:srgbClr val="000000"/>
                </a:solidFill>
                <a:latin typeface="Abhaya Libre Regular"/>
              </a:rPr>
              <a:t>intrapersonală</a:t>
            </a:r>
            <a:r>
              <a:rPr lang="en-US" sz="6000" spc="-36" dirty="0">
                <a:solidFill>
                  <a:srgbClr val="000000"/>
                </a:solidFill>
                <a:latin typeface="Abhaya Libre Regular"/>
              </a:rPr>
              <a:t> -</a:t>
            </a:r>
            <a:r>
              <a:rPr lang="en-US" sz="6000" spc="-36" dirty="0" err="1">
                <a:solidFill>
                  <a:srgbClr val="000000"/>
                </a:solidFill>
                <a:latin typeface="Abhaya Libre Regular"/>
              </a:rPr>
              <a:t>Adaptabilitate</a:t>
            </a:r>
            <a:endParaRPr lang="en-US" sz="6000" spc="-36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6323948" y="-3260923"/>
            <a:ext cx="5364129" cy="536412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0" y="-1490547"/>
            <a:ext cx="3334026" cy="3588482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185502">
            <a:off x="-3235988" y="28827"/>
            <a:ext cx="4352147" cy="4346443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15257830" y="7358583"/>
            <a:ext cx="5364129" cy="536412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845096" y="8795670"/>
            <a:ext cx="2900572" cy="807705"/>
            <a:chOff x="0" y="0"/>
            <a:chExt cx="3867430" cy="1076939"/>
          </a:xfrm>
        </p:grpSpPr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39" name="Picture 39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7520403" y="9362287"/>
            <a:ext cx="3710720" cy="77925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C40F53C-2B31-E3D0-7E4D-F1A297C9B36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794865" y="3680995"/>
            <a:ext cx="3086100" cy="292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348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770731" y="4768328"/>
            <a:ext cx="7775659" cy="1894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31122" y="5034331"/>
            <a:ext cx="1338808" cy="11430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041430" y="6729788"/>
            <a:ext cx="1218800" cy="119899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4658560" y="2060782"/>
            <a:ext cx="657082" cy="65708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989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665800" y="3547556"/>
            <a:ext cx="657082" cy="65708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382803" y="5303960"/>
            <a:ext cx="657082" cy="65708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3A4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752257" y="7056417"/>
            <a:ext cx="657082" cy="65708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3545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658560" y="8705205"/>
            <a:ext cx="657082" cy="65708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14770557" y="3680995"/>
            <a:ext cx="3086100" cy="3375422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4479"/>
              </a:lnSpc>
            </a:pPr>
            <a:r>
              <a:rPr lang="en-US" sz="3199" dirty="0">
                <a:solidFill>
                  <a:srgbClr val="FEFEFE"/>
                </a:solidFill>
                <a:latin typeface="Abhaya Libre Regular"/>
              </a:rPr>
              <a:t>Smart Specialization</a:t>
            </a: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665800" y="1440853"/>
            <a:ext cx="593582" cy="123985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030901" y="3242022"/>
            <a:ext cx="1239858" cy="123985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022445" y="8352972"/>
            <a:ext cx="1239034" cy="1250402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2058785" y="3680995"/>
            <a:ext cx="9149989" cy="34714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Competențele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ro-RO" sz="2400" spc="-36" dirty="0">
                <a:solidFill>
                  <a:srgbClr val="000000"/>
                </a:solidFill>
                <a:latin typeface="Abhaya Libre Regular"/>
              </a:rPr>
              <a:t>profesionale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verzi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sunt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abilități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tehnice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cunoștințe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valori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atitudini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necesare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forț</a:t>
            </a:r>
            <a:r>
              <a:rPr lang="ro-RO" sz="2400" spc="-36" dirty="0">
                <a:solidFill>
                  <a:srgbClr val="000000"/>
                </a:solidFill>
                <a:latin typeface="Abhaya Libre Regular"/>
              </a:rPr>
              <a:t>ei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muncă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dezvolta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susține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rezultate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sociale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economice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mediu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durabile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afaceri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industrie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comunitate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algn="just">
              <a:lnSpc>
                <a:spcPts val="3359"/>
              </a:lnSpc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Competențele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profesionale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verzi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cuprind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:</a:t>
            </a: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competențe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ecologice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bază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interprofesionale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  <a:p>
            <a:pPr marL="342900" indent="-342900"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competențe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aprofundate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specifice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ocupației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manipularea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profesională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materialelor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tehnologiilor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proceselor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„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verzi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”.</a:t>
            </a:r>
          </a:p>
          <a:p>
            <a:pPr algn="just">
              <a:lnSpc>
                <a:spcPts val="3359"/>
              </a:lnSpc>
            </a:pP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968367" y="2658255"/>
            <a:ext cx="10111163" cy="557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6000" spc="-36" dirty="0" err="1">
                <a:solidFill>
                  <a:srgbClr val="000000"/>
                </a:solidFill>
                <a:latin typeface="Abhaya Libre Regular"/>
              </a:rPr>
              <a:t>Competențe</a:t>
            </a:r>
            <a:r>
              <a:rPr lang="en-US" sz="60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6000" spc="-36" dirty="0" err="1">
                <a:solidFill>
                  <a:srgbClr val="000000"/>
                </a:solidFill>
                <a:latin typeface="Abhaya Libre Regular"/>
              </a:rPr>
              <a:t>profesionale</a:t>
            </a:r>
            <a:r>
              <a:rPr lang="en-US" sz="60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6000" spc="-36" dirty="0" err="1">
                <a:solidFill>
                  <a:srgbClr val="000000"/>
                </a:solidFill>
                <a:latin typeface="Abhaya Libre Regular"/>
              </a:rPr>
              <a:t>verzi</a:t>
            </a:r>
            <a:endParaRPr lang="en-US" sz="6000" spc="-36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6323948" y="-3260923"/>
            <a:ext cx="5364129" cy="536412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165755" y="-1596240"/>
            <a:ext cx="3334026" cy="3588482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185502">
            <a:off x="-3235988" y="28827"/>
            <a:ext cx="4352147" cy="4346443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15257830" y="7358583"/>
            <a:ext cx="5364129" cy="536412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845096" y="8795670"/>
            <a:ext cx="2900572" cy="807705"/>
            <a:chOff x="0" y="0"/>
            <a:chExt cx="3867430" cy="1076939"/>
          </a:xfrm>
        </p:grpSpPr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39" name="Picture 39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7520403" y="9362287"/>
            <a:ext cx="3710720" cy="77925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C40F53C-2B31-E3D0-7E4D-F1A297C9B36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794865" y="3680995"/>
            <a:ext cx="3086100" cy="292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57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84074" y="1894978"/>
            <a:ext cx="10798393" cy="765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en-US" sz="6410" dirty="0" err="1">
                <a:solidFill>
                  <a:srgbClr val="000000"/>
                </a:solidFill>
                <a:latin typeface="Abhaya Libre Regular Bold"/>
              </a:rPr>
              <a:t>Declinarea</a:t>
            </a:r>
            <a:r>
              <a:rPr lang="en-US" sz="641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6410" dirty="0" err="1">
                <a:solidFill>
                  <a:srgbClr val="000000"/>
                </a:solidFill>
                <a:latin typeface="Abhaya Libre Regular Bold"/>
              </a:rPr>
              <a:t>responsabili</a:t>
            </a:r>
            <a:r>
              <a:rPr lang="ro-RO" sz="6410" dirty="0">
                <a:solidFill>
                  <a:srgbClr val="000000"/>
                </a:solidFill>
                <a:latin typeface="Abhaya Libre Regular Bold"/>
              </a:rPr>
              <a:t>tății</a:t>
            </a:r>
            <a:endParaRPr lang="en-US" sz="6410" dirty="0">
              <a:solidFill>
                <a:srgbClr val="000000"/>
              </a:solidFill>
              <a:latin typeface="Abhaya Libre Regular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784075" y="2828851"/>
            <a:ext cx="15741892" cy="3720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19"/>
              </a:lnSpc>
            </a:pP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Sprijinul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Comisiei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Europene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producerea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acestei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publicații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nu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constituie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o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aprobare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a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conținutului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care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reflectă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doar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opiniile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autorilor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iar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Comisia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nu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poate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fi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făcută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responsabilă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pentru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orice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utilizare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care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poate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fi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făcută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a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informațiilor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conținute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în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aceasta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algn="just">
              <a:lnSpc>
                <a:spcPts val="2380"/>
              </a:lnSpc>
            </a:pPr>
            <a:endParaRPr lang="en-US" sz="3299" spc="-49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4619"/>
              </a:lnSpc>
            </a:pP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Pro</a:t>
            </a:r>
            <a:r>
              <a:rPr lang="ro-RO" sz="3299" spc="-49" dirty="0">
                <a:solidFill>
                  <a:srgbClr val="000000"/>
                </a:solidFill>
                <a:latin typeface="Abhaya Libre Regular"/>
              </a:rPr>
              <a:t>iec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t Nº: 2021-1-RO01-KA220-VET-000028118</a:t>
            </a:r>
          </a:p>
          <a:p>
            <a:pPr algn="just">
              <a:lnSpc>
                <a:spcPts val="4619"/>
              </a:lnSpc>
            </a:pPr>
            <a:endParaRPr lang="en-US" sz="3299" spc="-49" dirty="0">
              <a:solidFill>
                <a:srgbClr val="000000"/>
              </a:solidFill>
              <a:latin typeface="Abhaya Libre Regular"/>
            </a:endParaRPr>
          </a:p>
          <a:p>
            <a:pPr>
              <a:lnSpc>
                <a:spcPts val="3499"/>
              </a:lnSpc>
            </a:pPr>
            <a:endParaRPr lang="en-US" sz="3299" spc="-49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4782433" y="7448371"/>
            <a:ext cx="11622266" cy="123880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85502">
            <a:off x="-3467133" y="353201"/>
            <a:ext cx="4352147" cy="434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379619">
            <a:off x="3146606" y="8906714"/>
            <a:ext cx="5810576" cy="58029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8947194">
            <a:off x="13506859" y="7477485"/>
            <a:ext cx="5364129" cy="536412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784075" y="6481135"/>
            <a:ext cx="7870946" cy="165289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632729">
            <a:off x="15049004" y="4145049"/>
            <a:ext cx="4881157" cy="4874760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3890147" y="6582429"/>
            <a:ext cx="2900572" cy="807705"/>
            <a:chOff x="0" y="0"/>
            <a:chExt cx="3867430" cy="1076939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179538" y="2180334"/>
            <a:ext cx="8280738" cy="1458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Taxonomie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</a:t>
            </a:r>
          </a:p>
          <a:p>
            <a:pPr algn="ctr">
              <a:lnSpc>
                <a:spcPts val="5449"/>
              </a:lnSpc>
            </a:pP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FF288C-E9D6-268F-9108-E9A67274B84A}"/>
              </a:ext>
            </a:extLst>
          </p:cNvPr>
          <p:cNvSpPr txBox="1"/>
          <p:nvPr/>
        </p:nvSpPr>
        <p:spPr>
          <a:xfrm>
            <a:off x="1371600" y="3500798"/>
            <a:ext cx="860613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Comisia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Europeană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publicat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taxonomie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(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sistem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clasificare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) 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competențelor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pentru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tranziția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ecologică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competențe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calificări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ocupații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europene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(ESCO).  </a:t>
            </a:r>
          </a:p>
          <a:p>
            <a:pPr algn="just"/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just"/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Taxonomia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contribuie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la 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înțelegere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comună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competențelor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necesare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pentru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tranziție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verde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succes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echitabilă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pe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piața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muncii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ESCO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oferă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informații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despre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conceptele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abilități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cunoștințe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esențiale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sau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opționale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pentru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anumite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ocupații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acest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fel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ajută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la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identificarea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elementelor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verzi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care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trebui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facă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parte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din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programele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educație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formare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profesională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(VET) care se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pregătesc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pentru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aceste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ocupații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</p:txBody>
      </p:sp>
      <p:grpSp>
        <p:nvGrpSpPr>
          <p:cNvPr id="17" name="Group 7">
            <a:extLst>
              <a:ext uri="{FF2B5EF4-FFF2-40B4-BE49-F238E27FC236}">
                <a16:creationId xmlns:a16="http://schemas.microsoft.com/office/drawing/2014/main" id="{8BF0889F-1DE8-2392-D6E5-A3E417CA0A8E}"/>
              </a:ext>
            </a:extLst>
          </p:cNvPr>
          <p:cNvGrpSpPr>
            <a:grpSpLocks noChangeAspect="1"/>
          </p:cNvGrpSpPr>
          <p:nvPr/>
        </p:nvGrpSpPr>
        <p:grpSpPr>
          <a:xfrm>
            <a:off x="10180103" y="2845913"/>
            <a:ext cx="6922077" cy="5077446"/>
            <a:chOff x="0" y="0"/>
            <a:chExt cx="4198620" cy="3079750"/>
          </a:xfrm>
        </p:grpSpPr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7972A884-089E-EBDD-FA17-9A252296775A}"/>
                </a:ext>
              </a:extLst>
            </p:cNvPr>
            <p:cNvSpPr/>
            <p:nvPr/>
          </p:nvSpPr>
          <p:spPr>
            <a:xfrm>
              <a:off x="-12699" y="-2540"/>
              <a:ext cx="4215129" cy="3083560"/>
            </a:xfrm>
            <a:custGeom>
              <a:avLst/>
              <a:gdLst/>
              <a:ahLst/>
              <a:cxnLst/>
              <a:rect l="l" t="t" r="r" b="b"/>
              <a:pathLst>
                <a:path w="4215129" h="3083560">
                  <a:moveTo>
                    <a:pt x="4196079" y="1511300"/>
                  </a:moveTo>
                  <a:cubicBezTo>
                    <a:pt x="4199889" y="1508760"/>
                    <a:pt x="4203699" y="1507490"/>
                    <a:pt x="4206239" y="1503680"/>
                  </a:cubicBezTo>
                  <a:cubicBezTo>
                    <a:pt x="4208779" y="1501140"/>
                    <a:pt x="4213859" y="1497330"/>
                    <a:pt x="4213859" y="1493520"/>
                  </a:cubicBezTo>
                  <a:cubicBezTo>
                    <a:pt x="4213859" y="1490980"/>
                    <a:pt x="4208779" y="1487170"/>
                    <a:pt x="4206239" y="1484630"/>
                  </a:cubicBezTo>
                  <a:lnTo>
                    <a:pt x="4194809" y="1473200"/>
                  </a:lnTo>
                  <a:cubicBezTo>
                    <a:pt x="4197349" y="1470660"/>
                    <a:pt x="4202429" y="1469390"/>
                    <a:pt x="4202429" y="1465580"/>
                  </a:cubicBezTo>
                  <a:cubicBezTo>
                    <a:pt x="4204969" y="1455420"/>
                    <a:pt x="4208779" y="1445260"/>
                    <a:pt x="4208779" y="1435100"/>
                  </a:cubicBezTo>
                  <a:cubicBezTo>
                    <a:pt x="4208779" y="1430020"/>
                    <a:pt x="4199889" y="1426210"/>
                    <a:pt x="4194809" y="1419860"/>
                  </a:cubicBezTo>
                  <a:cubicBezTo>
                    <a:pt x="4199889" y="1419860"/>
                    <a:pt x="4202429" y="1419860"/>
                    <a:pt x="4206239" y="1418590"/>
                  </a:cubicBezTo>
                  <a:lnTo>
                    <a:pt x="4206239" y="1414780"/>
                  </a:lnTo>
                  <a:lnTo>
                    <a:pt x="4194809" y="1414780"/>
                  </a:lnTo>
                  <a:cubicBezTo>
                    <a:pt x="4187189" y="1409700"/>
                    <a:pt x="4179569" y="1399540"/>
                    <a:pt x="4177029" y="1400810"/>
                  </a:cubicBezTo>
                  <a:cubicBezTo>
                    <a:pt x="4163059" y="1408430"/>
                    <a:pt x="4163059" y="1398270"/>
                    <a:pt x="4160519" y="1390650"/>
                  </a:cubicBezTo>
                  <a:cubicBezTo>
                    <a:pt x="4155439" y="1391920"/>
                    <a:pt x="4150359" y="1393190"/>
                    <a:pt x="4146549" y="1391920"/>
                  </a:cubicBezTo>
                  <a:cubicBezTo>
                    <a:pt x="4137659" y="1390650"/>
                    <a:pt x="4128769" y="1386840"/>
                    <a:pt x="4119879" y="1386840"/>
                  </a:cubicBezTo>
                  <a:cubicBezTo>
                    <a:pt x="4108449" y="1385570"/>
                    <a:pt x="4095749" y="1385570"/>
                    <a:pt x="4083049" y="1384300"/>
                  </a:cubicBezTo>
                  <a:cubicBezTo>
                    <a:pt x="4063999" y="1381760"/>
                    <a:pt x="4044949" y="1379220"/>
                    <a:pt x="4025899" y="1376680"/>
                  </a:cubicBezTo>
                  <a:cubicBezTo>
                    <a:pt x="4024629" y="1376680"/>
                    <a:pt x="4022089" y="1379220"/>
                    <a:pt x="4020819" y="1379220"/>
                  </a:cubicBezTo>
                  <a:cubicBezTo>
                    <a:pt x="4010659" y="1377950"/>
                    <a:pt x="4000499" y="1376680"/>
                    <a:pt x="3991609" y="1374140"/>
                  </a:cubicBezTo>
                  <a:cubicBezTo>
                    <a:pt x="3989069" y="1372870"/>
                    <a:pt x="3987799" y="1366520"/>
                    <a:pt x="3987799" y="1363980"/>
                  </a:cubicBezTo>
                  <a:cubicBezTo>
                    <a:pt x="4001769" y="1353820"/>
                    <a:pt x="4015740" y="1343660"/>
                    <a:pt x="4024629" y="1337310"/>
                  </a:cubicBezTo>
                  <a:cubicBezTo>
                    <a:pt x="4034789" y="1336040"/>
                    <a:pt x="4041139" y="1334770"/>
                    <a:pt x="4050029" y="1334770"/>
                  </a:cubicBezTo>
                  <a:cubicBezTo>
                    <a:pt x="4042409" y="1324610"/>
                    <a:pt x="4037329" y="1319530"/>
                    <a:pt x="4030979" y="1311910"/>
                  </a:cubicBezTo>
                  <a:cubicBezTo>
                    <a:pt x="4027169" y="1313180"/>
                    <a:pt x="4023359" y="1314450"/>
                    <a:pt x="4017009" y="1316990"/>
                  </a:cubicBezTo>
                  <a:cubicBezTo>
                    <a:pt x="4017009" y="1310640"/>
                    <a:pt x="4017009" y="1304290"/>
                    <a:pt x="4018279" y="1304290"/>
                  </a:cubicBezTo>
                  <a:cubicBezTo>
                    <a:pt x="4023359" y="1303020"/>
                    <a:pt x="4030979" y="1301750"/>
                    <a:pt x="4034789" y="1304290"/>
                  </a:cubicBezTo>
                  <a:cubicBezTo>
                    <a:pt x="4039869" y="1308100"/>
                    <a:pt x="4042409" y="1314450"/>
                    <a:pt x="4047489" y="1322070"/>
                  </a:cubicBezTo>
                  <a:cubicBezTo>
                    <a:pt x="4050029" y="1322070"/>
                    <a:pt x="4055109" y="1323340"/>
                    <a:pt x="4060189" y="1323340"/>
                  </a:cubicBezTo>
                  <a:cubicBezTo>
                    <a:pt x="4058919" y="1306830"/>
                    <a:pt x="4058919" y="1306830"/>
                    <a:pt x="4044949" y="1282700"/>
                  </a:cubicBezTo>
                  <a:cubicBezTo>
                    <a:pt x="4062729" y="1282700"/>
                    <a:pt x="4067809" y="1277620"/>
                    <a:pt x="4063999" y="1259840"/>
                  </a:cubicBezTo>
                  <a:cubicBezTo>
                    <a:pt x="4075429" y="1258570"/>
                    <a:pt x="4088129" y="1257300"/>
                    <a:pt x="4099559" y="1257300"/>
                  </a:cubicBezTo>
                  <a:cubicBezTo>
                    <a:pt x="4098289" y="1254760"/>
                    <a:pt x="4095749" y="1249680"/>
                    <a:pt x="4094479" y="1245870"/>
                  </a:cubicBezTo>
                  <a:cubicBezTo>
                    <a:pt x="4099559" y="1247140"/>
                    <a:pt x="4103369" y="1248410"/>
                    <a:pt x="4105909" y="1249680"/>
                  </a:cubicBezTo>
                  <a:cubicBezTo>
                    <a:pt x="4107179" y="1243330"/>
                    <a:pt x="4107179" y="1236980"/>
                    <a:pt x="4108449" y="1231900"/>
                  </a:cubicBezTo>
                  <a:cubicBezTo>
                    <a:pt x="4109719" y="1225550"/>
                    <a:pt x="4110989" y="1217930"/>
                    <a:pt x="4112259" y="1211580"/>
                  </a:cubicBezTo>
                  <a:cubicBezTo>
                    <a:pt x="4112259" y="1209040"/>
                    <a:pt x="4110989" y="1205230"/>
                    <a:pt x="4112259" y="1201420"/>
                  </a:cubicBezTo>
                  <a:cubicBezTo>
                    <a:pt x="4116069" y="1191260"/>
                    <a:pt x="4117339" y="1176020"/>
                    <a:pt x="4113529" y="1168400"/>
                  </a:cubicBezTo>
                  <a:cubicBezTo>
                    <a:pt x="4116069" y="1165860"/>
                    <a:pt x="4117339" y="1162050"/>
                    <a:pt x="4117339" y="1159510"/>
                  </a:cubicBezTo>
                  <a:cubicBezTo>
                    <a:pt x="4117339" y="1149350"/>
                    <a:pt x="4117339" y="1137920"/>
                    <a:pt x="4116069" y="1127760"/>
                  </a:cubicBezTo>
                  <a:cubicBezTo>
                    <a:pt x="4114799" y="1117600"/>
                    <a:pt x="4113529" y="1108710"/>
                    <a:pt x="4112259" y="1098550"/>
                  </a:cubicBezTo>
                  <a:cubicBezTo>
                    <a:pt x="4110989" y="1096010"/>
                    <a:pt x="4110989" y="1093470"/>
                    <a:pt x="4112259" y="1089660"/>
                  </a:cubicBezTo>
                  <a:cubicBezTo>
                    <a:pt x="4116069" y="1079500"/>
                    <a:pt x="4118609" y="1069340"/>
                    <a:pt x="4110989" y="1059180"/>
                  </a:cubicBezTo>
                  <a:cubicBezTo>
                    <a:pt x="4108449" y="1056640"/>
                    <a:pt x="4109719" y="1050290"/>
                    <a:pt x="4110989" y="1046480"/>
                  </a:cubicBezTo>
                  <a:cubicBezTo>
                    <a:pt x="4114799" y="1032510"/>
                    <a:pt x="4107179" y="1021080"/>
                    <a:pt x="4093209" y="1018540"/>
                  </a:cubicBezTo>
                  <a:lnTo>
                    <a:pt x="4088129" y="1018540"/>
                  </a:lnTo>
                  <a:cubicBezTo>
                    <a:pt x="4089399" y="1014730"/>
                    <a:pt x="4090669" y="1013460"/>
                    <a:pt x="4091939" y="1010920"/>
                  </a:cubicBezTo>
                  <a:cubicBezTo>
                    <a:pt x="4088129" y="1009650"/>
                    <a:pt x="4084319" y="1009650"/>
                    <a:pt x="4081779" y="1007110"/>
                  </a:cubicBezTo>
                  <a:cubicBezTo>
                    <a:pt x="4079239" y="1005840"/>
                    <a:pt x="4077969" y="1002030"/>
                    <a:pt x="4075429" y="1000760"/>
                  </a:cubicBezTo>
                  <a:cubicBezTo>
                    <a:pt x="4065269" y="995680"/>
                    <a:pt x="4053839" y="990600"/>
                    <a:pt x="4042409" y="985520"/>
                  </a:cubicBezTo>
                  <a:cubicBezTo>
                    <a:pt x="4038599" y="984250"/>
                    <a:pt x="4033519" y="984250"/>
                    <a:pt x="4029709" y="984250"/>
                  </a:cubicBezTo>
                  <a:cubicBezTo>
                    <a:pt x="4027169" y="985520"/>
                    <a:pt x="4025899" y="980440"/>
                    <a:pt x="4023359" y="980440"/>
                  </a:cubicBezTo>
                  <a:cubicBezTo>
                    <a:pt x="4005579" y="976630"/>
                    <a:pt x="3987799" y="974090"/>
                    <a:pt x="3970019" y="969010"/>
                  </a:cubicBezTo>
                  <a:cubicBezTo>
                    <a:pt x="3956049" y="963930"/>
                    <a:pt x="3939539" y="974090"/>
                    <a:pt x="3925569" y="963930"/>
                  </a:cubicBezTo>
                  <a:cubicBezTo>
                    <a:pt x="3924299" y="962660"/>
                    <a:pt x="3921759" y="965200"/>
                    <a:pt x="3920489" y="965200"/>
                  </a:cubicBezTo>
                  <a:cubicBezTo>
                    <a:pt x="3909059" y="962660"/>
                    <a:pt x="3898899" y="969010"/>
                    <a:pt x="3887469" y="965200"/>
                  </a:cubicBezTo>
                  <a:cubicBezTo>
                    <a:pt x="3876039" y="961390"/>
                    <a:pt x="3863339" y="960120"/>
                    <a:pt x="3858259" y="948690"/>
                  </a:cubicBezTo>
                  <a:cubicBezTo>
                    <a:pt x="3853179" y="937260"/>
                    <a:pt x="3849369" y="925830"/>
                    <a:pt x="3849369" y="914400"/>
                  </a:cubicBezTo>
                  <a:cubicBezTo>
                    <a:pt x="3850639" y="900430"/>
                    <a:pt x="3856989" y="885190"/>
                    <a:pt x="3832859" y="887730"/>
                  </a:cubicBezTo>
                  <a:cubicBezTo>
                    <a:pt x="3834129" y="885190"/>
                    <a:pt x="3834129" y="882650"/>
                    <a:pt x="3835399" y="881380"/>
                  </a:cubicBezTo>
                  <a:cubicBezTo>
                    <a:pt x="3761739" y="873760"/>
                    <a:pt x="3688079" y="867410"/>
                    <a:pt x="3615689" y="859790"/>
                  </a:cubicBezTo>
                  <a:cubicBezTo>
                    <a:pt x="3613149" y="850900"/>
                    <a:pt x="3610609" y="840740"/>
                    <a:pt x="3608069" y="826770"/>
                  </a:cubicBezTo>
                  <a:cubicBezTo>
                    <a:pt x="3622039" y="842010"/>
                    <a:pt x="3634739" y="850900"/>
                    <a:pt x="3652519" y="849630"/>
                  </a:cubicBezTo>
                  <a:cubicBezTo>
                    <a:pt x="3653789" y="839470"/>
                    <a:pt x="3652519" y="831850"/>
                    <a:pt x="3642359" y="825500"/>
                  </a:cubicBezTo>
                  <a:cubicBezTo>
                    <a:pt x="3641089" y="824230"/>
                    <a:pt x="3639819" y="819150"/>
                    <a:pt x="3641089" y="816610"/>
                  </a:cubicBezTo>
                  <a:cubicBezTo>
                    <a:pt x="3646169" y="803910"/>
                    <a:pt x="3651249" y="792480"/>
                    <a:pt x="3655059" y="781050"/>
                  </a:cubicBezTo>
                  <a:cubicBezTo>
                    <a:pt x="3660139" y="784860"/>
                    <a:pt x="3663949" y="787400"/>
                    <a:pt x="3669029" y="789940"/>
                  </a:cubicBezTo>
                  <a:lnTo>
                    <a:pt x="3671569" y="787400"/>
                  </a:lnTo>
                  <a:lnTo>
                    <a:pt x="3656329" y="764540"/>
                  </a:lnTo>
                  <a:cubicBezTo>
                    <a:pt x="3666489" y="767080"/>
                    <a:pt x="3675379" y="768350"/>
                    <a:pt x="3686809" y="770890"/>
                  </a:cubicBezTo>
                  <a:cubicBezTo>
                    <a:pt x="3682999" y="763270"/>
                    <a:pt x="3679189" y="758190"/>
                    <a:pt x="3679189" y="758190"/>
                  </a:cubicBezTo>
                  <a:cubicBezTo>
                    <a:pt x="3685539" y="753110"/>
                    <a:pt x="3691889" y="748030"/>
                    <a:pt x="3700779" y="741680"/>
                  </a:cubicBezTo>
                  <a:cubicBezTo>
                    <a:pt x="3700779" y="740410"/>
                    <a:pt x="3702049" y="732790"/>
                    <a:pt x="3705859" y="731520"/>
                  </a:cubicBezTo>
                  <a:cubicBezTo>
                    <a:pt x="3713479" y="727710"/>
                    <a:pt x="3716019" y="734060"/>
                    <a:pt x="3718559" y="740410"/>
                  </a:cubicBezTo>
                  <a:cubicBezTo>
                    <a:pt x="3719829" y="744220"/>
                    <a:pt x="3727449" y="745490"/>
                    <a:pt x="3732529" y="746760"/>
                  </a:cubicBezTo>
                  <a:cubicBezTo>
                    <a:pt x="3737609" y="748030"/>
                    <a:pt x="3743959" y="748030"/>
                    <a:pt x="3750309" y="746760"/>
                  </a:cubicBezTo>
                  <a:cubicBezTo>
                    <a:pt x="3760469" y="746760"/>
                    <a:pt x="3770629" y="745490"/>
                    <a:pt x="3784599" y="744220"/>
                  </a:cubicBezTo>
                  <a:cubicBezTo>
                    <a:pt x="3774440" y="741680"/>
                    <a:pt x="3766819" y="739140"/>
                    <a:pt x="3760469" y="737870"/>
                  </a:cubicBezTo>
                  <a:cubicBezTo>
                    <a:pt x="3760469" y="736600"/>
                    <a:pt x="3760469" y="735330"/>
                    <a:pt x="3759199" y="734060"/>
                  </a:cubicBezTo>
                  <a:cubicBezTo>
                    <a:pt x="3769359" y="731520"/>
                    <a:pt x="3779519" y="728980"/>
                    <a:pt x="3788409" y="726440"/>
                  </a:cubicBezTo>
                  <a:cubicBezTo>
                    <a:pt x="3798569" y="728980"/>
                    <a:pt x="3807459" y="732790"/>
                    <a:pt x="3815079" y="735330"/>
                  </a:cubicBezTo>
                  <a:cubicBezTo>
                    <a:pt x="3817619" y="758190"/>
                    <a:pt x="3832859" y="739140"/>
                    <a:pt x="3841749" y="741680"/>
                  </a:cubicBezTo>
                  <a:cubicBezTo>
                    <a:pt x="3839209" y="736600"/>
                    <a:pt x="3835399" y="731520"/>
                    <a:pt x="3831590" y="725170"/>
                  </a:cubicBezTo>
                  <a:cubicBezTo>
                    <a:pt x="3848099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69" y="736600"/>
                  </a:cubicBezTo>
                  <a:cubicBezTo>
                    <a:pt x="3992879" y="735330"/>
                    <a:pt x="3995419" y="735330"/>
                    <a:pt x="3996690" y="734060"/>
                  </a:cubicBezTo>
                  <a:cubicBezTo>
                    <a:pt x="3999230" y="725170"/>
                    <a:pt x="4000499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19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19" y="78740"/>
                  </a:lnTo>
                  <a:cubicBezTo>
                    <a:pt x="2221230" y="80010"/>
                    <a:pt x="2200909" y="85090"/>
                    <a:pt x="2180590" y="86360"/>
                  </a:cubicBezTo>
                  <a:cubicBezTo>
                    <a:pt x="2148840" y="88900"/>
                    <a:pt x="2115819" y="90170"/>
                    <a:pt x="2084069" y="92710"/>
                  </a:cubicBezTo>
                  <a:cubicBezTo>
                    <a:pt x="2076449" y="92710"/>
                    <a:pt x="2067559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1"/>
                  </a:cubicBezTo>
                  <a:cubicBezTo>
                    <a:pt x="29210" y="1938021"/>
                    <a:pt x="29210" y="1967231"/>
                    <a:pt x="34290" y="1968500"/>
                  </a:cubicBezTo>
                  <a:cubicBezTo>
                    <a:pt x="43180" y="1972310"/>
                    <a:pt x="45720" y="1983740"/>
                    <a:pt x="53340" y="1988821"/>
                  </a:cubicBezTo>
                  <a:cubicBezTo>
                    <a:pt x="54610" y="1990091"/>
                    <a:pt x="55880" y="1992631"/>
                    <a:pt x="55880" y="1992631"/>
                  </a:cubicBezTo>
                  <a:cubicBezTo>
                    <a:pt x="45720" y="2004060"/>
                    <a:pt x="60960" y="1998981"/>
                    <a:pt x="63500" y="2004060"/>
                  </a:cubicBezTo>
                  <a:cubicBezTo>
                    <a:pt x="60960" y="2010410"/>
                    <a:pt x="55880" y="2016760"/>
                    <a:pt x="54610" y="2024381"/>
                  </a:cubicBezTo>
                  <a:cubicBezTo>
                    <a:pt x="53340" y="2032001"/>
                    <a:pt x="54610" y="2038351"/>
                    <a:pt x="66040" y="2034541"/>
                  </a:cubicBezTo>
                  <a:cubicBezTo>
                    <a:pt x="64770" y="2045971"/>
                    <a:pt x="63500" y="2056131"/>
                    <a:pt x="62230" y="2067561"/>
                  </a:cubicBezTo>
                  <a:cubicBezTo>
                    <a:pt x="63500" y="2067561"/>
                    <a:pt x="64770" y="2066291"/>
                    <a:pt x="64770" y="2066291"/>
                  </a:cubicBezTo>
                  <a:cubicBezTo>
                    <a:pt x="68580" y="2075181"/>
                    <a:pt x="71120" y="2082801"/>
                    <a:pt x="74930" y="2090421"/>
                  </a:cubicBezTo>
                  <a:cubicBezTo>
                    <a:pt x="81280" y="2090421"/>
                    <a:pt x="87630" y="2091691"/>
                    <a:pt x="95250" y="2092960"/>
                  </a:cubicBezTo>
                  <a:lnTo>
                    <a:pt x="95250" y="2096771"/>
                  </a:lnTo>
                  <a:cubicBezTo>
                    <a:pt x="91440" y="2098041"/>
                    <a:pt x="87630" y="2099310"/>
                    <a:pt x="83820" y="2100581"/>
                  </a:cubicBezTo>
                  <a:cubicBezTo>
                    <a:pt x="85090" y="2101851"/>
                    <a:pt x="87630" y="2101851"/>
                    <a:pt x="87630" y="2101851"/>
                  </a:cubicBezTo>
                  <a:cubicBezTo>
                    <a:pt x="88900" y="2120901"/>
                    <a:pt x="105410" y="2118361"/>
                    <a:pt x="116840" y="2123441"/>
                  </a:cubicBezTo>
                  <a:cubicBezTo>
                    <a:pt x="121920" y="2125981"/>
                    <a:pt x="128270" y="2127251"/>
                    <a:pt x="132080" y="2125981"/>
                  </a:cubicBezTo>
                  <a:cubicBezTo>
                    <a:pt x="139700" y="2122171"/>
                    <a:pt x="144780" y="2123441"/>
                    <a:pt x="144780" y="2131060"/>
                  </a:cubicBezTo>
                  <a:cubicBezTo>
                    <a:pt x="144780" y="2134871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1"/>
                    <a:pt x="265430" y="2128521"/>
                  </a:cubicBezTo>
                  <a:cubicBezTo>
                    <a:pt x="275590" y="2128521"/>
                    <a:pt x="284480" y="2128521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19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39" y="3083560"/>
                    <a:pt x="895349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599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19" y="3026410"/>
                  </a:cubicBezTo>
                  <a:cubicBezTo>
                    <a:pt x="1398269" y="3025140"/>
                    <a:pt x="1405889" y="3018790"/>
                    <a:pt x="1408430" y="3021330"/>
                  </a:cubicBezTo>
                  <a:cubicBezTo>
                    <a:pt x="1421130" y="3031490"/>
                    <a:pt x="1430019" y="3022600"/>
                    <a:pt x="1436369" y="3017520"/>
                  </a:cubicBezTo>
                  <a:cubicBezTo>
                    <a:pt x="1441449" y="3018790"/>
                    <a:pt x="1443989" y="3022600"/>
                    <a:pt x="1446530" y="3021330"/>
                  </a:cubicBezTo>
                  <a:cubicBezTo>
                    <a:pt x="1452880" y="3020060"/>
                    <a:pt x="1460499" y="3018790"/>
                    <a:pt x="1466849" y="3017520"/>
                  </a:cubicBezTo>
                  <a:cubicBezTo>
                    <a:pt x="1480819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799" y="3002280"/>
                    <a:pt x="1583690" y="3004820"/>
                    <a:pt x="1592580" y="3006090"/>
                  </a:cubicBezTo>
                  <a:cubicBezTo>
                    <a:pt x="1595119" y="3006090"/>
                    <a:pt x="1598930" y="3006090"/>
                    <a:pt x="1598930" y="3004820"/>
                  </a:cubicBezTo>
                  <a:cubicBezTo>
                    <a:pt x="1598930" y="2992120"/>
                    <a:pt x="1619249" y="2998470"/>
                    <a:pt x="1616710" y="2984500"/>
                  </a:cubicBezTo>
                  <a:cubicBezTo>
                    <a:pt x="1619249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09" y="2980690"/>
                    <a:pt x="1691640" y="2979420"/>
                    <a:pt x="1700530" y="2985770"/>
                  </a:cubicBezTo>
                  <a:cubicBezTo>
                    <a:pt x="1699259" y="2987040"/>
                    <a:pt x="1696719" y="2988310"/>
                    <a:pt x="1694180" y="2990850"/>
                  </a:cubicBezTo>
                  <a:cubicBezTo>
                    <a:pt x="1709419" y="2987040"/>
                    <a:pt x="1723390" y="2979420"/>
                    <a:pt x="1738630" y="2980690"/>
                  </a:cubicBezTo>
                  <a:cubicBezTo>
                    <a:pt x="1753869" y="2980690"/>
                    <a:pt x="1769109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19" y="2985770"/>
                  </a:cubicBezTo>
                  <a:cubicBezTo>
                    <a:pt x="1805940" y="2974340"/>
                    <a:pt x="1818640" y="2975610"/>
                    <a:pt x="1826259" y="2981960"/>
                  </a:cubicBezTo>
                  <a:cubicBezTo>
                    <a:pt x="1836419" y="2989580"/>
                    <a:pt x="1842769" y="2983230"/>
                    <a:pt x="1851659" y="2981960"/>
                  </a:cubicBezTo>
                  <a:cubicBezTo>
                    <a:pt x="1844039" y="2978150"/>
                    <a:pt x="1837689" y="2974340"/>
                    <a:pt x="1831339" y="2971800"/>
                  </a:cubicBezTo>
                  <a:cubicBezTo>
                    <a:pt x="1832609" y="2970530"/>
                    <a:pt x="1832609" y="2969260"/>
                    <a:pt x="1833879" y="2967990"/>
                  </a:cubicBezTo>
                  <a:cubicBezTo>
                    <a:pt x="1837689" y="2969260"/>
                    <a:pt x="1842769" y="2970530"/>
                    <a:pt x="1846579" y="2973070"/>
                  </a:cubicBezTo>
                  <a:cubicBezTo>
                    <a:pt x="1847849" y="2967990"/>
                    <a:pt x="1850389" y="2964180"/>
                    <a:pt x="1851659" y="2960370"/>
                  </a:cubicBezTo>
                  <a:cubicBezTo>
                    <a:pt x="1864359" y="2966720"/>
                    <a:pt x="1875789" y="2971799"/>
                    <a:pt x="1889759" y="2962909"/>
                  </a:cubicBezTo>
                  <a:cubicBezTo>
                    <a:pt x="1892299" y="2961639"/>
                    <a:pt x="1902459" y="2954020"/>
                    <a:pt x="1899919" y="2966720"/>
                  </a:cubicBezTo>
                  <a:cubicBezTo>
                    <a:pt x="1893569" y="2970530"/>
                    <a:pt x="1887219" y="2974340"/>
                    <a:pt x="1880869" y="2976880"/>
                  </a:cubicBezTo>
                  <a:cubicBezTo>
                    <a:pt x="1880869" y="2978150"/>
                    <a:pt x="1882139" y="2978150"/>
                    <a:pt x="1882139" y="2979420"/>
                  </a:cubicBezTo>
                  <a:cubicBezTo>
                    <a:pt x="1889759" y="2978149"/>
                    <a:pt x="1898649" y="2976880"/>
                    <a:pt x="1907539" y="2975609"/>
                  </a:cubicBezTo>
                  <a:cubicBezTo>
                    <a:pt x="1904999" y="2971799"/>
                    <a:pt x="1903729" y="2969259"/>
                    <a:pt x="1902459" y="2966720"/>
                  </a:cubicBezTo>
                  <a:cubicBezTo>
                    <a:pt x="1911349" y="2967990"/>
                    <a:pt x="1921509" y="2969259"/>
                    <a:pt x="1930399" y="2967990"/>
                  </a:cubicBezTo>
                  <a:cubicBezTo>
                    <a:pt x="1949449" y="2966720"/>
                    <a:pt x="1963419" y="2947670"/>
                    <a:pt x="1986279" y="2955290"/>
                  </a:cubicBezTo>
                  <a:cubicBezTo>
                    <a:pt x="1993899" y="2957830"/>
                    <a:pt x="2011679" y="2955290"/>
                    <a:pt x="2012949" y="2938780"/>
                  </a:cubicBezTo>
                  <a:cubicBezTo>
                    <a:pt x="2012949" y="2942590"/>
                    <a:pt x="2012949" y="2947670"/>
                    <a:pt x="2014219" y="2950209"/>
                  </a:cubicBezTo>
                  <a:cubicBezTo>
                    <a:pt x="2026919" y="2946399"/>
                    <a:pt x="2038349" y="2942589"/>
                    <a:pt x="2051049" y="2938780"/>
                  </a:cubicBezTo>
                  <a:cubicBezTo>
                    <a:pt x="2051049" y="2940050"/>
                    <a:pt x="2048509" y="2943859"/>
                    <a:pt x="2049779" y="2946400"/>
                  </a:cubicBezTo>
                  <a:cubicBezTo>
                    <a:pt x="2049779" y="2950210"/>
                    <a:pt x="2052319" y="2954020"/>
                    <a:pt x="2054859" y="2956560"/>
                  </a:cubicBezTo>
                  <a:cubicBezTo>
                    <a:pt x="2056129" y="2957830"/>
                    <a:pt x="2062479" y="2956560"/>
                    <a:pt x="2062479" y="2955290"/>
                  </a:cubicBezTo>
                  <a:cubicBezTo>
                    <a:pt x="2065019" y="2943860"/>
                    <a:pt x="2073909" y="2945130"/>
                    <a:pt x="2082799" y="2945130"/>
                  </a:cubicBezTo>
                  <a:cubicBezTo>
                    <a:pt x="2090419" y="2945130"/>
                    <a:pt x="2099309" y="2943859"/>
                    <a:pt x="2108199" y="2942590"/>
                  </a:cubicBezTo>
                  <a:cubicBezTo>
                    <a:pt x="2112009" y="2936240"/>
                    <a:pt x="2114549" y="2926080"/>
                    <a:pt x="2127249" y="2938780"/>
                  </a:cubicBezTo>
                  <a:cubicBezTo>
                    <a:pt x="2132329" y="2943859"/>
                    <a:pt x="2145029" y="2942590"/>
                    <a:pt x="2146299" y="2932430"/>
                  </a:cubicBezTo>
                  <a:lnTo>
                    <a:pt x="2199639" y="2932430"/>
                  </a:lnTo>
                  <a:lnTo>
                    <a:pt x="2199639" y="2934970"/>
                  </a:lnTo>
                  <a:cubicBezTo>
                    <a:pt x="2205989" y="2933699"/>
                    <a:pt x="2212339" y="2931159"/>
                    <a:pt x="2217419" y="2929890"/>
                  </a:cubicBezTo>
                  <a:cubicBezTo>
                    <a:pt x="2221229" y="2936240"/>
                    <a:pt x="2225039" y="2942590"/>
                    <a:pt x="2230119" y="2950210"/>
                  </a:cubicBezTo>
                  <a:cubicBezTo>
                    <a:pt x="2239009" y="2926080"/>
                    <a:pt x="2249169" y="2921000"/>
                    <a:pt x="2266949" y="2929890"/>
                  </a:cubicBezTo>
                  <a:cubicBezTo>
                    <a:pt x="2269489" y="2931160"/>
                    <a:pt x="2269489" y="2937510"/>
                    <a:pt x="2270759" y="2942590"/>
                  </a:cubicBezTo>
                  <a:cubicBezTo>
                    <a:pt x="2272029" y="2941320"/>
                    <a:pt x="2279649" y="2938780"/>
                    <a:pt x="2279649" y="2937510"/>
                  </a:cubicBezTo>
                  <a:cubicBezTo>
                    <a:pt x="2278379" y="2927350"/>
                    <a:pt x="2292349" y="2934970"/>
                    <a:pt x="2291079" y="2927350"/>
                  </a:cubicBezTo>
                  <a:cubicBezTo>
                    <a:pt x="2302509" y="2932430"/>
                    <a:pt x="2305049" y="2924810"/>
                    <a:pt x="2307589" y="2919730"/>
                  </a:cubicBezTo>
                  <a:cubicBezTo>
                    <a:pt x="2302509" y="2915920"/>
                    <a:pt x="2299969" y="2913380"/>
                    <a:pt x="2296159" y="2909570"/>
                  </a:cubicBezTo>
                  <a:cubicBezTo>
                    <a:pt x="2297429" y="2908299"/>
                    <a:pt x="2297429" y="2907030"/>
                    <a:pt x="2298699" y="2905759"/>
                  </a:cubicBezTo>
                  <a:cubicBezTo>
                    <a:pt x="2308859" y="2912109"/>
                    <a:pt x="2319019" y="2918459"/>
                    <a:pt x="2325369" y="2922270"/>
                  </a:cubicBezTo>
                  <a:cubicBezTo>
                    <a:pt x="2335529" y="2920999"/>
                    <a:pt x="2344419" y="2920999"/>
                    <a:pt x="2353309" y="2919730"/>
                  </a:cubicBezTo>
                  <a:cubicBezTo>
                    <a:pt x="2362199" y="2918460"/>
                    <a:pt x="2371089" y="2914650"/>
                    <a:pt x="2381249" y="2912109"/>
                  </a:cubicBezTo>
                  <a:cubicBezTo>
                    <a:pt x="2382519" y="2914649"/>
                    <a:pt x="2383789" y="2915920"/>
                    <a:pt x="2385059" y="2918459"/>
                  </a:cubicBezTo>
                  <a:cubicBezTo>
                    <a:pt x="2388869" y="2913380"/>
                    <a:pt x="2391409" y="2908299"/>
                    <a:pt x="2396489" y="2899409"/>
                  </a:cubicBezTo>
                  <a:lnTo>
                    <a:pt x="2396489" y="2919730"/>
                  </a:lnTo>
                  <a:cubicBezTo>
                    <a:pt x="2407919" y="2912109"/>
                    <a:pt x="2416809" y="2905759"/>
                    <a:pt x="2424429" y="2899409"/>
                  </a:cubicBezTo>
                  <a:cubicBezTo>
                    <a:pt x="2429509" y="2908299"/>
                    <a:pt x="2433319" y="2917189"/>
                    <a:pt x="2437129" y="2924809"/>
                  </a:cubicBezTo>
                  <a:cubicBezTo>
                    <a:pt x="2438399" y="2924809"/>
                    <a:pt x="2438399" y="2923539"/>
                    <a:pt x="2439669" y="2923539"/>
                  </a:cubicBezTo>
                  <a:cubicBezTo>
                    <a:pt x="2438399" y="2918459"/>
                    <a:pt x="2437129" y="2913379"/>
                    <a:pt x="2434589" y="2907029"/>
                  </a:cubicBezTo>
                  <a:lnTo>
                    <a:pt x="2499359" y="2907029"/>
                  </a:lnTo>
                  <a:cubicBezTo>
                    <a:pt x="2505709" y="2895599"/>
                    <a:pt x="2519679" y="2894329"/>
                    <a:pt x="2531109" y="2905759"/>
                  </a:cubicBezTo>
                  <a:cubicBezTo>
                    <a:pt x="2547619" y="2922269"/>
                    <a:pt x="2550159" y="2922269"/>
                    <a:pt x="2560319" y="2898139"/>
                  </a:cubicBezTo>
                  <a:cubicBezTo>
                    <a:pt x="2565399" y="2900679"/>
                    <a:pt x="2570479" y="2903219"/>
                    <a:pt x="2576829" y="2907029"/>
                  </a:cubicBezTo>
                  <a:cubicBezTo>
                    <a:pt x="2584449" y="2890519"/>
                    <a:pt x="2597149" y="2890519"/>
                    <a:pt x="2612389" y="2895599"/>
                  </a:cubicBezTo>
                  <a:cubicBezTo>
                    <a:pt x="2620009" y="2898139"/>
                    <a:pt x="2628899" y="2893059"/>
                    <a:pt x="2637789" y="2890519"/>
                  </a:cubicBezTo>
                  <a:lnTo>
                    <a:pt x="2644139" y="2896869"/>
                  </a:lnTo>
                  <a:cubicBezTo>
                    <a:pt x="2651759" y="2894329"/>
                    <a:pt x="2658109" y="2893059"/>
                    <a:pt x="2664459" y="2890519"/>
                  </a:cubicBezTo>
                  <a:cubicBezTo>
                    <a:pt x="2665730" y="2894329"/>
                    <a:pt x="2665730" y="2896869"/>
                    <a:pt x="2666999" y="2903219"/>
                  </a:cubicBezTo>
                  <a:cubicBezTo>
                    <a:pt x="2672079" y="2898139"/>
                    <a:pt x="2675889" y="2893059"/>
                    <a:pt x="2682239" y="2886709"/>
                  </a:cubicBezTo>
                  <a:cubicBezTo>
                    <a:pt x="2687319" y="2893059"/>
                    <a:pt x="2691129" y="2899409"/>
                    <a:pt x="2696209" y="2905759"/>
                  </a:cubicBezTo>
                  <a:cubicBezTo>
                    <a:pt x="2705099" y="2905759"/>
                    <a:pt x="2719069" y="2913379"/>
                    <a:pt x="2721609" y="2893059"/>
                  </a:cubicBezTo>
                  <a:cubicBezTo>
                    <a:pt x="2721609" y="2890519"/>
                    <a:pt x="2729230" y="2886709"/>
                    <a:pt x="2733039" y="2885439"/>
                  </a:cubicBezTo>
                  <a:cubicBezTo>
                    <a:pt x="2740659" y="2884169"/>
                    <a:pt x="2748279" y="2882899"/>
                    <a:pt x="2755899" y="2882899"/>
                  </a:cubicBezTo>
                  <a:cubicBezTo>
                    <a:pt x="2753359" y="2877819"/>
                    <a:pt x="2750819" y="2874009"/>
                    <a:pt x="2747009" y="2867659"/>
                  </a:cubicBezTo>
                  <a:cubicBezTo>
                    <a:pt x="2757169" y="2870199"/>
                    <a:pt x="2764789" y="2870199"/>
                    <a:pt x="2771139" y="2872739"/>
                  </a:cubicBezTo>
                  <a:cubicBezTo>
                    <a:pt x="2785109" y="2879089"/>
                    <a:pt x="2796539" y="2879089"/>
                    <a:pt x="2810509" y="2868929"/>
                  </a:cubicBezTo>
                  <a:cubicBezTo>
                    <a:pt x="2807969" y="2867659"/>
                    <a:pt x="2805430" y="2865119"/>
                    <a:pt x="2802889" y="2863849"/>
                  </a:cubicBezTo>
                  <a:cubicBezTo>
                    <a:pt x="2804159" y="2860039"/>
                    <a:pt x="2806699" y="2856229"/>
                    <a:pt x="2807969" y="2852419"/>
                  </a:cubicBezTo>
                  <a:cubicBezTo>
                    <a:pt x="2813049" y="2837179"/>
                    <a:pt x="2825749" y="2847339"/>
                    <a:pt x="2834639" y="2843529"/>
                  </a:cubicBezTo>
                  <a:cubicBezTo>
                    <a:pt x="2834639" y="2843529"/>
                    <a:pt x="2839719" y="2848609"/>
                    <a:pt x="2840989" y="2852419"/>
                  </a:cubicBezTo>
                  <a:cubicBezTo>
                    <a:pt x="2844799" y="2860039"/>
                    <a:pt x="2847339" y="2868929"/>
                    <a:pt x="2851149" y="2877819"/>
                  </a:cubicBezTo>
                  <a:cubicBezTo>
                    <a:pt x="2874009" y="2863849"/>
                    <a:pt x="2894329" y="2868929"/>
                    <a:pt x="2914649" y="2871469"/>
                  </a:cubicBezTo>
                  <a:cubicBezTo>
                    <a:pt x="2909569" y="2868929"/>
                    <a:pt x="2905759" y="2866389"/>
                    <a:pt x="2901949" y="2863849"/>
                  </a:cubicBezTo>
                  <a:cubicBezTo>
                    <a:pt x="2901949" y="2862579"/>
                    <a:pt x="2903219" y="2861309"/>
                    <a:pt x="2903219" y="2860039"/>
                  </a:cubicBezTo>
                  <a:cubicBezTo>
                    <a:pt x="2908299" y="2861309"/>
                    <a:pt x="2914649" y="2863849"/>
                    <a:pt x="2919730" y="2865119"/>
                  </a:cubicBezTo>
                  <a:cubicBezTo>
                    <a:pt x="2919730" y="2863849"/>
                    <a:pt x="2919730" y="2862579"/>
                    <a:pt x="2918459" y="2861309"/>
                  </a:cubicBezTo>
                  <a:cubicBezTo>
                    <a:pt x="2922269" y="2860039"/>
                    <a:pt x="2928619" y="2857499"/>
                    <a:pt x="2929889" y="2858769"/>
                  </a:cubicBezTo>
                  <a:cubicBezTo>
                    <a:pt x="2937509" y="2874009"/>
                    <a:pt x="2950209" y="2862579"/>
                    <a:pt x="2961639" y="2866389"/>
                  </a:cubicBezTo>
                  <a:cubicBezTo>
                    <a:pt x="2959099" y="2856229"/>
                    <a:pt x="2957829" y="2848609"/>
                    <a:pt x="2956559" y="2843529"/>
                  </a:cubicBezTo>
                  <a:cubicBezTo>
                    <a:pt x="2961639" y="2838449"/>
                    <a:pt x="2966719" y="2834639"/>
                    <a:pt x="2974339" y="2829559"/>
                  </a:cubicBezTo>
                  <a:cubicBezTo>
                    <a:pt x="2974339" y="2835909"/>
                    <a:pt x="2973069" y="2842259"/>
                    <a:pt x="2973069" y="2848609"/>
                  </a:cubicBezTo>
                  <a:cubicBezTo>
                    <a:pt x="2973069" y="2854959"/>
                    <a:pt x="2974339" y="2861309"/>
                    <a:pt x="2976879" y="2865119"/>
                  </a:cubicBezTo>
                  <a:cubicBezTo>
                    <a:pt x="2978149" y="2867659"/>
                    <a:pt x="2985769" y="2865119"/>
                    <a:pt x="2990849" y="2863849"/>
                  </a:cubicBezTo>
                  <a:cubicBezTo>
                    <a:pt x="2999739" y="2860039"/>
                    <a:pt x="3008629" y="2854959"/>
                    <a:pt x="3017519" y="2865119"/>
                  </a:cubicBezTo>
                  <a:cubicBezTo>
                    <a:pt x="3018790" y="2866389"/>
                    <a:pt x="3023869" y="2865119"/>
                    <a:pt x="3026409" y="2862579"/>
                  </a:cubicBezTo>
                  <a:cubicBezTo>
                    <a:pt x="3032759" y="2856229"/>
                    <a:pt x="3037839" y="2847339"/>
                    <a:pt x="3045459" y="2861309"/>
                  </a:cubicBezTo>
                  <a:cubicBezTo>
                    <a:pt x="3046730" y="2862579"/>
                    <a:pt x="3054349" y="2862579"/>
                    <a:pt x="3058159" y="2861309"/>
                  </a:cubicBezTo>
                  <a:cubicBezTo>
                    <a:pt x="3067049" y="2857499"/>
                    <a:pt x="3074669" y="2853689"/>
                    <a:pt x="3083559" y="2848609"/>
                  </a:cubicBezTo>
                  <a:cubicBezTo>
                    <a:pt x="3082289" y="2852419"/>
                    <a:pt x="3081019" y="2854959"/>
                    <a:pt x="3081019" y="2857499"/>
                  </a:cubicBezTo>
                  <a:cubicBezTo>
                    <a:pt x="3091180" y="2862579"/>
                    <a:pt x="3100069" y="2865119"/>
                    <a:pt x="3107690" y="2853689"/>
                  </a:cubicBezTo>
                  <a:cubicBezTo>
                    <a:pt x="3110230" y="2849879"/>
                    <a:pt x="3119119" y="2849879"/>
                    <a:pt x="3125469" y="2848609"/>
                  </a:cubicBezTo>
                  <a:cubicBezTo>
                    <a:pt x="3121659" y="2844799"/>
                    <a:pt x="3116580" y="2842259"/>
                    <a:pt x="3111499" y="2838449"/>
                  </a:cubicBezTo>
                  <a:cubicBezTo>
                    <a:pt x="3133089" y="2825749"/>
                    <a:pt x="3135629" y="2827019"/>
                    <a:pt x="3135629" y="2844799"/>
                  </a:cubicBezTo>
                  <a:cubicBezTo>
                    <a:pt x="3138169" y="2839719"/>
                    <a:pt x="3139439" y="2835909"/>
                    <a:pt x="3143249" y="2828289"/>
                  </a:cubicBezTo>
                  <a:cubicBezTo>
                    <a:pt x="3162299" y="2829559"/>
                    <a:pt x="3181349" y="2832099"/>
                    <a:pt x="3201669" y="2833369"/>
                  </a:cubicBezTo>
                  <a:lnTo>
                    <a:pt x="3201669" y="2839719"/>
                  </a:lnTo>
                  <a:lnTo>
                    <a:pt x="3194049" y="2839719"/>
                  </a:lnTo>
                  <a:cubicBezTo>
                    <a:pt x="3178809" y="2840989"/>
                    <a:pt x="3163569" y="2840989"/>
                    <a:pt x="3148329" y="2842259"/>
                  </a:cubicBezTo>
                  <a:cubicBezTo>
                    <a:pt x="3153409" y="2844799"/>
                    <a:pt x="3159759" y="2848609"/>
                    <a:pt x="3164839" y="2851149"/>
                  </a:cubicBezTo>
                  <a:cubicBezTo>
                    <a:pt x="3167379" y="2844799"/>
                    <a:pt x="3168649" y="2846069"/>
                    <a:pt x="3174999" y="2848609"/>
                  </a:cubicBezTo>
                  <a:cubicBezTo>
                    <a:pt x="3183889" y="2851149"/>
                    <a:pt x="3194049" y="2851149"/>
                    <a:pt x="3204209" y="2852419"/>
                  </a:cubicBezTo>
                  <a:cubicBezTo>
                    <a:pt x="3209289" y="2852419"/>
                    <a:pt x="3214369" y="2853689"/>
                    <a:pt x="3220719" y="2854959"/>
                  </a:cubicBezTo>
                  <a:cubicBezTo>
                    <a:pt x="3221990" y="2851149"/>
                    <a:pt x="3224530" y="2846069"/>
                    <a:pt x="3227069" y="2839719"/>
                  </a:cubicBezTo>
                  <a:cubicBezTo>
                    <a:pt x="3241040" y="2862579"/>
                    <a:pt x="3251199" y="2861309"/>
                    <a:pt x="3267710" y="2838449"/>
                  </a:cubicBezTo>
                  <a:cubicBezTo>
                    <a:pt x="3267710" y="2842259"/>
                    <a:pt x="3268980" y="2844799"/>
                    <a:pt x="3268980" y="2847339"/>
                  </a:cubicBezTo>
                  <a:cubicBezTo>
                    <a:pt x="3274060" y="2847339"/>
                    <a:pt x="3277870" y="2847339"/>
                    <a:pt x="3282950" y="2846069"/>
                  </a:cubicBezTo>
                  <a:cubicBezTo>
                    <a:pt x="3281680" y="2848609"/>
                    <a:pt x="3280410" y="2851149"/>
                    <a:pt x="3279140" y="2852419"/>
                  </a:cubicBezTo>
                  <a:lnTo>
                    <a:pt x="3281680" y="2854959"/>
                  </a:lnTo>
                  <a:cubicBezTo>
                    <a:pt x="3285490" y="2851149"/>
                    <a:pt x="3289300" y="2847339"/>
                    <a:pt x="3295650" y="2842259"/>
                  </a:cubicBezTo>
                  <a:cubicBezTo>
                    <a:pt x="3300730" y="2844799"/>
                    <a:pt x="3307080" y="2847339"/>
                    <a:pt x="3312160" y="2849879"/>
                  </a:cubicBezTo>
                  <a:cubicBezTo>
                    <a:pt x="3317240" y="2846069"/>
                    <a:pt x="3323590" y="2842259"/>
                    <a:pt x="3329940" y="2838449"/>
                  </a:cubicBezTo>
                  <a:cubicBezTo>
                    <a:pt x="3338830" y="2856229"/>
                    <a:pt x="3350260" y="2858769"/>
                    <a:pt x="3360420" y="2846069"/>
                  </a:cubicBezTo>
                  <a:cubicBezTo>
                    <a:pt x="3375660" y="2847339"/>
                    <a:pt x="3388360" y="2848609"/>
                    <a:pt x="3397250" y="2848609"/>
                  </a:cubicBezTo>
                  <a:cubicBezTo>
                    <a:pt x="3398520" y="2839719"/>
                    <a:pt x="3399790" y="2833369"/>
                    <a:pt x="3401060" y="2827019"/>
                  </a:cubicBezTo>
                  <a:cubicBezTo>
                    <a:pt x="3406140" y="2828289"/>
                    <a:pt x="3409950" y="2829559"/>
                    <a:pt x="3415030" y="2830829"/>
                  </a:cubicBezTo>
                  <a:cubicBezTo>
                    <a:pt x="3417570" y="2832099"/>
                    <a:pt x="3420110" y="2834639"/>
                    <a:pt x="3422650" y="2835909"/>
                  </a:cubicBezTo>
                  <a:cubicBezTo>
                    <a:pt x="3418840" y="2837179"/>
                    <a:pt x="3415030" y="2837179"/>
                    <a:pt x="3411220" y="2838449"/>
                  </a:cubicBezTo>
                  <a:cubicBezTo>
                    <a:pt x="3422650" y="2848609"/>
                    <a:pt x="3431540" y="2846069"/>
                    <a:pt x="3440430" y="2838449"/>
                  </a:cubicBezTo>
                  <a:cubicBezTo>
                    <a:pt x="3436620" y="2848609"/>
                    <a:pt x="3448050" y="2847339"/>
                    <a:pt x="3449320" y="2847339"/>
                  </a:cubicBezTo>
                  <a:cubicBezTo>
                    <a:pt x="3465830" y="2840989"/>
                    <a:pt x="3481070" y="2837179"/>
                    <a:pt x="3498850" y="2847339"/>
                  </a:cubicBezTo>
                  <a:cubicBezTo>
                    <a:pt x="3501390" y="2834639"/>
                    <a:pt x="3503930" y="2824479"/>
                    <a:pt x="3505200" y="2814319"/>
                  </a:cubicBezTo>
                  <a:cubicBezTo>
                    <a:pt x="3511550" y="2815589"/>
                    <a:pt x="3516630" y="2815589"/>
                    <a:pt x="3522980" y="2816859"/>
                  </a:cubicBezTo>
                  <a:cubicBezTo>
                    <a:pt x="3528060" y="2816859"/>
                    <a:pt x="3533140" y="2818129"/>
                    <a:pt x="3538220" y="2818129"/>
                  </a:cubicBezTo>
                  <a:lnTo>
                    <a:pt x="3538220" y="2821939"/>
                  </a:lnTo>
                  <a:cubicBezTo>
                    <a:pt x="3533140" y="2823209"/>
                    <a:pt x="3529330" y="2824479"/>
                    <a:pt x="3524250" y="2825749"/>
                  </a:cubicBezTo>
                  <a:lnTo>
                    <a:pt x="3524250" y="2829559"/>
                  </a:lnTo>
                  <a:cubicBezTo>
                    <a:pt x="3542030" y="2833369"/>
                    <a:pt x="3558540" y="2837179"/>
                    <a:pt x="3576320" y="2839719"/>
                  </a:cubicBezTo>
                  <a:cubicBezTo>
                    <a:pt x="3580130" y="2840989"/>
                    <a:pt x="3585210" y="2837179"/>
                    <a:pt x="3591560" y="2833369"/>
                  </a:cubicBezTo>
                  <a:cubicBezTo>
                    <a:pt x="3594100" y="2834639"/>
                    <a:pt x="3600450" y="2837179"/>
                    <a:pt x="3608070" y="2838449"/>
                  </a:cubicBezTo>
                  <a:cubicBezTo>
                    <a:pt x="3627120" y="2840989"/>
                    <a:pt x="3647440" y="2843529"/>
                    <a:pt x="3662680" y="2827019"/>
                  </a:cubicBezTo>
                  <a:cubicBezTo>
                    <a:pt x="3663950" y="2840989"/>
                    <a:pt x="3676650" y="2832099"/>
                    <a:pt x="3683000" y="2837179"/>
                  </a:cubicBezTo>
                  <a:cubicBezTo>
                    <a:pt x="3683000" y="2837179"/>
                    <a:pt x="3689350" y="2832099"/>
                    <a:pt x="3691890" y="2829559"/>
                  </a:cubicBezTo>
                  <a:cubicBezTo>
                    <a:pt x="3691890" y="2829559"/>
                    <a:pt x="3690620" y="2828289"/>
                    <a:pt x="3690620" y="2827019"/>
                  </a:cubicBezTo>
                  <a:cubicBezTo>
                    <a:pt x="3693160" y="2828289"/>
                    <a:pt x="3694430" y="2832099"/>
                    <a:pt x="3696970" y="2830829"/>
                  </a:cubicBezTo>
                  <a:cubicBezTo>
                    <a:pt x="3708400" y="2830829"/>
                    <a:pt x="3718560" y="2829559"/>
                    <a:pt x="3726180" y="2829559"/>
                  </a:cubicBezTo>
                  <a:cubicBezTo>
                    <a:pt x="3732530" y="2833369"/>
                    <a:pt x="3736340" y="2837179"/>
                    <a:pt x="3738880" y="2835909"/>
                  </a:cubicBezTo>
                  <a:cubicBezTo>
                    <a:pt x="3754120" y="2834639"/>
                    <a:pt x="3768090" y="2830829"/>
                    <a:pt x="3782060" y="2830829"/>
                  </a:cubicBezTo>
                  <a:cubicBezTo>
                    <a:pt x="3796030" y="2838449"/>
                    <a:pt x="3793490" y="2824479"/>
                    <a:pt x="3790950" y="2816859"/>
                  </a:cubicBezTo>
                  <a:cubicBezTo>
                    <a:pt x="3796030" y="2811779"/>
                    <a:pt x="3801110" y="2807969"/>
                    <a:pt x="3802380" y="2806699"/>
                  </a:cubicBezTo>
                  <a:cubicBezTo>
                    <a:pt x="3810000" y="2806699"/>
                    <a:pt x="3815080" y="2807969"/>
                    <a:pt x="3818890" y="2806699"/>
                  </a:cubicBezTo>
                  <a:cubicBezTo>
                    <a:pt x="3823969" y="2802889"/>
                    <a:pt x="3827780" y="2796539"/>
                    <a:pt x="3834130" y="2788919"/>
                  </a:cubicBezTo>
                  <a:cubicBezTo>
                    <a:pt x="3841750" y="2787649"/>
                    <a:pt x="3854450" y="2785109"/>
                    <a:pt x="3868420" y="2782569"/>
                  </a:cubicBezTo>
                  <a:cubicBezTo>
                    <a:pt x="3868420" y="2782569"/>
                    <a:pt x="3868420" y="2780029"/>
                    <a:pt x="3869690" y="2777489"/>
                  </a:cubicBezTo>
                  <a:cubicBezTo>
                    <a:pt x="3874770" y="2769869"/>
                    <a:pt x="3887470" y="2767329"/>
                    <a:pt x="3879850" y="2753359"/>
                  </a:cubicBezTo>
                  <a:cubicBezTo>
                    <a:pt x="3878580" y="2750819"/>
                    <a:pt x="3878580" y="2743199"/>
                    <a:pt x="3881120" y="2740659"/>
                  </a:cubicBezTo>
                  <a:cubicBezTo>
                    <a:pt x="3890010" y="2729229"/>
                    <a:pt x="3890010" y="2727959"/>
                    <a:pt x="3874770" y="2722879"/>
                  </a:cubicBezTo>
                  <a:cubicBezTo>
                    <a:pt x="3876040" y="2713989"/>
                    <a:pt x="3867150" y="2702559"/>
                    <a:pt x="3879850" y="2701289"/>
                  </a:cubicBezTo>
                  <a:cubicBezTo>
                    <a:pt x="3883660" y="2693669"/>
                    <a:pt x="3884930" y="2689859"/>
                    <a:pt x="3887470" y="2686049"/>
                  </a:cubicBezTo>
                  <a:cubicBezTo>
                    <a:pt x="3888740" y="2683509"/>
                    <a:pt x="3892550" y="2680969"/>
                    <a:pt x="3892550" y="2678429"/>
                  </a:cubicBezTo>
                  <a:cubicBezTo>
                    <a:pt x="3892550" y="2673349"/>
                    <a:pt x="3890010" y="2666999"/>
                    <a:pt x="3891280" y="2663189"/>
                  </a:cubicBezTo>
                  <a:cubicBezTo>
                    <a:pt x="3895090" y="2649219"/>
                    <a:pt x="3896360" y="2636519"/>
                    <a:pt x="3873500" y="2631439"/>
                  </a:cubicBezTo>
                  <a:cubicBezTo>
                    <a:pt x="3882390" y="2627629"/>
                    <a:pt x="3886200" y="2625089"/>
                    <a:pt x="3892550" y="2622549"/>
                  </a:cubicBezTo>
                  <a:cubicBezTo>
                    <a:pt x="3882390" y="2617469"/>
                    <a:pt x="3873500" y="2613659"/>
                    <a:pt x="3862070" y="2608579"/>
                  </a:cubicBezTo>
                  <a:lnTo>
                    <a:pt x="3873500" y="2608579"/>
                  </a:lnTo>
                  <a:lnTo>
                    <a:pt x="3873500" y="2604769"/>
                  </a:lnTo>
                  <a:cubicBezTo>
                    <a:pt x="3867150" y="2604769"/>
                    <a:pt x="3862070" y="2603499"/>
                    <a:pt x="3855720" y="2603499"/>
                  </a:cubicBezTo>
                  <a:cubicBezTo>
                    <a:pt x="3855720" y="2604769"/>
                    <a:pt x="3855720" y="2606039"/>
                    <a:pt x="3854450" y="2607309"/>
                  </a:cubicBezTo>
                  <a:cubicBezTo>
                    <a:pt x="3853180" y="2604769"/>
                    <a:pt x="3851910" y="2602229"/>
                    <a:pt x="3850640" y="2598419"/>
                  </a:cubicBezTo>
                  <a:cubicBezTo>
                    <a:pt x="3883660" y="2590799"/>
                    <a:pt x="4104640" y="2566669"/>
                    <a:pt x="4084320" y="2562859"/>
                  </a:cubicBezTo>
                  <a:cubicBezTo>
                    <a:pt x="4094480" y="2553969"/>
                    <a:pt x="4090670" y="2538729"/>
                    <a:pt x="4108450" y="2537459"/>
                  </a:cubicBezTo>
                  <a:cubicBezTo>
                    <a:pt x="4113530" y="2537459"/>
                    <a:pt x="4122420" y="2528569"/>
                    <a:pt x="4123690" y="2522219"/>
                  </a:cubicBezTo>
                  <a:cubicBezTo>
                    <a:pt x="4126230" y="2513329"/>
                    <a:pt x="4123690" y="2501899"/>
                    <a:pt x="4126230" y="2493009"/>
                  </a:cubicBezTo>
                  <a:cubicBezTo>
                    <a:pt x="4128770" y="2480309"/>
                    <a:pt x="4133850" y="2467609"/>
                    <a:pt x="4137660" y="2457449"/>
                  </a:cubicBezTo>
                  <a:cubicBezTo>
                    <a:pt x="4133850" y="2451099"/>
                    <a:pt x="4130040" y="2444749"/>
                    <a:pt x="4127500" y="2440939"/>
                  </a:cubicBezTo>
                  <a:cubicBezTo>
                    <a:pt x="4132580" y="2437129"/>
                    <a:pt x="4135120" y="2434589"/>
                    <a:pt x="4138930" y="2433319"/>
                  </a:cubicBezTo>
                  <a:cubicBezTo>
                    <a:pt x="4137660" y="2432049"/>
                    <a:pt x="4137660" y="2430779"/>
                    <a:pt x="4136390" y="2429509"/>
                  </a:cubicBezTo>
                  <a:cubicBezTo>
                    <a:pt x="4132580" y="2430779"/>
                    <a:pt x="4128770" y="2432049"/>
                    <a:pt x="4124960" y="2433319"/>
                  </a:cubicBezTo>
                  <a:cubicBezTo>
                    <a:pt x="4146550" y="2415539"/>
                    <a:pt x="4151630" y="2382519"/>
                    <a:pt x="4133850" y="2367279"/>
                  </a:cubicBezTo>
                  <a:cubicBezTo>
                    <a:pt x="4132580" y="2369819"/>
                    <a:pt x="4130040" y="2372359"/>
                    <a:pt x="4128770" y="2374899"/>
                  </a:cubicBezTo>
                  <a:cubicBezTo>
                    <a:pt x="4123690" y="2366009"/>
                    <a:pt x="4109720" y="2363469"/>
                    <a:pt x="4116070" y="2349499"/>
                  </a:cubicBezTo>
                  <a:cubicBezTo>
                    <a:pt x="4116070" y="2349499"/>
                    <a:pt x="4114800" y="2346959"/>
                    <a:pt x="4113530" y="2346959"/>
                  </a:cubicBezTo>
                  <a:cubicBezTo>
                    <a:pt x="4107180" y="2344419"/>
                    <a:pt x="4108450" y="2340609"/>
                    <a:pt x="4105910" y="2335529"/>
                  </a:cubicBezTo>
                  <a:cubicBezTo>
                    <a:pt x="4102100" y="2324099"/>
                    <a:pt x="4103370" y="2312669"/>
                    <a:pt x="4103370" y="2302509"/>
                  </a:cubicBezTo>
                  <a:lnTo>
                    <a:pt x="4103370" y="2256789"/>
                  </a:lnTo>
                  <a:cubicBezTo>
                    <a:pt x="4103370" y="2246629"/>
                    <a:pt x="4108450" y="2241549"/>
                    <a:pt x="4118610" y="2244089"/>
                  </a:cubicBezTo>
                  <a:cubicBezTo>
                    <a:pt x="4118610" y="2244089"/>
                    <a:pt x="4119880" y="2242819"/>
                    <a:pt x="4121150" y="2242819"/>
                  </a:cubicBezTo>
                  <a:cubicBezTo>
                    <a:pt x="4117340" y="2240279"/>
                    <a:pt x="4114800" y="2239009"/>
                    <a:pt x="4112260" y="2236469"/>
                  </a:cubicBezTo>
                  <a:cubicBezTo>
                    <a:pt x="4112260" y="2235199"/>
                    <a:pt x="4113530" y="2233929"/>
                    <a:pt x="4113530" y="2232659"/>
                  </a:cubicBezTo>
                  <a:cubicBezTo>
                    <a:pt x="4122420" y="2235199"/>
                    <a:pt x="4131310" y="2239009"/>
                    <a:pt x="4137660" y="2241549"/>
                  </a:cubicBezTo>
                  <a:cubicBezTo>
                    <a:pt x="4145280" y="2231389"/>
                    <a:pt x="4151630" y="2223769"/>
                    <a:pt x="4156710" y="2218689"/>
                  </a:cubicBezTo>
                  <a:lnTo>
                    <a:pt x="4156710" y="2195829"/>
                  </a:lnTo>
                  <a:cubicBezTo>
                    <a:pt x="4154170" y="2195829"/>
                    <a:pt x="4150360" y="2197099"/>
                    <a:pt x="4146550" y="2197099"/>
                  </a:cubicBezTo>
                  <a:cubicBezTo>
                    <a:pt x="4144010" y="2190749"/>
                    <a:pt x="4142740" y="2184399"/>
                    <a:pt x="4140200" y="2175509"/>
                  </a:cubicBezTo>
                  <a:cubicBezTo>
                    <a:pt x="4146550" y="2179319"/>
                    <a:pt x="4149090" y="2181859"/>
                    <a:pt x="4151630" y="2183129"/>
                  </a:cubicBezTo>
                  <a:cubicBezTo>
                    <a:pt x="4154170" y="2181859"/>
                    <a:pt x="4157980" y="2180589"/>
                    <a:pt x="4161790" y="2178049"/>
                  </a:cubicBezTo>
                  <a:cubicBezTo>
                    <a:pt x="4160520" y="2176779"/>
                    <a:pt x="4159250" y="2175509"/>
                    <a:pt x="4159250" y="2174239"/>
                  </a:cubicBezTo>
                  <a:cubicBezTo>
                    <a:pt x="4155440" y="2174239"/>
                    <a:pt x="4151630" y="2172969"/>
                    <a:pt x="4150360" y="2172969"/>
                  </a:cubicBezTo>
                  <a:cubicBezTo>
                    <a:pt x="4152900" y="2165349"/>
                    <a:pt x="4157980" y="2157729"/>
                    <a:pt x="4155440" y="2153919"/>
                  </a:cubicBezTo>
                  <a:cubicBezTo>
                    <a:pt x="4149090" y="2137409"/>
                    <a:pt x="4155440" y="2124709"/>
                    <a:pt x="4161790" y="2110739"/>
                  </a:cubicBezTo>
                  <a:cubicBezTo>
                    <a:pt x="4163060" y="2106929"/>
                    <a:pt x="4161790" y="2103119"/>
                    <a:pt x="4161790" y="2099309"/>
                  </a:cubicBezTo>
                  <a:cubicBezTo>
                    <a:pt x="4163060" y="2082799"/>
                    <a:pt x="4164330" y="2067559"/>
                    <a:pt x="4165599" y="2044699"/>
                  </a:cubicBezTo>
                  <a:cubicBezTo>
                    <a:pt x="4160519" y="2042159"/>
                    <a:pt x="4152899" y="2035809"/>
                    <a:pt x="4144009" y="2030729"/>
                  </a:cubicBezTo>
                  <a:cubicBezTo>
                    <a:pt x="4136389" y="2026919"/>
                    <a:pt x="4128769" y="2025649"/>
                    <a:pt x="4121149" y="2023109"/>
                  </a:cubicBezTo>
                  <a:cubicBezTo>
                    <a:pt x="4117340" y="2021839"/>
                    <a:pt x="4112259" y="2023109"/>
                    <a:pt x="4108449" y="2021839"/>
                  </a:cubicBezTo>
                  <a:cubicBezTo>
                    <a:pt x="4076699" y="2018029"/>
                    <a:pt x="4043679" y="2012949"/>
                    <a:pt x="4011929" y="2009139"/>
                  </a:cubicBezTo>
                  <a:cubicBezTo>
                    <a:pt x="3985259" y="2005329"/>
                    <a:pt x="3958589" y="2001519"/>
                    <a:pt x="3933189" y="1997709"/>
                  </a:cubicBezTo>
                  <a:cubicBezTo>
                    <a:pt x="3926839" y="1996439"/>
                    <a:pt x="3920489" y="1993899"/>
                    <a:pt x="3912869" y="1993899"/>
                  </a:cubicBezTo>
                  <a:cubicBezTo>
                    <a:pt x="3896359" y="1992629"/>
                    <a:pt x="3878579" y="1992629"/>
                    <a:pt x="3862069" y="1992629"/>
                  </a:cubicBezTo>
                  <a:cubicBezTo>
                    <a:pt x="3853179" y="1992629"/>
                    <a:pt x="3845559" y="1992629"/>
                    <a:pt x="3836669" y="1991359"/>
                  </a:cubicBezTo>
                  <a:cubicBezTo>
                    <a:pt x="3821429" y="1990089"/>
                    <a:pt x="3806189" y="1987549"/>
                    <a:pt x="3790949" y="1986279"/>
                  </a:cubicBezTo>
                  <a:lnTo>
                    <a:pt x="3790949" y="1982469"/>
                  </a:lnTo>
                  <a:cubicBezTo>
                    <a:pt x="3829049" y="1979929"/>
                    <a:pt x="3868419" y="1976119"/>
                    <a:pt x="3907789" y="1983739"/>
                  </a:cubicBezTo>
                  <a:cubicBezTo>
                    <a:pt x="3906519" y="1979929"/>
                    <a:pt x="3905249" y="1976119"/>
                    <a:pt x="3903979" y="1973579"/>
                  </a:cubicBezTo>
                  <a:cubicBezTo>
                    <a:pt x="3912869" y="1972309"/>
                    <a:pt x="3919219" y="1964689"/>
                    <a:pt x="3928109" y="1973579"/>
                  </a:cubicBezTo>
                  <a:cubicBezTo>
                    <a:pt x="3929379" y="1974849"/>
                    <a:pt x="3936999" y="1971039"/>
                    <a:pt x="3942079" y="1969769"/>
                  </a:cubicBezTo>
                  <a:lnTo>
                    <a:pt x="3942079" y="1967229"/>
                  </a:lnTo>
                  <a:lnTo>
                    <a:pt x="3930649" y="1967229"/>
                  </a:lnTo>
                  <a:cubicBezTo>
                    <a:pt x="3943349" y="1957069"/>
                    <a:pt x="3952240" y="1948179"/>
                    <a:pt x="3961129" y="1941829"/>
                  </a:cubicBezTo>
                  <a:cubicBezTo>
                    <a:pt x="3968749" y="1943099"/>
                    <a:pt x="3976369" y="1944369"/>
                    <a:pt x="3981449" y="1945639"/>
                  </a:cubicBezTo>
                  <a:cubicBezTo>
                    <a:pt x="3982719" y="1921509"/>
                    <a:pt x="3962399" y="1920239"/>
                    <a:pt x="3947159" y="1910079"/>
                  </a:cubicBezTo>
                  <a:cubicBezTo>
                    <a:pt x="3953509" y="1906269"/>
                    <a:pt x="3957319" y="1902459"/>
                    <a:pt x="3962399" y="1901189"/>
                  </a:cubicBezTo>
                  <a:cubicBezTo>
                    <a:pt x="3976369" y="1897379"/>
                    <a:pt x="3994149" y="1907539"/>
                    <a:pt x="4003040" y="1885949"/>
                  </a:cubicBezTo>
                  <a:cubicBezTo>
                    <a:pt x="4004310" y="1884679"/>
                    <a:pt x="4008119" y="1884679"/>
                    <a:pt x="4014469" y="1882139"/>
                  </a:cubicBezTo>
                  <a:cubicBezTo>
                    <a:pt x="4010660" y="1878329"/>
                    <a:pt x="4006849" y="1875789"/>
                    <a:pt x="4004310" y="1873249"/>
                  </a:cubicBezTo>
                  <a:cubicBezTo>
                    <a:pt x="4006850" y="1871979"/>
                    <a:pt x="4010660" y="1870709"/>
                    <a:pt x="4010660" y="1870709"/>
                  </a:cubicBezTo>
                  <a:cubicBezTo>
                    <a:pt x="4019550" y="1877059"/>
                    <a:pt x="4025900" y="1882139"/>
                    <a:pt x="4033519" y="1887219"/>
                  </a:cubicBezTo>
                  <a:cubicBezTo>
                    <a:pt x="4034790" y="1885949"/>
                    <a:pt x="4036060" y="1884679"/>
                    <a:pt x="4037329" y="1882139"/>
                  </a:cubicBezTo>
                  <a:cubicBezTo>
                    <a:pt x="4033519" y="1877059"/>
                    <a:pt x="4030979" y="1871979"/>
                    <a:pt x="4027169" y="1866899"/>
                  </a:cubicBezTo>
                  <a:cubicBezTo>
                    <a:pt x="4043679" y="1855469"/>
                    <a:pt x="4044949" y="1849119"/>
                    <a:pt x="4032249" y="1817369"/>
                  </a:cubicBezTo>
                  <a:cubicBezTo>
                    <a:pt x="4041140" y="1816099"/>
                    <a:pt x="4050029" y="1813559"/>
                    <a:pt x="4057649" y="1812289"/>
                  </a:cubicBezTo>
                  <a:cubicBezTo>
                    <a:pt x="4058919" y="1803399"/>
                    <a:pt x="4063999" y="1794509"/>
                    <a:pt x="4062729" y="1786889"/>
                  </a:cubicBezTo>
                  <a:cubicBezTo>
                    <a:pt x="4058919" y="1764029"/>
                    <a:pt x="4081779" y="1753869"/>
                    <a:pt x="4086859" y="1734819"/>
                  </a:cubicBezTo>
                  <a:cubicBezTo>
                    <a:pt x="4086859" y="1733549"/>
                    <a:pt x="4091939" y="1732279"/>
                    <a:pt x="4093209" y="1733549"/>
                  </a:cubicBezTo>
                  <a:cubicBezTo>
                    <a:pt x="4104639" y="1737359"/>
                    <a:pt x="4108449" y="1728469"/>
                    <a:pt x="4112259" y="1722119"/>
                  </a:cubicBezTo>
                  <a:cubicBezTo>
                    <a:pt x="4113529" y="1719579"/>
                    <a:pt x="4114799" y="1717039"/>
                    <a:pt x="4116069" y="1715769"/>
                  </a:cubicBezTo>
                  <a:cubicBezTo>
                    <a:pt x="4127499" y="1709419"/>
                    <a:pt x="4138929" y="1704339"/>
                    <a:pt x="4151629" y="1697989"/>
                  </a:cubicBezTo>
                  <a:cubicBezTo>
                    <a:pt x="4138929" y="1678939"/>
                    <a:pt x="4122419" y="1687829"/>
                    <a:pt x="4108449" y="1685289"/>
                  </a:cubicBezTo>
                  <a:lnTo>
                    <a:pt x="4108449" y="1680209"/>
                  </a:lnTo>
                  <a:cubicBezTo>
                    <a:pt x="4117339" y="1678939"/>
                    <a:pt x="4126229" y="1677669"/>
                    <a:pt x="4136389" y="1676399"/>
                  </a:cubicBezTo>
                  <a:cubicBezTo>
                    <a:pt x="4130039" y="1675129"/>
                    <a:pt x="4124959" y="1673859"/>
                    <a:pt x="4119879" y="1672589"/>
                  </a:cubicBezTo>
                  <a:cubicBezTo>
                    <a:pt x="4126229" y="1666239"/>
                    <a:pt x="4131309" y="1659889"/>
                    <a:pt x="4137659" y="1654809"/>
                  </a:cubicBezTo>
                  <a:cubicBezTo>
                    <a:pt x="4138929" y="1653539"/>
                    <a:pt x="4142739" y="1652269"/>
                    <a:pt x="4144009" y="1652269"/>
                  </a:cubicBezTo>
                  <a:cubicBezTo>
                    <a:pt x="4147819" y="1653539"/>
                    <a:pt x="4151629" y="1657349"/>
                    <a:pt x="4154169" y="1659889"/>
                  </a:cubicBezTo>
                  <a:cubicBezTo>
                    <a:pt x="4155439" y="1656079"/>
                    <a:pt x="4156709" y="1650999"/>
                    <a:pt x="4159249" y="1647189"/>
                  </a:cubicBezTo>
                  <a:cubicBezTo>
                    <a:pt x="4164329" y="1640839"/>
                    <a:pt x="4170679" y="1635759"/>
                    <a:pt x="4175759" y="1630679"/>
                  </a:cubicBezTo>
                  <a:cubicBezTo>
                    <a:pt x="4182109" y="1638299"/>
                    <a:pt x="4188459" y="1645919"/>
                    <a:pt x="4194809" y="1654809"/>
                  </a:cubicBezTo>
                  <a:cubicBezTo>
                    <a:pt x="4196079" y="1654809"/>
                    <a:pt x="4197349" y="1653539"/>
                    <a:pt x="4197349" y="1653539"/>
                  </a:cubicBezTo>
                  <a:cubicBezTo>
                    <a:pt x="4196079" y="1640839"/>
                    <a:pt x="4196079" y="1628139"/>
                    <a:pt x="4194809" y="1615439"/>
                  </a:cubicBezTo>
                  <a:cubicBezTo>
                    <a:pt x="4199889" y="1616709"/>
                    <a:pt x="4203699" y="1616709"/>
                    <a:pt x="4207509" y="1617979"/>
                  </a:cubicBezTo>
                  <a:cubicBezTo>
                    <a:pt x="4208779" y="1616709"/>
                    <a:pt x="4208779" y="1615439"/>
                    <a:pt x="4210049" y="1615439"/>
                  </a:cubicBezTo>
                  <a:cubicBezTo>
                    <a:pt x="4206239" y="1614169"/>
                    <a:pt x="4203699" y="1612899"/>
                    <a:pt x="4199889" y="1611629"/>
                  </a:cubicBezTo>
                  <a:cubicBezTo>
                    <a:pt x="4206239" y="1604009"/>
                    <a:pt x="4210049" y="1598929"/>
                    <a:pt x="4211319" y="1597659"/>
                  </a:cubicBezTo>
                  <a:lnTo>
                    <a:pt x="4211319" y="1573529"/>
                  </a:lnTo>
                  <a:cubicBezTo>
                    <a:pt x="4208779" y="1572259"/>
                    <a:pt x="4206239" y="1569719"/>
                    <a:pt x="4202429" y="1568449"/>
                  </a:cubicBezTo>
                  <a:cubicBezTo>
                    <a:pt x="4199889" y="1567179"/>
                    <a:pt x="4197349" y="1565909"/>
                    <a:pt x="4194809" y="1565909"/>
                  </a:cubicBezTo>
                  <a:cubicBezTo>
                    <a:pt x="4197349" y="1563369"/>
                    <a:pt x="4202429" y="1559559"/>
                    <a:pt x="4203699" y="1559559"/>
                  </a:cubicBezTo>
                  <a:cubicBezTo>
                    <a:pt x="4212589" y="1564639"/>
                    <a:pt x="4210049" y="1550669"/>
                    <a:pt x="4215129" y="1551939"/>
                  </a:cubicBezTo>
                  <a:cubicBezTo>
                    <a:pt x="4215129" y="1548129"/>
                    <a:pt x="4215129" y="1540509"/>
                    <a:pt x="4213859" y="1540509"/>
                  </a:cubicBezTo>
                  <a:cubicBezTo>
                    <a:pt x="4197349" y="1534159"/>
                    <a:pt x="4199889" y="1520189"/>
                    <a:pt x="4196079" y="1511299"/>
                  </a:cubicBezTo>
                  <a:close/>
                  <a:moveTo>
                    <a:pt x="234949" y="990600"/>
                  </a:moveTo>
                  <a:lnTo>
                    <a:pt x="271779" y="990600"/>
                  </a:lnTo>
                  <a:cubicBezTo>
                    <a:pt x="262889" y="1002030"/>
                    <a:pt x="241299" y="1002030"/>
                    <a:pt x="234949" y="990600"/>
                  </a:cubicBezTo>
                  <a:close/>
                  <a:moveTo>
                    <a:pt x="488949" y="1507490"/>
                  </a:moveTo>
                  <a:lnTo>
                    <a:pt x="488949" y="1502410"/>
                  </a:lnTo>
                  <a:cubicBezTo>
                    <a:pt x="505459" y="1501140"/>
                    <a:pt x="523239" y="1499870"/>
                    <a:pt x="539749" y="1499870"/>
                  </a:cubicBezTo>
                  <a:cubicBezTo>
                    <a:pt x="521969" y="1499870"/>
                    <a:pt x="506729" y="1515110"/>
                    <a:pt x="488949" y="1507490"/>
                  </a:cubicBezTo>
                  <a:close/>
                  <a:moveTo>
                    <a:pt x="182879" y="2123440"/>
                  </a:moveTo>
                  <a:cubicBezTo>
                    <a:pt x="190499" y="2115820"/>
                    <a:pt x="196849" y="2110740"/>
                    <a:pt x="199389" y="2106930"/>
                  </a:cubicBezTo>
                  <a:cubicBezTo>
                    <a:pt x="205739" y="2112010"/>
                    <a:pt x="209549" y="2115820"/>
                    <a:pt x="213359" y="2119630"/>
                  </a:cubicBezTo>
                  <a:cubicBezTo>
                    <a:pt x="204469" y="2119630"/>
                    <a:pt x="195579" y="2120900"/>
                    <a:pt x="182879" y="2123440"/>
                  </a:cubicBezTo>
                  <a:close/>
                  <a:moveTo>
                    <a:pt x="271779" y="2117090"/>
                  </a:moveTo>
                  <a:lnTo>
                    <a:pt x="238759" y="2117090"/>
                  </a:lnTo>
                  <a:cubicBezTo>
                    <a:pt x="237489" y="2117090"/>
                    <a:pt x="236219" y="2112010"/>
                    <a:pt x="233679" y="2108200"/>
                  </a:cubicBezTo>
                  <a:cubicBezTo>
                    <a:pt x="248919" y="2109470"/>
                    <a:pt x="260349" y="2110740"/>
                    <a:pt x="271779" y="2112010"/>
                  </a:cubicBezTo>
                  <a:lnTo>
                    <a:pt x="271779" y="2117090"/>
                  </a:lnTo>
                  <a:close/>
                  <a:moveTo>
                    <a:pt x="280669" y="2115820"/>
                  </a:moveTo>
                  <a:cubicBezTo>
                    <a:pt x="279399" y="2114550"/>
                    <a:pt x="279399" y="2113280"/>
                    <a:pt x="278129" y="2113280"/>
                  </a:cubicBezTo>
                  <a:cubicBezTo>
                    <a:pt x="283209" y="2109470"/>
                    <a:pt x="289559" y="2106930"/>
                    <a:pt x="294639" y="2103120"/>
                  </a:cubicBezTo>
                  <a:cubicBezTo>
                    <a:pt x="298449" y="2099310"/>
                    <a:pt x="299719" y="2092960"/>
                    <a:pt x="303529" y="2086610"/>
                  </a:cubicBezTo>
                  <a:cubicBezTo>
                    <a:pt x="313689" y="2106930"/>
                    <a:pt x="335279" y="2100580"/>
                    <a:pt x="354329" y="2105660"/>
                  </a:cubicBezTo>
                  <a:cubicBezTo>
                    <a:pt x="328929" y="2108200"/>
                    <a:pt x="304799" y="2112010"/>
                    <a:pt x="280669" y="2115820"/>
                  </a:cubicBezTo>
                  <a:close/>
                  <a:moveTo>
                    <a:pt x="114299" y="2428240"/>
                  </a:moveTo>
                  <a:cubicBezTo>
                    <a:pt x="115569" y="2428240"/>
                    <a:pt x="115569" y="2428240"/>
                    <a:pt x="114299" y="2428240"/>
                  </a:cubicBezTo>
                  <a:close/>
                  <a:moveTo>
                    <a:pt x="345439" y="2609850"/>
                  </a:moveTo>
                  <a:cubicBezTo>
                    <a:pt x="344169" y="2600960"/>
                    <a:pt x="342899" y="2594610"/>
                    <a:pt x="341629" y="2585720"/>
                  </a:cubicBezTo>
                  <a:cubicBezTo>
                    <a:pt x="350519" y="2588260"/>
                    <a:pt x="355599" y="2589530"/>
                    <a:pt x="360679" y="2592070"/>
                  </a:cubicBezTo>
                  <a:cubicBezTo>
                    <a:pt x="355599" y="2597150"/>
                    <a:pt x="351789" y="2602230"/>
                    <a:pt x="345439" y="2609850"/>
                  </a:cubicBezTo>
                  <a:close/>
                  <a:moveTo>
                    <a:pt x="636269" y="1050290"/>
                  </a:moveTo>
                  <a:cubicBezTo>
                    <a:pt x="627379" y="1051560"/>
                    <a:pt x="618489" y="1055370"/>
                    <a:pt x="610869" y="1055370"/>
                  </a:cubicBezTo>
                  <a:cubicBezTo>
                    <a:pt x="601979" y="1056640"/>
                    <a:pt x="593089" y="1055370"/>
                    <a:pt x="582929" y="1055370"/>
                  </a:cubicBezTo>
                  <a:cubicBezTo>
                    <a:pt x="581659" y="1054100"/>
                    <a:pt x="580389" y="1050290"/>
                    <a:pt x="579119" y="1046480"/>
                  </a:cubicBezTo>
                  <a:cubicBezTo>
                    <a:pt x="588009" y="1043940"/>
                    <a:pt x="596899" y="1040130"/>
                    <a:pt x="607059" y="1037590"/>
                  </a:cubicBezTo>
                  <a:cubicBezTo>
                    <a:pt x="607059" y="1041400"/>
                    <a:pt x="605789" y="1043940"/>
                    <a:pt x="605789" y="1047750"/>
                  </a:cubicBezTo>
                  <a:cubicBezTo>
                    <a:pt x="617219" y="1040130"/>
                    <a:pt x="627379" y="1041400"/>
                    <a:pt x="636269" y="1050290"/>
                  </a:cubicBezTo>
                  <a:cubicBezTo>
                    <a:pt x="650239" y="1040130"/>
                    <a:pt x="652779" y="1041400"/>
                    <a:pt x="656589" y="1062990"/>
                  </a:cubicBezTo>
                  <a:cubicBezTo>
                    <a:pt x="648969" y="1057910"/>
                    <a:pt x="642619" y="1054100"/>
                    <a:pt x="636269" y="1050290"/>
                  </a:cubicBezTo>
                  <a:close/>
                  <a:moveTo>
                    <a:pt x="684529" y="1047750"/>
                  </a:moveTo>
                  <a:cubicBezTo>
                    <a:pt x="687069" y="1045210"/>
                    <a:pt x="689609" y="1042670"/>
                    <a:pt x="690879" y="1040130"/>
                  </a:cubicBezTo>
                  <a:cubicBezTo>
                    <a:pt x="699769" y="1051560"/>
                    <a:pt x="699769" y="1051560"/>
                    <a:pt x="680719" y="1060450"/>
                  </a:cubicBezTo>
                  <a:lnTo>
                    <a:pt x="661669" y="1045210"/>
                  </a:lnTo>
                  <a:cubicBezTo>
                    <a:pt x="674369" y="1035050"/>
                    <a:pt x="681989" y="1035050"/>
                    <a:pt x="684529" y="1047750"/>
                  </a:cubicBezTo>
                  <a:close/>
                  <a:moveTo>
                    <a:pt x="694689" y="2744470"/>
                  </a:moveTo>
                  <a:cubicBezTo>
                    <a:pt x="695959" y="2743200"/>
                    <a:pt x="697229" y="2743200"/>
                    <a:pt x="698499" y="2741930"/>
                  </a:cubicBezTo>
                  <a:cubicBezTo>
                    <a:pt x="699769" y="2744470"/>
                    <a:pt x="702309" y="2747010"/>
                    <a:pt x="704849" y="2750820"/>
                  </a:cubicBezTo>
                  <a:cubicBezTo>
                    <a:pt x="702309" y="2750820"/>
                    <a:pt x="699769" y="2750820"/>
                    <a:pt x="697229" y="2752090"/>
                  </a:cubicBezTo>
                  <a:cubicBezTo>
                    <a:pt x="695959" y="2748280"/>
                    <a:pt x="695959" y="2745740"/>
                    <a:pt x="694689" y="2744470"/>
                  </a:cubicBezTo>
                  <a:close/>
                  <a:moveTo>
                    <a:pt x="772159" y="2735580"/>
                  </a:moveTo>
                  <a:cubicBezTo>
                    <a:pt x="773429" y="2739390"/>
                    <a:pt x="774699" y="2741930"/>
                    <a:pt x="777239" y="2744470"/>
                  </a:cubicBezTo>
                  <a:lnTo>
                    <a:pt x="773429" y="2744470"/>
                  </a:lnTo>
                  <a:cubicBezTo>
                    <a:pt x="773429" y="2741930"/>
                    <a:pt x="773429" y="2739390"/>
                    <a:pt x="772159" y="2735580"/>
                  </a:cubicBezTo>
                  <a:close/>
                  <a:moveTo>
                    <a:pt x="876299" y="3018790"/>
                  </a:moveTo>
                  <a:cubicBezTo>
                    <a:pt x="872489" y="3012440"/>
                    <a:pt x="869949" y="3007360"/>
                    <a:pt x="867409" y="3002280"/>
                  </a:cubicBezTo>
                  <a:lnTo>
                    <a:pt x="873759" y="2995930"/>
                  </a:lnTo>
                  <a:cubicBezTo>
                    <a:pt x="882649" y="3002280"/>
                    <a:pt x="883919" y="3012440"/>
                    <a:pt x="876299" y="3018790"/>
                  </a:cubicBezTo>
                  <a:close/>
                  <a:moveTo>
                    <a:pt x="1198879" y="3044190"/>
                  </a:moveTo>
                  <a:cubicBezTo>
                    <a:pt x="1193799" y="3041650"/>
                    <a:pt x="1188719" y="3040380"/>
                    <a:pt x="1183639" y="3037840"/>
                  </a:cubicBezTo>
                  <a:cubicBezTo>
                    <a:pt x="1188719" y="3032760"/>
                    <a:pt x="1193799" y="3027680"/>
                    <a:pt x="1197609" y="3025140"/>
                  </a:cubicBezTo>
                  <a:lnTo>
                    <a:pt x="1212849" y="3036570"/>
                  </a:lnTo>
                  <a:cubicBezTo>
                    <a:pt x="1209039" y="3039110"/>
                    <a:pt x="1203959" y="3041650"/>
                    <a:pt x="1198879" y="3044190"/>
                  </a:cubicBezTo>
                  <a:close/>
                  <a:moveTo>
                    <a:pt x="3445509" y="2828290"/>
                  </a:moveTo>
                  <a:cubicBezTo>
                    <a:pt x="3444239" y="2829560"/>
                    <a:pt x="3445509" y="2832100"/>
                    <a:pt x="3445509" y="2834640"/>
                  </a:cubicBezTo>
                  <a:lnTo>
                    <a:pt x="3426459" y="2838450"/>
                  </a:lnTo>
                  <a:cubicBezTo>
                    <a:pt x="3423919" y="2827020"/>
                    <a:pt x="3428999" y="2820670"/>
                    <a:pt x="3440429" y="2819400"/>
                  </a:cubicBezTo>
                  <a:cubicBezTo>
                    <a:pt x="3444239" y="2819400"/>
                    <a:pt x="3449319" y="2816860"/>
                    <a:pt x="3455669" y="2816860"/>
                  </a:cubicBezTo>
                  <a:cubicBezTo>
                    <a:pt x="3451859" y="2820670"/>
                    <a:pt x="3448049" y="2823210"/>
                    <a:pt x="3445509" y="2828290"/>
                  </a:cubicBezTo>
                  <a:close/>
                  <a:moveTo>
                    <a:pt x="3470909" y="2825750"/>
                  </a:moveTo>
                  <a:cubicBezTo>
                    <a:pt x="3465829" y="2824480"/>
                    <a:pt x="3462019" y="2820670"/>
                    <a:pt x="3458209" y="2818130"/>
                  </a:cubicBezTo>
                  <a:cubicBezTo>
                    <a:pt x="3463289" y="2811780"/>
                    <a:pt x="3467099" y="2807970"/>
                    <a:pt x="3469639" y="2804160"/>
                  </a:cubicBezTo>
                  <a:cubicBezTo>
                    <a:pt x="3474719" y="2810510"/>
                    <a:pt x="3479799" y="2815590"/>
                    <a:pt x="3484879" y="2823210"/>
                  </a:cubicBezTo>
                  <a:cubicBezTo>
                    <a:pt x="3481069" y="2824480"/>
                    <a:pt x="3475989" y="2825750"/>
                    <a:pt x="3470909" y="2825750"/>
                  </a:cubicBezTo>
                  <a:close/>
                  <a:moveTo>
                    <a:pt x="3604259" y="1967230"/>
                  </a:moveTo>
                  <a:cubicBezTo>
                    <a:pt x="3604259" y="1964690"/>
                    <a:pt x="3604259" y="1963420"/>
                    <a:pt x="3602989" y="1960880"/>
                  </a:cubicBezTo>
                  <a:lnTo>
                    <a:pt x="3629659" y="1957070"/>
                  </a:lnTo>
                  <a:cubicBezTo>
                    <a:pt x="3629659" y="1959610"/>
                    <a:pt x="3630929" y="1962150"/>
                    <a:pt x="3630929" y="1964690"/>
                  </a:cubicBezTo>
                  <a:cubicBezTo>
                    <a:pt x="3620769" y="1964690"/>
                    <a:pt x="3611879" y="1965960"/>
                    <a:pt x="3604259" y="1967230"/>
                  </a:cubicBezTo>
                  <a:close/>
                  <a:moveTo>
                    <a:pt x="3670299" y="1969770"/>
                  </a:moveTo>
                  <a:cubicBezTo>
                    <a:pt x="3662679" y="1969770"/>
                    <a:pt x="3653789" y="1969770"/>
                    <a:pt x="3646169" y="1967230"/>
                  </a:cubicBezTo>
                  <a:cubicBezTo>
                    <a:pt x="3642359" y="1965960"/>
                    <a:pt x="3641089" y="1960880"/>
                    <a:pt x="3637279" y="1958340"/>
                  </a:cubicBezTo>
                  <a:cubicBezTo>
                    <a:pt x="3638549" y="1957070"/>
                    <a:pt x="3638549" y="1955800"/>
                    <a:pt x="3639819" y="1954530"/>
                  </a:cubicBezTo>
                  <a:cubicBezTo>
                    <a:pt x="3651249" y="1957070"/>
                    <a:pt x="3661409" y="1958340"/>
                    <a:pt x="3671569" y="1960880"/>
                  </a:cubicBezTo>
                  <a:cubicBezTo>
                    <a:pt x="3670299" y="1964690"/>
                    <a:pt x="3670299" y="1968500"/>
                    <a:pt x="3670299" y="1969770"/>
                  </a:cubicBezTo>
                  <a:close/>
                  <a:moveTo>
                    <a:pt x="3727449" y="1968500"/>
                  </a:moveTo>
                  <a:cubicBezTo>
                    <a:pt x="3718559" y="1967230"/>
                    <a:pt x="3709669" y="1960880"/>
                    <a:pt x="3700779" y="1969770"/>
                  </a:cubicBezTo>
                  <a:cubicBezTo>
                    <a:pt x="3699509" y="1971040"/>
                    <a:pt x="3691889" y="1967230"/>
                    <a:pt x="3688079" y="1965960"/>
                  </a:cubicBezTo>
                  <a:cubicBezTo>
                    <a:pt x="3688079" y="1964690"/>
                    <a:pt x="3689349" y="1962150"/>
                    <a:pt x="3689349" y="1960880"/>
                  </a:cubicBezTo>
                  <a:lnTo>
                    <a:pt x="3731259" y="1960880"/>
                  </a:lnTo>
                  <a:cubicBezTo>
                    <a:pt x="3732529" y="1960880"/>
                    <a:pt x="3733799" y="1964690"/>
                    <a:pt x="3735069" y="1967230"/>
                  </a:cubicBezTo>
                  <a:cubicBezTo>
                    <a:pt x="3731259" y="1967230"/>
                    <a:pt x="3728719" y="1968500"/>
                    <a:pt x="3727449" y="1968500"/>
                  </a:cubicBezTo>
                  <a:close/>
                  <a:moveTo>
                    <a:pt x="3848099" y="2598420"/>
                  </a:moveTo>
                  <a:cubicBezTo>
                    <a:pt x="3846829" y="2599690"/>
                    <a:pt x="3846829" y="2600960"/>
                    <a:pt x="3846829" y="2599690"/>
                  </a:cubicBezTo>
                  <a:cubicBezTo>
                    <a:pt x="3845559" y="2599690"/>
                    <a:pt x="3845559" y="2598420"/>
                    <a:pt x="3848099" y="2598420"/>
                  </a:cubicBezTo>
                  <a:close/>
                  <a:moveTo>
                    <a:pt x="132079" y="2529840"/>
                  </a:moveTo>
                  <a:cubicBezTo>
                    <a:pt x="130809" y="2529840"/>
                    <a:pt x="130809" y="2531110"/>
                    <a:pt x="129539" y="2531110"/>
                  </a:cubicBezTo>
                  <a:cubicBezTo>
                    <a:pt x="129539" y="2531110"/>
                    <a:pt x="130809" y="2529840"/>
                    <a:pt x="132079" y="2529840"/>
                  </a:cubicBezTo>
                  <a:close/>
                  <a:moveTo>
                    <a:pt x="615949" y="2769870"/>
                  </a:moveTo>
                  <a:cubicBezTo>
                    <a:pt x="621029" y="2772410"/>
                    <a:pt x="626109" y="2774950"/>
                    <a:pt x="629919" y="2776220"/>
                  </a:cubicBezTo>
                  <a:cubicBezTo>
                    <a:pt x="612139" y="2786380"/>
                    <a:pt x="600709" y="2783840"/>
                    <a:pt x="589279" y="2766060"/>
                  </a:cubicBezTo>
                  <a:cubicBezTo>
                    <a:pt x="593089" y="2766060"/>
                    <a:pt x="595629" y="2764790"/>
                    <a:pt x="599439" y="2764790"/>
                  </a:cubicBezTo>
                  <a:cubicBezTo>
                    <a:pt x="604519" y="2766060"/>
                    <a:pt x="610869" y="2767330"/>
                    <a:pt x="615949" y="2769870"/>
                  </a:cubicBezTo>
                  <a:close/>
                  <a:moveTo>
                    <a:pt x="2835909" y="2874010"/>
                  </a:moveTo>
                  <a:cubicBezTo>
                    <a:pt x="2832099" y="2872740"/>
                    <a:pt x="2829559" y="2872740"/>
                    <a:pt x="2824479" y="2871470"/>
                  </a:cubicBezTo>
                  <a:cubicBezTo>
                    <a:pt x="2819399" y="2870200"/>
                    <a:pt x="2813049" y="2866390"/>
                    <a:pt x="2805429" y="2863850"/>
                  </a:cubicBezTo>
                  <a:cubicBezTo>
                    <a:pt x="2810509" y="2862580"/>
                    <a:pt x="2814319" y="2860040"/>
                    <a:pt x="2819399" y="2858770"/>
                  </a:cubicBezTo>
                  <a:cubicBezTo>
                    <a:pt x="2833369" y="2854960"/>
                    <a:pt x="2839719" y="2861310"/>
                    <a:pt x="2835909" y="2874010"/>
                  </a:cubicBezTo>
                  <a:close/>
                  <a:moveTo>
                    <a:pt x="2590799" y="2903220"/>
                  </a:moveTo>
                  <a:cubicBezTo>
                    <a:pt x="2598419" y="2904490"/>
                    <a:pt x="2607309" y="2904490"/>
                    <a:pt x="2616199" y="2905760"/>
                  </a:cubicBezTo>
                  <a:cubicBezTo>
                    <a:pt x="2612389" y="2918460"/>
                    <a:pt x="2602229" y="2914650"/>
                    <a:pt x="2594609" y="2913380"/>
                  </a:cubicBezTo>
                  <a:cubicBezTo>
                    <a:pt x="2592069" y="2913380"/>
                    <a:pt x="2589529" y="2908300"/>
                    <a:pt x="2586989" y="2905760"/>
                  </a:cubicBezTo>
                  <a:cubicBezTo>
                    <a:pt x="2588259" y="2904490"/>
                    <a:pt x="2589529" y="2903220"/>
                    <a:pt x="2590799" y="2903220"/>
                  </a:cubicBezTo>
                  <a:close/>
                  <a:moveTo>
                    <a:pt x="219709" y="2604770"/>
                  </a:moveTo>
                  <a:cubicBezTo>
                    <a:pt x="220979" y="2608580"/>
                    <a:pt x="222249" y="2611120"/>
                    <a:pt x="223519" y="2616200"/>
                  </a:cubicBezTo>
                  <a:cubicBezTo>
                    <a:pt x="215899" y="2616200"/>
                    <a:pt x="209549" y="2616200"/>
                    <a:pt x="203199" y="2614930"/>
                  </a:cubicBezTo>
                  <a:lnTo>
                    <a:pt x="203199" y="2606040"/>
                  </a:lnTo>
                  <a:cubicBezTo>
                    <a:pt x="208279" y="2606040"/>
                    <a:pt x="213359" y="2606040"/>
                    <a:pt x="219709" y="2604770"/>
                  </a:cubicBezTo>
                  <a:close/>
                  <a:moveTo>
                    <a:pt x="715009" y="2762250"/>
                  </a:moveTo>
                  <a:cubicBezTo>
                    <a:pt x="722629" y="2763520"/>
                    <a:pt x="730249" y="2763520"/>
                    <a:pt x="739139" y="2764790"/>
                  </a:cubicBezTo>
                  <a:cubicBezTo>
                    <a:pt x="734059" y="2769870"/>
                    <a:pt x="713739" y="2773680"/>
                    <a:pt x="709929" y="2769870"/>
                  </a:cubicBezTo>
                  <a:cubicBezTo>
                    <a:pt x="709929" y="2768600"/>
                    <a:pt x="708659" y="2766060"/>
                    <a:pt x="709929" y="2764790"/>
                  </a:cubicBezTo>
                  <a:cubicBezTo>
                    <a:pt x="711199" y="2763520"/>
                    <a:pt x="713739" y="2762250"/>
                    <a:pt x="715009" y="276225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pic>
        <p:nvPicPr>
          <p:cNvPr id="9" name="Picture 24">
            <a:extLst>
              <a:ext uri="{FF2B5EF4-FFF2-40B4-BE49-F238E27FC236}">
                <a16:creationId xmlns:a16="http://schemas.microsoft.com/office/drawing/2014/main" id="{B1014478-D90D-8645-5109-477B039D03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106400" y="3853305"/>
            <a:ext cx="1455676" cy="324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394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897943" y="8337466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76200" y="-2039828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94908" y="-32867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946230" y="9213049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7292041" y="8014858"/>
            <a:ext cx="4352147" cy="434644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070395" y="2022590"/>
            <a:ext cx="8280738" cy="1458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Taxonomie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</a:t>
            </a:r>
          </a:p>
          <a:p>
            <a:pPr algn="ctr">
              <a:lnSpc>
                <a:spcPts val="5449"/>
              </a:lnSpc>
            </a:pP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FF288C-E9D6-268F-9108-E9A67274B84A}"/>
              </a:ext>
            </a:extLst>
          </p:cNvPr>
          <p:cNvSpPr txBox="1"/>
          <p:nvPr/>
        </p:nvSpPr>
        <p:spPr>
          <a:xfrm>
            <a:off x="1497376" y="3301150"/>
            <a:ext cx="16078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Taxonomia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include: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17C9D71F-85CC-3653-79B3-188D682799B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777359" y="4004312"/>
            <a:ext cx="13518231" cy="37738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3C0D339-32AE-0DEC-88A1-CE34DC638DC1}"/>
              </a:ext>
            </a:extLst>
          </p:cNvPr>
          <p:cNvSpPr txBox="1"/>
          <p:nvPr/>
        </p:nvSpPr>
        <p:spPr>
          <a:xfrm>
            <a:off x="1104900" y="8012720"/>
            <a:ext cx="1607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Exemplele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„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competențe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ecologice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”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includ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modul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realizare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auditurilor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energetice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măsurarea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durabilității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activităților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turistice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precum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formarea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personalului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cu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privire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la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programele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reciclare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19DE39-A406-BF8B-30B3-33A303EEF570}"/>
              </a:ext>
            </a:extLst>
          </p:cNvPr>
          <p:cNvSpPr txBox="1"/>
          <p:nvPr/>
        </p:nvSpPr>
        <p:spPr>
          <a:xfrm>
            <a:off x="3375778" y="5262113"/>
            <a:ext cx="23477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bhaya Libre Regular" panose="020B0604020202020204" charset="0"/>
                <a:cs typeface="Abhaya Libre Regular" panose="020B0604020202020204" charset="0"/>
              </a:rPr>
              <a:t>381 </a:t>
            </a:r>
            <a:r>
              <a:rPr lang="en-US" sz="4000" dirty="0" err="1">
                <a:latin typeface="Abhaya Libre Regular" panose="020B0604020202020204" charset="0"/>
                <a:cs typeface="Abhaya Libre Regular" panose="020B0604020202020204" charset="0"/>
              </a:rPr>
              <a:t>aptitudini</a:t>
            </a:r>
            <a:endParaRPr lang="en-US" sz="400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07F881-E343-ABA6-778B-1966583C653E}"/>
              </a:ext>
            </a:extLst>
          </p:cNvPr>
          <p:cNvSpPr txBox="1"/>
          <p:nvPr/>
        </p:nvSpPr>
        <p:spPr>
          <a:xfrm>
            <a:off x="7946230" y="4916498"/>
            <a:ext cx="25290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bhaya Libre Regular" panose="020B0604020202020204" charset="0"/>
                <a:cs typeface="Abhaya Libre Regular" panose="020B0604020202020204" charset="0"/>
              </a:rPr>
              <a:t>185 </a:t>
            </a:r>
            <a:r>
              <a:rPr lang="ro-RO" sz="4000" dirty="0">
                <a:latin typeface="Abhaya Libre Regular" panose="020B0604020202020204" charset="0"/>
                <a:cs typeface="Abhaya Libre Regular" panose="020B0604020202020204" charset="0"/>
              </a:rPr>
              <a:t>Cunoștințe</a:t>
            </a:r>
            <a:endParaRPr lang="en-US" sz="400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49633F-7487-D8A4-C2AB-E4AB353D9069}"/>
              </a:ext>
            </a:extLst>
          </p:cNvPr>
          <p:cNvSpPr txBox="1"/>
          <p:nvPr/>
        </p:nvSpPr>
        <p:spPr>
          <a:xfrm>
            <a:off x="12344400" y="4769438"/>
            <a:ext cx="29376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bhaya Libre Regular" panose="020B0604020202020204" charset="0"/>
                <a:cs typeface="Abhaya Libre Regular" panose="020B0604020202020204" charset="0"/>
              </a:rPr>
              <a:t>5 </a:t>
            </a:r>
            <a:r>
              <a:rPr lang="en-US" sz="4000" dirty="0" err="1">
                <a:latin typeface="Abhaya Libre Regular" panose="020B0604020202020204" charset="0"/>
                <a:cs typeface="Abhaya Libre Regular" panose="020B0604020202020204" charset="0"/>
              </a:rPr>
              <a:t>competențe</a:t>
            </a:r>
            <a:r>
              <a:rPr lang="en-US" sz="40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4000" dirty="0" err="1">
                <a:latin typeface="Abhaya Libre Regular" panose="020B0604020202020204" charset="0"/>
                <a:cs typeface="Abhaya Libre Regular" panose="020B0604020202020204" charset="0"/>
              </a:rPr>
              <a:t>transversale</a:t>
            </a:r>
            <a:endParaRPr lang="en-US" sz="400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0258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Google Shape;399;g1c0d571eb8a_0_167"/>
          <p:cNvGrpSpPr/>
          <p:nvPr/>
        </p:nvGrpSpPr>
        <p:grpSpPr>
          <a:xfrm>
            <a:off x="0" y="3553600"/>
            <a:ext cx="19062488" cy="3230782"/>
            <a:chOff x="0" y="-38100"/>
            <a:chExt cx="5020540" cy="850900"/>
          </a:xfrm>
        </p:grpSpPr>
        <p:sp>
          <p:nvSpPr>
            <p:cNvPr id="400" name="Google Shape;400;g1c0d571eb8a_0_167"/>
            <p:cNvSpPr/>
            <p:nvPr/>
          </p:nvSpPr>
          <p:spPr>
            <a:xfrm>
              <a:off x="0" y="0"/>
              <a:ext cx="5020540" cy="812800"/>
            </a:xfrm>
            <a:custGeom>
              <a:avLst/>
              <a:gdLst/>
              <a:ahLst/>
              <a:cxnLst/>
              <a:rect l="l" t="t" r="r" b="b"/>
              <a:pathLst>
                <a:path w="5020540" h="812800" extrusionOk="0">
                  <a:moveTo>
                    <a:pt x="0" y="0"/>
                  </a:moveTo>
                  <a:lnTo>
                    <a:pt x="5020540" y="0"/>
                  </a:lnTo>
                  <a:lnTo>
                    <a:pt x="50205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0E9E5"/>
            </a:solidFill>
            <a:ln>
              <a:noFill/>
            </a:ln>
          </p:spPr>
        </p:sp>
        <p:sp>
          <p:nvSpPr>
            <p:cNvPr id="401" name="Google Shape;401;g1c0d571eb8a_0_167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2" name="Google Shape;402;g1c0d571eb8a_0_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947194">
            <a:off x="6660949" y="7604935"/>
            <a:ext cx="5364129" cy="5364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g1c0d571eb8a_0_1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9632120">
            <a:off x="-2431640" y="-1705919"/>
            <a:ext cx="5721823" cy="5669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g1c0d571eb8a_0_1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8571149">
            <a:off x="-2523144" y="7570662"/>
            <a:ext cx="6836042" cy="6773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g1c0d571eb8a_0_1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15156600" y="8264626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g1c0d571eb8a_0_16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1904437" y="-772267"/>
            <a:ext cx="2556197" cy="2751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g1c0d571eb8a_0_1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9614497">
            <a:off x="17189899" y="6091404"/>
            <a:ext cx="4352147" cy="4346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g1c0d571eb8a_0_1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3420379">
            <a:off x="5570971" y="-4349324"/>
            <a:ext cx="5810576" cy="5802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g1c0d571eb8a_0_1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167270">
            <a:off x="-3176552" y="4860538"/>
            <a:ext cx="4881157" cy="48747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0" name="Google Shape;410;g1c0d571eb8a_0_167"/>
          <p:cNvGrpSpPr/>
          <p:nvPr/>
        </p:nvGrpSpPr>
        <p:grpSpPr>
          <a:xfrm rot="10800000">
            <a:off x="1170763" y="8531326"/>
            <a:ext cx="2900573" cy="807705"/>
            <a:chOff x="0" y="0"/>
            <a:chExt cx="3867430" cy="1076940"/>
          </a:xfrm>
        </p:grpSpPr>
        <p:pic>
          <p:nvPicPr>
            <p:cNvPr id="411" name="Google Shape;411;g1c0d571eb8a_0_16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0"/>
              <a:ext cx="3867430" cy="6187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2" name="Google Shape;412;g1c0d571eb8a_0_16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458151"/>
              <a:ext cx="3867430" cy="6187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3" name="Google Shape;413;g1c0d571eb8a_0_167"/>
          <p:cNvSpPr txBox="1"/>
          <p:nvPr/>
        </p:nvSpPr>
        <p:spPr>
          <a:xfrm>
            <a:off x="1942812" y="3906813"/>
            <a:ext cx="15342300" cy="1572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300" dirty="0" err="1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Exemple</a:t>
            </a:r>
            <a:r>
              <a:rPr lang="en-US" sz="7300" dirty="0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 de </a:t>
            </a:r>
            <a:r>
              <a:rPr lang="en-US" sz="7300" dirty="0" err="1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bune</a:t>
            </a:r>
            <a:r>
              <a:rPr lang="en-US" sz="7300" dirty="0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 </a:t>
            </a:r>
            <a:r>
              <a:rPr lang="en-US" sz="7300" dirty="0" err="1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practici</a:t>
            </a:r>
            <a:endParaRPr sz="100" dirty="0"/>
          </a:p>
        </p:txBody>
      </p:sp>
      <p:pic>
        <p:nvPicPr>
          <p:cNvPr id="414" name="Google Shape;414;g1c0d571eb8a_0_16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418708" y="0"/>
            <a:ext cx="1869291" cy="1869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g1c0d571eb8a_0_16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758608" y="9258300"/>
            <a:ext cx="3710719" cy="77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981200" y="1410450"/>
            <a:ext cx="13801527" cy="765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Green skills award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8E789C-D337-FDCA-4BC3-E7175891A131}"/>
              </a:ext>
            </a:extLst>
          </p:cNvPr>
          <p:cNvSpPr txBox="1"/>
          <p:nvPr/>
        </p:nvSpPr>
        <p:spPr>
          <a:xfrm>
            <a:off x="1371600" y="3390900"/>
            <a:ext cx="737121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Green Skills Award este 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competiție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anuală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care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recunoaște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proiecte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din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întreaga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lume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care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exemplifică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inovația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creativitatea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ro-RO" sz="2400" dirty="0">
                <a:latin typeface="Abhaya Libre Regular" panose="020B0604020202020204" charset="0"/>
                <a:cs typeface="Abhaya Libre Regular" panose="020B0604020202020204" charset="0"/>
              </a:rPr>
              <a:t>privind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abilitățile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ecologice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educație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Cei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zece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finaliști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selectați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au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acoperit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serie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probleme</a:t>
            </a:r>
            <a:r>
              <a:rPr lang="ro-RO" sz="2400" dirty="0">
                <a:latin typeface="Abhaya Libre Regular" panose="020B0604020202020204" charset="0"/>
                <a:cs typeface="Abhaya Libre Regular" panose="020B0604020202020204" charset="0"/>
              </a:rPr>
              <a:t> privind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mediu</a:t>
            </a:r>
            <a:r>
              <a:rPr lang="ro-RO" sz="2400" dirty="0">
                <a:latin typeface="Abhaya Libre Regular" panose="020B0604020202020204" charset="0"/>
                <a:cs typeface="Abhaya Libre Regular" panose="020B0604020202020204" charset="0"/>
              </a:rPr>
              <a:t>l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durabil</a:t>
            </a:r>
            <a:r>
              <a:rPr lang="ro-RO" sz="2400" dirty="0">
                <a:latin typeface="Abhaya Libre Regular" panose="020B0604020202020204" charset="0"/>
                <a:cs typeface="Abhaya Libre Regular" panose="020B0604020202020204" charset="0"/>
              </a:rPr>
              <a:t>itatea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toate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s-au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concentrat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pe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dezvoltarea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programe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formare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care au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sprijinit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trecerea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către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economii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societăți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sustenabile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neutre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din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punct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vedere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al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emisiilor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carbon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circulare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</p:txBody>
      </p:sp>
      <p:pic>
        <p:nvPicPr>
          <p:cNvPr id="11" name="Picture 10" descr="A picture containing porcelain&#10;&#10;Description automatically generated">
            <a:extLst>
              <a:ext uri="{FF2B5EF4-FFF2-40B4-BE49-F238E27FC236}">
                <a16:creationId xmlns:a16="http://schemas.microsoft.com/office/drawing/2014/main" id="{1F1E0D18-F464-0381-7B5D-D2BC2D2A8C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3390900"/>
            <a:ext cx="7623952" cy="428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6311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981200" y="1104847"/>
            <a:ext cx="14859000" cy="1458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US" sz="6000" dirty="0" err="1">
                <a:latin typeface="Abhaya Libre Regular" panose="020B0604020202020204" charset="0"/>
                <a:cs typeface="Abhaya Libre Regular" panose="020B0604020202020204" charset="0"/>
              </a:rPr>
              <a:t>Exemplu</a:t>
            </a:r>
            <a:r>
              <a:rPr lang="en-US" sz="6000" dirty="0">
                <a:latin typeface="Abhaya Libre Regular" panose="020B0604020202020204" charset="0"/>
                <a:cs typeface="Abhaya Libre Regular" panose="020B0604020202020204" charset="0"/>
              </a:rPr>
              <a:t> din Moldova – </a:t>
            </a:r>
            <a:r>
              <a:rPr lang="ro-RO" sz="6000" dirty="0">
                <a:latin typeface="Abhaya Libre Regular" panose="020B0604020202020204" charset="0"/>
                <a:cs typeface="Abhaya Libre Regular" panose="020B0604020202020204" charset="0"/>
              </a:rPr>
              <a:t>Formare de formatori competențe ecologice (</a:t>
            </a:r>
            <a:r>
              <a:rPr lang="en-US" sz="6000" dirty="0">
                <a:latin typeface="Abhaya Libre Regular" panose="020B0604020202020204" charset="0"/>
                <a:cs typeface="Abhaya Libre Regular" panose="020B0604020202020204" charset="0"/>
              </a:rPr>
              <a:t>Green</a:t>
            </a:r>
            <a:r>
              <a:rPr lang="ro-RO" sz="6000" dirty="0">
                <a:latin typeface="Abhaya Libre Regular" panose="020B0604020202020204" charset="0"/>
                <a:cs typeface="Abhaya Libre Regular" panose="020B0604020202020204" charset="0"/>
              </a:rPr>
              <a:t>)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8E789C-D337-FDCA-4BC3-E7175891A131}"/>
              </a:ext>
            </a:extLst>
          </p:cNvPr>
          <p:cNvSpPr txBox="1"/>
          <p:nvPr/>
        </p:nvSpPr>
        <p:spPr>
          <a:xfrm>
            <a:off x="1165277" y="2485936"/>
            <a:ext cx="952500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Un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proiect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integrat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Moldova care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răspunde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nevoii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dezvolta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programe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sustenabilitate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pentru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ro-RO" sz="2400" dirty="0">
                <a:latin typeface="Abhaya Libre Regular" panose="020B0604020202020204" charset="0"/>
                <a:cs typeface="Abhaya Libre Regular" panose="020B0604020202020204" charset="0"/>
              </a:rPr>
              <a:t>formatorii VET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construcții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pentru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îmbunătăți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oferta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competențe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ecologice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ro-RO" sz="2400" dirty="0">
                <a:latin typeface="Abhaya Libre Regular" panose="020B0604020202020204" charset="0"/>
                <a:cs typeface="Abhaya Libre Regular" panose="020B0604020202020204" charset="0"/>
              </a:rPr>
              <a:t>pentru 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sprijini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tranziția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ecologică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ro-RO" sz="2400" dirty="0">
                <a:latin typeface="Abhaya Libre Regular" panose="020B0604020202020204" charset="0"/>
                <a:cs typeface="Abhaya Libre Regular" panose="020B0604020202020204" charset="0"/>
              </a:rPr>
              <a:t>în domeniul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construcțiilor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algn="just"/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just"/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Programul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are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patru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module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opt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programe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învățământ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dedicate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profesorilor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ro-RO" sz="2400" dirty="0">
                <a:latin typeface="Abhaya Libre Regular" panose="020B0604020202020204" charset="0"/>
                <a:cs typeface="Abhaya Libre Regular" panose="020B0604020202020204" charset="0"/>
              </a:rPr>
              <a:t>VET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care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vor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împărtăși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cunoștințele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abilitățile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actualizate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cu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studenții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următoarele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domenii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: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educație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pentru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mediu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materiale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construcție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verzi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eficiență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energetică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managementul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deșeurilor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Noile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programe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au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fost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dezvoltate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pentru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aborda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provocările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cu care se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confruntă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sectorul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construcțiilor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ca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parte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tranziției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ecologice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vor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permite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proiecte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construcții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mai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durabile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viitor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Peste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6.000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elevi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sunt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așteptați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beneficieze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acest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proiect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până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prezent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45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profesori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au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finalizat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cu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succes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programul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până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acum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algn="just"/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  <a:hlinkClick r:id="rId10"/>
              </a:rPr>
              <a:t>https://www.youtube.com/watch?v=qLv9KEJID-U&amp;list=PLYK8JpvJRLjiYTxvbc0AlH-nl_JUHul0K&amp;index=4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EB1477-376A-7AE7-2D39-888C29DD4E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56723" y="2592637"/>
            <a:ext cx="5028536" cy="25543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A70C86-74E8-5AEF-440B-D8377CEF91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398909" y="5392289"/>
            <a:ext cx="5086350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6017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685800" y="1104847"/>
            <a:ext cx="16170104" cy="750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sv-SE" sz="6000" dirty="0">
                <a:latin typeface="Abhaya Libre Regular" panose="020B0604020202020204" charset="0"/>
                <a:cs typeface="Abhaya Libre Regular" panose="020B0604020202020204" charset="0"/>
              </a:rPr>
              <a:t>Exemplu din Irlanda - </a:t>
            </a:r>
            <a:r>
              <a:rPr lang="it-IT" sz="6000" dirty="0">
                <a:latin typeface="Abhaya Libre Regular" panose="020B0604020202020204" charset="0"/>
                <a:cs typeface="Abhaya Libre Regular" panose="020B0604020202020204" charset="0"/>
              </a:rPr>
              <a:t>Cincizeci de nuanțe </a:t>
            </a:r>
            <a:r>
              <a:rPr lang="ro-RO" sz="6000" dirty="0">
                <a:latin typeface="Abhaya Libre Regular" panose="020B0604020202020204" charset="0"/>
                <a:cs typeface="Abhaya Libre Regular" panose="020B0604020202020204" charset="0"/>
              </a:rPr>
              <a:t>de </a:t>
            </a:r>
            <a:r>
              <a:rPr lang="it-IT" sz="6000" dirty="0">
                <a:latin typeface="Abhaya Libre Regular" panose="020B0604020202020204" charset="0"/>
                <a:cs typeface="Abhaya Libre Regular" panose="020B0604020202020204" charset="0"/>
              </a:rPr>
              <a:t>ver</a:t>
            </a:r>
            <a:r>
              <a:rPr lang="ro-RO" sz="6000" dirty="0">
                <a:latin typeface="Abhaya Libre Regular" panose="020B0604020202020204" charset="0"/>
                <a:cs typeface="Abhaya Libre Regular" panose="020B0604020202020204" charset="0"/>
              </a:rPr>
              <a:t>de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8E789C-D337-FDCA-4BC3-E7175891A131}"/>
              </a:ext>
            </a:extLst>
          </p:cNvPr>
          <p:cNvSpPr txBox="1"/>
          <p:nvPr/>
        </p:nvSpPr>
        <p:spPr>
          <a:xfrm>
            <a:off x="1099456" y="2051280"/>
            <a:ext cx="10178143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companie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dinamică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educație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formare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domeniul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mediului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din Irlanda,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oferă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programe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online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pentru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școli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universități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întreprinderi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pentru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ajuta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studenții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organizațiile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să-și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atingă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obiectivele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mediu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Lucrând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la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nivel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internațional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programele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sale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formare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acreditate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îmbunătățesc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cunoștințele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încurajează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studenții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colaboreze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măsuri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reale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sprijină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companiile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facă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schimbări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mare impact.</a:t>
            </a:r>
          </a:p>
          <a:p>
            <a:pPr algn="just"/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Raquel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Noboa</a:t>
            </a:r>
            <a:r>
              <a:rPr lang="ro-RO" sz="2400" dirty="0">
                <a:latin typeface="Abhaya Libre Regular" panose="020B0604020202020204" charset="0"/>
                <a:cs typeface="Abhaya Libre Regular" panose="020B0604020202020204" charset="0"/>
              </a:rPr>
              <a:t> și-a setat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obiectivul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a face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hotelul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său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„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cel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mai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verde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din Irlanda”,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folosi</a:t>
            </a:r>
            <a:r>
              <a:rPr lang="ro-RO" sz="2400" dirty="0">
                <a:latin typeface="Abhaya Libre Regular" panose="020B0604020202020204" charset="0"/>
                <a:cs typeface="Abhaya Libre Regular" panose="020B0604020202020204" charset="0"/>
              </a:rPr>
              <a:t>nd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experiența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ro-RO" sz="2400" dirty="0">
                <a:latin typeface="Abhaya Libre Regular" panose="020B0604020202020204" charset="0"/>
                <a:cs typeface="Abhaya Libre Regular" panose="020B0604020202020204" charset="0"/>
              </a:rPr>
              <a:t>sa în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promova</a:t>
            </a:r>
            <a:r>
              <a:rPr lang="ro-RO" sz="2400" dirty="0">
                <a:latin typeface="Abhaya Libre Regular" panose="020B0604020202020204" charset="0"/>
                <a:cs typeface="Abhaya Libre Regular" panose="020B0604020202020204" charset="0"/>
              </a:rPr>
              <a:t>rea 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conștientizarea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ro-RO" sz="2400" dirty="0">
                <a:latin typeface="Abhaya Libre Regular" panose="020B0604020202020204" charset="0"/>
                <a:cs typeface="Abhaya Libre Regular" panose="020B0604020202020204" charset="0"/>
              </a:rPr>
              <a:t>implementării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abilitățil</a:t>
            </a:r>
            <a:r>
              <a:rPr lang="ro-RO" sz="2400" dirty="0">
                <a:latin typeface="Abhaya Libre Regular" panose="020B0604020202020204" charset="0"/>
                <a:cs typeface="Abhaya Libre Regular" panose="020B0604020202020204" charset="0"/>
              </a:rPr>
              <a:t>or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ecologice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sectorul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ospitalității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irlandez</a:t>
            </a:r>
            <a:r>
              <a:rPr lang="ro-RO" sz="2400" dirty="0">
                <a:latin typeface="Abhaya Libre Regular" panose="020B0604020202020204" charset="0"/>
                <a:cs typeface="Abhaya Libre Regular" panose="020B0604020202020204" charset="0"/>
              </a:rPr>
              <a:t>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este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fondatoarea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CEO-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ul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Fifty Shades Greener, 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companie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internațională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educație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formare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care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ajută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companiile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călătoria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lor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spre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deveni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ecologice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Misiunea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este „de a </a:t>
            </a:r>
            <a:r>
              <a:rPr lang="ro-RO" sz="2400" dirty="0">
                <a:latin typeface="Abhaya Libre Regular" panose="020B0604020202020204" charset="0"/>
                <a:cs typeface="Abhaya Libre Regular" panose="020B0604020202020204" charset="0"/>
              </a:rPr>
              <a:t>elabora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ro-RO" sz="2400" dirty="0">
                <a:latin typeface="Abhaya Libre Regular" panose="020B0604020202020204" charset="0"/>
                <a:cs typeface="Abhaya Libre Regular" panose="020B0604020202020204" charset="0"/>
              </a:rPr>
              <a:t>programe de formare în domeniul mediului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pentru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toate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grupele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vârstă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ro-RO" sz="2400" dirty="0">
                <a:latin typeface="Abhaya Libre Regular" panose="020B0604020202020204" charset="0"/>
                <a:cs typeface="Abhaya Libre Regular" panose="020B0604020202020204" charset="0"/>
              </a:rPr>
              <a:t>pentru toate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industriile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”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ca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atare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dezvoltat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programe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pentru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companii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precum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pentru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învățământul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primar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secundar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terțiar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algn="just"/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  <a:hlinkClick r:id="rId10"/>
              </a:rPr>
              <a:t>https://www.youtube.com/watch?v=GJEXFGtWAZc&amp;list=PLYK8JpvJRLjiYTxvbc0AlH-nl_JUHul0K&amp;index=4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A4E116-E1DA-8D76-7453-FA5EC680D6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67270" y="5143500"/>
            <a:ext cx="5288634" cy="2661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2C6FB9-A131-05C8-C23E-CD6BE77911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058382" y="2500950"/>
            <a:ext cx="2316681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085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314185" y="-1925565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73576" y="1670737"/>
            <a:ext cx="16728624" cy="765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it-IT" sz="6000" dirty="0">
                <a:latin typeface="Abhaya Libre Regular" panose="020B0604020202020204" charset="0"/>
                <a:cs typeface="Abhaya Libre Regular" panose="020B0604020202020204" charset="0"/>
              </a:rPr>
              <a:t>Exemplu din Iordania - Crearea un</a:t>
            </a:r>
            <a:r>
              <a:rPr lang="ro-RO" sz="6000" dirty="0">
                <a:latin typeface="Abhaya Libre Regular" panose="020B0604020202020204" charset="0"/>
                <a:cs typeface="Abhaya Libre Regular" panose="020B0604020202020204" charset="0"/>
              </a:rPr>
              <a:t>ei regiuni</a:t>
            </a:r>
            <a:r>
              <a:rPr lang="it-IT" sz="6000" dirty="0">
                <a:latin typeface="Abhaya Libre Regular" panose="020B0604020202020204" charset="0"/>
                <a:cs typeface="Abhaya Libre Regular" panose="020B0604020202020204" charset="0"/>
              </a:rPr>
              <a:t> ver</a:t>
            </a:r>
            <a:r>
              <a:rPr lang="ro-RO" sz="6000" dirty="0">
                <a:latin typeface="Abhaya Libre Regular" panose="020B0604020202020204" charset="0"/>
                <a:cs typeface="Abhaya Libre Regular" panose="020B0604020202020204" charset="0"/>
              </a:rPr>
              <a:t>zi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8E789C-D337-FDCA-4BC3-E7175891A131}"/>
              </a:ext>
            </a:extLst>
          </p:cNvPr>
          <p:cNvSpPr txBox="1"/>
          <p:nvPr/>
        </p:nvSpPr>
        <p:spPr>
          <a:xfrm>
            <a:off x="1439004" y="2937667"/>
            <a:ext cx="8593016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Un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proiect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colaborare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din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Iordania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propune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transforme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pământul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uscat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pământ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verde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Implicarea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fermierilor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cooperativelor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studenților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asociațiilor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facilita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schimbul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cunoștințe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abilități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cheie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într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-un context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învățare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într</a:t>
            </a:r>
            <a:r>
              <a:rPr lang="ro-RO" sz="2400" dirty="0">
                <a:latin typeface="Abhaya Libre Regular" panose="020B0604020202020204" charset="0"/>
                <a:cs typeface="Abhaya Libre Regular" panose="020B0604020202020204" charset="0"/>
              </a:rPr>
              <a:t>-un mediu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incluziv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algn="just"/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just"/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Ca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urmare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reciclării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apei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Al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Hashimiyah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(Zarqa) 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fost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creată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grădină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care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funcționează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ca un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centru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comunitar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care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părțile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interesate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din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comunitate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cooperativele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studenții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pot face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schimb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practici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durabile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(cum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fi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colectarea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apei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ploaie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)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pot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organiza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cursuri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ateliere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Scopul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este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extinderea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acestui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proiect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pentru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înverzi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mai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mult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teren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pentru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a include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construirea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grădini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pentru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case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utilizarea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apei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gri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pentru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irigare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algn="just"/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just"/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  <a:hlinkClick r:id="rId10"/>
              </a:rPr>
              <a:t>https://www.youtube.com/watch?v=fC5unmvFbX0&amp;list=PLYK8JpvJRLjiYTxvbc0AlH-nl_JUHul0K&amp;index=8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28C738-CE85-3C50-06BF-0F3A566E61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70674" y="3094171"/>
            <a:ext cx="7143750" cy="3666944"/>
          </a:xfrm>
          <a:prstGeom prst="rect">
            <a:avLst/>
          </a:prstGeom>
        </p:spPr>
      </p:pic>
      <p:pic>
        <p:nvPicPr>
          <p:cNvPr id="14" name="Picture 21">
            <a:extLst>
              <a:ext uri="{FF2B5EF4-FFF2-40B4-BE49-F238E27FC236}">
                <a16:creationId xmlns:a16="http://schemas.microsoft.com/office/drawing/2014/main" id="{E17493FD-4663-D56F-A960-91F55F0046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045760">
            <a:off x="12984217" y="7104077"/>
            <a:ext cx="1716664" cy="175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7681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981200" y="1104847"/>
            <a:ext cx="13801527" cy="765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US" sz="6000" dirty="0" err="1">
                <a:latin typeface="Abhaya Libre Regular" panose="020B0604020202020204" charset="0"/>
                <a:cs typeface="Abhaya Libre Regular" panose="020B0604020202020204" charset="0"/>
              </a:rPr>
              <a:t>Exemplu</a:t>
            </a:r>
            <a:r>
              <a:rPr lang="en-US" sz="6000" dirty="0">
                <a:latin typeface="Abhaya Libre Regular" panose="020B0604020202020204" charset="0"/>
                <a:cs typeface="Abhaya Libre Regular" panose="020B0604020202020204" charset="0"/>
              </a:rPr>
              <a:t> din </a:t>
            </a:r>
            <a:r>
              <a:rPr lang="en-US" sz="6000" dirty="0" err="1">
                <a:latin typeface="Abhaya Libre Regular" panose="020B0604020202020204" charset="0"/>
                <a:cs typeface="Abhaya Libre Regular" panose="020B0604020202020204" charset="0"/>
              </a:rPr>
              <a:t>Croația</a:t>
            </a:r>
            <a:r>
              <a:rPr lang="en-US" sz="6000" dirty="0">
                <a:latin typeface="Abhaya Libre Regular" panose="020B0604020202020204" charset="0"/>
                <a:cs typeface="Abhaya Libre Regular" panose="020B0604020202020204" charset="0"/>
              </a:rPr>
              <a:t> –Green </a:t>
            </a:r>
            <a:r>
              <a:rPr lang="ro-RO" sz="6000" dirty="0">
                <a:latin typeface="Abhaya Libre Regular" panose="020B0604020202020204" charset="0"/>
                <a:cs typeface="Abhaya Libre Regular" panose="020B0604020202020204" charset="0"/>
              </a:rPr>
              <a:t>Influenceri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8E789C-D337-FDCA-4BC3-E7175891A131}"/>
              </a:ext>
            </a:extLst>
          </p:cNvPr>
          <p:cNvSpPr txBox="1"/>
          <p:nvPr/>
        </p:nvSpPr>
        <p:spPr>
          <a:xfrm>
            <a:off x="914400" y="2705467"/>
            <a:ext cx="9906000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Un program de un an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colaborare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internațională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între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școlile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din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Croația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Turcia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Armenia, are ca scop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creșterea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gradului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conștientizare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înțelegere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dezvoltării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durabile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tehnologiilor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verzi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Activitățile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teoretice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practice au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fost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dezvoltate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pentru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îmbunătăți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cunoștințele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abilitățile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studenților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pentru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a-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ajuta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adopte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un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stil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viață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verde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care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avea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un impact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pozitiv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atât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la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nivel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local,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cât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global. </a:t>
            </a:r>
          </a:p>
          <a:p>
            <a:pPr algn="just"/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just"/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Proiectul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„The Green Changemaker”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implică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79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elevi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15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profesori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din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cinci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școli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primare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gimnaziale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din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Croația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Turcia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Armenia.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Concepute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contextul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celor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17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Obiective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Dezvoltare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Durabilă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activitățile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proiectului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vor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promova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învățarea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cooperarea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egalitatea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incluziunea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vor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consolida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parteneriatul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dintre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școli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comunitățile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lor locale.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Acest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proiect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include,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asemenea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ateliere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inginerie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mediu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care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vor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sprijini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învățarea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studenților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despre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tehnologiile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verzi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algn="just"/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algn="just"/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  <a:hlinkClick r:id="rId10"/>
              </a:rPr>
              <a:t>https://www.youtube.com/watch?v=qtmvpduVPEI&amp;list=PLYK8JpvJRLjiYTxvbc0AlH-nl_JUHul0K&amp;index=10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02AC26-4611-D006-58E5-27E3BF8754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28654" y="5393633"/>
            <a:ext cx="6303170" cy="31456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CD3ACB-43B0-E441-6E74-4BD8435FEE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551704" y="2009786"/>
            <a:ext cx="1457070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393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981200" y="1104847"/>
            <a:ext cx="13801527" cy="14427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US" sz="6000" dirty="0" err="1">
                <a:latin typeface="Abhaya Libre Regular" panose="020B0604020202020204" charset="0"/>
                <a:cs typeface="Abhaya Libre Regular" panose="020B0604020202020204" charset="0"/>
              </a:rPr>
              <a:t>Exemplu</a:t>
            </a:r>
            <a:r>
              <a:rPr lang="en-US" sz="6000" dirty="0">
                <a:latin typeface="Abhaya Libre Regular" panose="020B0604020202020204" charset="0"/>
                <a:cs typeface="Abhaya Libre Regular" panose="020B0604020202020204" charset="0"/>
              </a:rPr>
              <a:t> din </a:t>
            </a:r>
            <a:r>
              <a:rPr lang="ro-RO" sz="6000" dirty="0">
                <a:latin typeface="Abhaya Libre Regular" panose="020B0604020202020204" charset="0"/>
                <a:cs typeface="Abhaya Libre Regular" panose="020B0604020202020204" charset="0"/>
              </a:rPr>
              <a:t>Olanda</a:t>
            </a:r>
            <a:r>
              <a:rPr lang="en-US" sz="6000" dirty="0">
                <a:latin typeface="Abhaya Libre Regular" panose="020B0604020202020204" charset="0"/>
                <a:cs typeface="Abhaya Libre Regular" panose="020B0604020202020204" charset="0"/>
              </a:rPr>
              <a:t>- The Blue Hotspot Dordrecht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8E789C-D337-FDCA-4BC3-E7175891A131}"/>
              </a:ext>
            </a:extLst>
          </p:cNvPr>
          <p:cNvSpPr txBox="1"/>
          <p:nvPr/>
        </p:nvSpPr>
        <p:spPr>
          <a:xfrm>
            <a:off x="914400" y="2705467"/>
            <a:ext cx="99060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Un hub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integrat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ro-RO" sz="2400" dirty="0">
                <a:latin typeface="Abhaya Libre Regular" panose="020B0604020202020204" charset="0"/>
                <a:cs typeface="Abhaya Libre Regular" panose="020B0604020202020204" charset="0"/>
              </a:rPr>
              <a:t>Olanda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care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propune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creeze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un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mediu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care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experții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domeniul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apei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verdeață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climei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poată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colabora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cu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părțile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interesate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ale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comunității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pentru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găsi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soluții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inovatoare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pentru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provocările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majore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ale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societății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cum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fi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schimbările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climatice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pierderea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biodiversității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Acționând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ca un facilitator,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implicarea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școlilor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întreprinderilor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guvernelor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promova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schimbul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cunoștințe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abilități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necesare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pentru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sprijini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tranziția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către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economie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verde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algn="just"/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Blue Hotspot Dordrecht este 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comunitate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pentru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studenți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profesori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profesioniști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guverne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care se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concentrează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pe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teme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albastru-verde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inclusiv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calitatea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apei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siguranța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apei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subsidența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orașele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rezistente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la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climă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Scopul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este de 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crea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un loc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întâlnire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(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atât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online,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cât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într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-o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locație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fizică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)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pentru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dezvolta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competențe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ecologice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pentru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permite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oamenilor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abordeze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provocările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sociale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mâine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, cum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ar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fi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adaptarea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la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climă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dirty="0" err="1">
                <a:latin typeface="Abhaya Libre Regular" panose="020B0604020202020204" charset="0"/>
                <a:cs typeface="Abhaya Libre Regular" panose="020B0604020202020204" charset="0"/>
              </a:rPr>
              <a:t>biodiversitatea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.</a:t>
            </a:r>
          </a:p>
          <a:p>
            <a:pPr algn="just"/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  <a:hlinkClick r:id="rId10"/>
              </a:rPr>
              <a:t>https://www.youtube.com/watch?v=42QeXSnTsYc&amp;list=PLYK8JpvJRLjiYTxvbc0AlH-nl_JUHul0K&amp;index=7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620986-FD78-7949-174F-8C2F569616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11358" y="5579913"/>
            <a:ext cx="6167320" cy="31221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DE2297-E136-1874-A839-7963BDD46F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22443" y="2180334"/>
            <a:ext cx="2475191" cy="312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6917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7879">
            <a:off x="15048952" y="6594634"/>
            <a:ext cx="5721823" cy="56698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228850">
            <a:off x="-3894162" y="-4468275"/>
            <a:ext cx="6836042" cy="67738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878502" y="8579500"/>
            <a:ext cx="2556197" cy="2751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632729">
            <a:off x="17605408" y="3001377"/>
            <a:ext cx="4881157" cy="48747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216659" y="2282815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ro-RO" sz="6410" dirty="0">
                <a:solidFill>
                  <a:srgbClr val="000000"/>
                </a:solidFill>
                <a:latin typeface="Abhaya Libre Regular Bold"/>
              </a:rPr>
              <a:t>Referințe</a:t>
            </a:r>
            <a:endParaRPr lang="en-US" sz="6410" dirty="0">
              <a:solidFill>
                <a:srgbClr val="000000"/>
              </a:solidFill>
              <a:latin typeface="Abhaya Libre Regular Bold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-906316" y="8854448"/>
            <a:ext cx="2900572" cy="807705"/>
            <a:chOff x="0" y="0"/>
            <a:chExt cx="3867430" cy="1076939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33F5B7E-CEB5-A38B-5D1A-5F0A2826011C}"/>
              </a:ext>
            </a:extLst>
          </p:cNvPr>
          <p:cNvSpPr txBox="1"/>
          <p:nvPr/>
        </p:nvSpPr>
        <p:spPr>
          <a:xfrm>
            <a:off x="2032000" y="3458945"/>
            <a:ext cx="14224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  <a:hlinkClick r:id="rId14"/>
              </a:rPr>
              <a:t>https://commission.europa.eu/strategy-and-policy/priorities-2019-2024/european-green-deal_en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  <a:hlinkClick r:id="rId14"/>
              </a:rPr>
              <a:t>https://ec.europa.eu/migrant-integration/sites/default/files/2020-07/SkillsAgenda.pdf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  <a:hlinkClick r:id="rId15"/>
              </a:rPr>
              <a:t>https://www.cedefop.europa.eu/en/publications/3057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  <a:hlinkClick r:id="rId16"/>
              </a:rPr>
              <a:t>https://ec.europa.eu/newsroom/empl/items/741088/en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  <a:hlinkClick r:id="rId17"/>
              </a:rPr>
              <a:t>https://www.etf.europa.eu/en/news-and-events/press/green-skills-awards-2022-winners-announced</a:t>
            </a: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  <a:hlinkClick r:id="rId18"/>
              </a:rPr>
              <a:t>https://www.ilo.org/wcmsp5/groups/public/---ed_emp/---ifp_skills/documents/publication/wcms_564692.pdfm</a:t>
            </a:r>
            <a:r>
              <a:rPr lang="en-US" sz="2400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0155" y="837458"/>
            <a:ext cx="17927690" cy="96361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52805">
            <a:off x="6163950" y="-3326906"/>
            <a:ext cx="5364129" cy="53641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67879">
            <a:off x="16541943" y="7503474"/>
            <a:ext cx="5721823" cy="56698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196164">
            <a:off x="-5667382" y="8118007"/>
            <a:ext cx="11622266" cy="123880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642319" y="-2559782"/>
            <a:ext cx="3334026" cy="35884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71492" y="9488339"/>
            <a:ext cx="2556197" cy="2751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185502">
            <a:off x="-3852602" y="189371"/>
            <a:ext cx="4352147" cy="43464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7379619">
            <a:off x="2804477" y="10361181"/>
            <a:ext cx="5810576" cy="58029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632729">
            <a:off x="18127522" y="1732064"/>
            <a:ext cx="4881157" cy="4874760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3249428" y="1707515"/>
            <a:ext cx="3086100" cy="2652117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709765" y="3152626"/>
            <a:ext cx="3086100" cy="2652117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691707" y="4508851"/>
            <a:ext cx="3643821" cy="3131408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759915" y="6157168"/>
            <a:ext cx="3086100" cy="2652117"/>
            <a:chOff x="0" y="0"/>
            <a:chExt cx="812800" cy="6985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182339" y="4478685"/>
            <a:ext cx="3086100" cy="2652117"/>
            <a:chOff x="0" y="0"/>
            <a:chExt cx="812800" cy="6985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749353" y="3182792"/>
            <a:ext cx="3086100" cy="2652117"/>
            <a:chOff x="0" y="0"/>
            <a:chExt cx="812800" cy="6985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0749353" y="5984128"/>
            <a:ext cx="3086100" cy="2652117"/>
            <a:chOff x="0" y="0"/>
            <a:chExt cx="812800" cy="6985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3225533" y="4508851"/>
            <a:ext cx="3086100" cy="2652117"/>
            <a:chOff x="0" y="0"/>
            <a:chExt cx="812800" cy="6985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3687102" y="2559643"/>
            <a:ext cx="2210751" cy="947860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6243886" y="3864404"/>
            <a:ext cx="2017858" cy="1288893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2989668" y="5655524"/>
            <a:ext cx="3047900" cy="793115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8630487" y="5274869"/>
            <a:ext cx="2189806" cy="937237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11121878" y="4169443"/>
            <a:ext cx="2341050" cy="698495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13225533" y="5274869"/>
            <a:ext cx="2941124" cy="1105653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11121878" y="6279508"/>
            <a:ext cx="2425650" cy="2061358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5831152" y="6271468"/>
            <a:ext cx="3014863" cy="2131759"/>
          </a:xfrm>
          <a:prstGeom prst="rect">
            <a:avLst/>
          </a:prstGeom>
        </p:spPr>
      </p:pic>
      <p:sp>
        <p:nvSpPr>
          <p:cNvPr id="44" name="TextBox 44"/>
          <p:cNvSpPr txBox="1"/>
          <p:nvPr/>
        </p:nvSpPr>
        <p:spPr>
          <a:xfrm>
            <a:off x="6608984" y="1228725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en-US" sz="6410" dirty="0" err="1">
                <a:solidFill>
                  <a:srgbClr val="000000"/>
                </a:solidFill>
                <a:latin typeface="Abhaya Libre Regular Bold"/>
              </a:rPr>
              <a:t>Consor</a:t>
            </a:r>
            <a:r>
              <a:rPr lang="ro-RO" sz="6410" dirty="0">
                <a:solidFill>
                  <a:srgbClr val="000000"/>
                </a:solidFill>
                <a:latin typeface="Abhaya Libre Regular Bold"/>
              </a:rPr>
              <a:t>ț</a:t>
            </a:r>
            <a:r>
              <a:rPr lang="en-US" sz="6410" dirty="0" err="1">
                <a:solidFill>
                  <a:srgbClr val="000000"/>
                </a:solidFill>
                <a:latin typeface="Abhaya Libre Regular Bold"/>
              </a:rPr>
              <a:t>iu</a:t>
            </a:r>
            <a:r>
              <a:rPr lang="ro-RO" sz="6410" dirty="0">
                <a:solidFill>
                  <a:srgbClr val="000000"/>
                </a:solidFill>
                <a:latin typeface="Abhaya Libre Regular Bold"/>
              </a:rPr>
              <a:t> de proiect</a:t>
            </a:r>
            <a:endParaRPr lang="en-US" sz="6410" dirty="0">
              <a:solidFill>
                <a:srgbClr val="000000"/>
              </a:solidFill>
              <a:latin typeface="Abhaya Libre Regular Bold"/>
            </a:endParaRPr>
          </a:p>
        </p:txBody>
      </p:sp>
      <p:pic>
        <p:nvPicPr>
          <p:cNvPr id="45" name="Picture 45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30888" y="4005165"/>
            <a:ext cx="12325712" cy="1733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86"/>
              </a:lnSpc>
            </a:pPr>
            <a:r>
              <a:rPr lang="ro-RO" sz="14030" dirty="0">
                <a:solidFill>
                  <a:srgbClr val="000000"/>
                </a:solidFill>
                <a:latin typeface="Abhaya Libre Regular Bold Italics"/>
              </a:rPr>
              <a:t>Mulțumim</a:t>
            </a:r>
            <a:r>
              <a:rPr lang="en-US" sz="14030" dirty="0">
                <a:solidFill>
                  <a:srgbClr val="000000"/>
                </a:solidFill>
                <a:latin typeface="Abhaya Libre Regular Bold Italics"/>
              </a:rPr>
              <a:t>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52805">
            <a:off x="5778439" y="-2562204"/>
            <a:ext cx="5364129" cy="53641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67879">
            <a:off x="15048952" y="6594634"/>
            <a:ext cx="5721823" cy="56698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96164">
            <a:off x="-4478873" y="6861709"/>
            <a:ext cx="11622266" cy="123880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228850">
            <a:off x="14026237" y="-3786037"/>
            <a:ext cx="6836042" cy="67738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9014864">
            <a:off x="-336415" y="7596737"/>
            <a:ext cx="5099239" cy="19655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46191" y="-1794241"/>
            <a:ext cx="3334026" cy="35884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878502" y="8579500"/>
            <a:ext cx="2556197" cy="2751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185502">
            <a:off x="-3202910" y="120674"/>
            <a:ext cx="4352147" cy="43464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7379619">
            <a:off x="3992986" y="9104884"/>
            <a:ext cx="5810576" cy="58029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632729">
            <a:off x="16634531" y="823224"/>
            <a:ext cx="4881157" cy="4874760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4267800" y="1219491"/>
            <a:ext cx="2900572" cy="807705"/>
            <a:chOff x="0" y="0"/>
            <a:chExt cx="3867430" cy="1076939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sp>
        <p:nvSpPr>
          <p:cNvPr id="16" name="TextBox 16"/>
          <p:cNvSpPr txBox="1"/>
          <p:nvPr/>
        </p:nvSpPr>
        <p:spPr>
          <a:xfrm>
            <a:off x="5273002" y="5611826"/>
            <a:ext cx="7441484" cy="1389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95"/>
              </a:lnSpc>
              <a:spcBef>
                <a:spcPct val="0"/>
              </a:spcBef>
            </a:pPr>
            <a:r>
              <a:rPr lang="en-US" sz="8068">
                <a:solidFill>
                  <a:srgbClr val="04989E"/>
                </a:solidFill>
                <a:latin typeface="Abhaya Libre Regular Bold"/>
              </a:rPr>
              <a:t>@Regio.Digi.Hub</a:t>
            </a:r>
            <a:r>
              <a:rPr lang="en-US" sz="8068">
                <a:solidFill>
                  <a:srgbClr val="04989E"/>
                </a:solidFill>
                <a:latin typeface="Abhaya Libre Regular"/>
              </a:rPr>
              <a:t> 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7555793" y="9258300"/>
            <a:ext cx="3710720" cy="77925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336714" y="2945792"/>
            <a:ext cx="4684714" cy="55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34"/>
              </a:lnSpc>
            </a:pPr>
            <a:r>
              <a:rPr lang="en-US" sz="3238" spc="-48" dirty="0" err="1">
                <a:solidFill>
                  <a:srgbClr val="000000"/>
                </a:solidFill>
                <a:latin typeface="Abhaya Libre Regular"/>
              </a:rPr>
              <a:t>Introduc</a:t>
            </a:r>
            <a:r>
              <a:rPr lang="ro-RO" sz="3238" spc="-48" dirty="0">
                <a:solidFill>
                  <a:srgbClr val="000000"/>
                </a:solidFill>
                <a:latin typeface="Abhaya Libre Regular"/>
              </a:rPr>
              <a:t>ere</a:t>
            </a:r>
            <a:endParaRPr lang="en-US" sz="3238" spc="-48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8336714" y="4702588"/>
            <a:ext cx="6293686" cy="557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34"/>
              </a:lnSpc>
            </a:pPr>
            <a:r>
              <a:rPr lang="en-US" sz="3238" spc="-48" dirty="0">
                <a:solidFill>
                  <a:srgbClr val="000000"/>
                </a:solidFill>
                <a:latin typeface="Abhaya Libre Regular"/>
              </a:rPr>
              <a:t>Agenda </a:t>
            </a:r>
            <a:r>
              <a:rPr lang="en-US" sz="3238" spc="-48" dirty="0" err="1">
                <a:solidFill>
                  <a:srgbClr val="000000"/>
                </a:solidFill>
                <a:latin typeface="Abhaya Libre Regular"/>
              </a:rPr>
              <a:t>europeană</a:t>
            </a:r>
            <a:r>
              <a:rPr lang="en-US" sz="3238" spc="-48" dirty="0">
                <a:solidFill>
                  <a:srgbClr val="000000"/>
                </a:solidFill>
                <a:latin typeface="Abhaya Libre Regular"/>
              </a:rPr>
              <a:t> a </a:t>
            </a:r>
            <a:r>
              <a:rPr lang="en-US" sz="3238" spc="-48" dirty="0" err="1">
                <a:solidFill>
                  <a:srgbClr val="000000"/>
                </a:solidFill>
                <a:latin typeface="Abhaya Libre Regular"/>
              </a:rPr>
              <a:t>competențelor</a:t>
            </a:r>
            <a:endParaRPr lang="en-US" sz="3238" spc="-48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336714" y="6581940"/>
            <a:ext cx="4684714" cy="55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34"/>
              </a:lnSpc>
            </a:pPr>
            <a:r>
              <a:rPr lang="en-US" sz="3238" spc="-48" dirty="0" err="1">
                <a:solidFill>
                  <a:srgbClr val="000000"/>
                </a:solidFill>
                <a:latin typeface="Abhaya Libre Regular"/>
              </a:rPr>
              <a:t>Exemple</a:t>
            </a:r>
            <a:r>
              <a:rPr lang="en-US" sz="3238" spc="-48" dirty="0">
                <a:solidFill>
                  <a:srgbClr val="000000"/>
                </a:solidFill>
                <a:latin typeface="Abhaya Libre Regular"/>
              </a:rPr>
              <a:t> de </a:t>
            </a:r>
            <a:r>
              <a:rPr lang="en-US" sz="3238" spc="-48" dirty="0" err="1">
                <a:solidFill>
                  <a:srgbClr val="000000"/>
                </a:solidFill>
                <a:latin typeface="Abhaya Libre Regular"/>
              </a:rPr>
              <a:t>bune</a:t>
            </a:r>
            <a:r>
              <a:rPr lang="en-US" sz="3238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38" spc="-48" dirty="0" err="1">
                <a:solidFill>
                  <a:srgbClr val="000000"/>
                </a:solidFill>
                <a:latin typeface="Abhaya Libre Regular"/>
              </a:rPr>
              <a:t>practici</a:t>
            </a:r>
            <a:endParaRPr lang="en-US" sz="3238" spc="-48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336714" y="3824190"/>
            <a:ext cx="4684714" cy="55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34"/>
              </a:lnSpc>
            </a:pPr>
            <a:r>
              <a:rPr lang="ro-RO" sz="3238" spc="-48" dirty="0">
                <a:solidFill>
                  <a:srgbClr val="000000"/>
                </a:solidFill>
                <a:latin typeface="Abhaya Libre Regular"/>
              </a:rPr>
              <a:t>Pactul Verde European</a:t>
            </a:r>
            <a:endParaRPr lang="en-US" sz="3238" spc="-48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336713" y="5754339"/>
            <a:ext cx="8504115" cy="557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34"/>
              </a:lnSpc>
            </a:pPr>
            <a:r>
              <a:rPr lang="it-IT" sz="3238" spc="-48" dirty="0">
                <a:solidFill>
                  <a:srgbClr val="000000"/>
                </a:solidFill>
                <a:latin typeface="Abhaya Libre Regular"/>
              </a:rPr>
              <a:t>Locuri de muncă ecologice și abilități ecologice</a:t>
            </a:r>
            <a:endParaRPr lang="en-US" sz="3238" spc="-48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336714" y="7460338"/>
            <a:ext cx="4684714" cy="55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34"/>
              </a:lnSpc>
            </a:pPr>
            <a:r>
              <a:rPr lang="en-US" sz="3238" spc="-48" dirty="0">
                <a:solidFill>
                  <a:srgbClr val="000000"/>
                </a:solidFill>
                <a:latin typeface="Abhaya Libre Regular"/>
              </a:rPr>
              <a:t>Refer</a:t>
            </a:r>
            <a:r>
              <a:rPr lang="ro-RO" sz="3238" spc="-48" dirty="0">
                <a:solidFill>
                  <a:srgbClr val="000000"/>
                </a:solidFill>
                <a:latin typeface="Abhaya Libre Regular"/>
              </a:rPr>
              <a:t>ințe</a:t>
            </a:r>
            <a:endParaRPr lang="en-US" sz="3238" spc="-48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947194">
            <a:off x="6758776" y="7487543"/>
            <a:ext cx="5364129" cy="53641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632120">
            <a:off x="-2174154" y="-1705919"/>
            <a:ext cx="5721823" cy="566980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603835">
            <a:off x="5295880" y="-10406627"/>
            <a:ext cx="11622266" cy="1238807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15414085" y="8264626"/>
            <a:ext cx="3334026" cy="358848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2161922" y="-772267"/>
            <a:ext cx="2556197" cy="275128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14497">
            <a:off x="17447384" y="6091404"/>
            <a:ext cx="4352147" cy="43464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3420380">
            <a:off x="5606138" y="-4333035"/>
            <a:ext cx="5810576" cy="580296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60102" y="5050278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en-US" sz="6410" dirty="0" err="1">
                <a:solidFill>
                  <a:srgbClr val="000000"/>
                </a:solidFill>
                <a:latin typeface="Abhaya Libre Regular Bold"/>
              </a:rPr>
              <a:t>Cuprins</a:t>
            </a:r>
            <a:endParaRPr lang="en-US" sz="6410" dirty="0">
              <a:solidFill>
                <a:srgbClr val="000000"/>
              </a:solidFill>
              <a:latin typeface="Abhaya Libre Regular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008829" y="2855939"/>
            <a:ext cx="1079688" cy="70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4"/>
              </a:lnSpc>
            </a:pPr>
            <a:r>
              <a:rPr lang="en-US" sz="4038" spc="-60">
                <a:solidFill>
                  <a:srgbClr val="000000"/>
                </a:solidFill>
                <a:latin typeface="Abhaya Libre Regular"/>
              </a:rPr>
              <a:t>01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008829" y="3642267"/>
            <a:ext cx="1079688" cy="70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4"/>
              </a:lnSpc>
            </a:pPr>
            <a:r>
              <a:rPr lang="en-US" sz="4038" spc="-60">
                <a:solidFill>
                  <a:srgbClr val="000000"/>
                </a:solidFill>
                <a:latin typeface="Abhaya Libre Regular"/>
              </a:rPr>
              <a:t>02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008829" y="4612735"/>
            <a:ext cx="1079688" cy="70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4"/>
              </a:lnSpc>
            </a:pPr>
            <a:r>
              <a:rPr lang="en-US" sz="4038" spc="-60">
                <a:solidFill>
                  <a:srgbClr val="000000"/>
                </a:solidFill>
                <a:latin typeface="Abhaya Libre Regular"/>
              </a:rPr>
              <a:t>03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008829" y="5586475"/>
            <a:ext cx="1079688" cy="70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4"/>
              </a:lnSpc>
            </a:pPr>
            <a:r>
              <a:rPr lang="en-US" sz="4038" spc="-60">
                <a:solidFill>
                  <a:srgbClr val="000000"/>
                </a:solidFill>
                <a:latin typeface="Abhaya Libre Regular"/>
              </a:rPr>
              <a:t>04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008829" y="6430809"/>
            <a:ext cx="1079688" cy="70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4"/>
              </a:lnSpc>
            </a:pPr>
            <a:r>
              <a:rPr lang="en-US" sz="4038" spc="-60">
                <a:solidFill>
                  <a:srgbClr val="000000"/>
                </a:solidFill>
                <a:latin typeface="Abhaya Libre Regular"/>
              </a:rPr>
              <a:t>05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008829" y="7309207"/>
            <a:ext cx="1079688" cy="70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4"/>
              </a:lnSpc>
            </a:pPr>
            <a:r>
              <a:rPr lang="en-US" sz="4038" spc="-60">
                <a:solidFill>
                  <a:srgbClr val="000000"/>
                </a:solidFill>
                <a:latin typeface="Abhaya Libre Regular"/>
              </a:rPr>
              <a:t>06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911525" y="2052507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Introduc</a:t>
            </a:r>
            <a:r>
              <a:rPr lang="ro-RO" sz="6410" dirty="0">
                <a:solidFill>
                  <a:srgbClr val="000000"/>
                </a:solidFill>
                <a:latin typeface="Abhaya Libre Regular"/>
              </a:rPr>
              <a:t>ere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911525" y="4077902"/>
            <a:ext cx="6510839" cy="3471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Mediul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poate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fi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privit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ca un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sistem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cu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cinci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componente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format din: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atmosferă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hidrosferă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litosferă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sol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organisme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  <a:r>
              <a:rPr lang="ro-RO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Relația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dintre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ființele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vii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mediul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care le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înconjoară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este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reciprocă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astfel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încât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mediul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acționează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asupra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ființelor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vii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prin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factori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fizici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biologici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chimici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și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alți</a:t>
            </a:r>
            <a:r>
              <a:rPr lang="ro-RO" sz="2400" spc="-36" dirty="0">
                <a:solidFill>
                  <a:srgbClr val="000000"/>
                </a:solidFill>
                <a:latin typeface="Abhaya Libre Regular"/>
              </a:rPr>
              <a:t> factori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influențându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-le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semnificativ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  <a:r>
              <a:rPr lang="ro-RO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Dacă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există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un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dezechilibru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ecosistem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toate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organismele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vii care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trăiesc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în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el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suferă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4782433" y="7411957"/>
            <a:ext cx="11622266" cy="1238807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911525" y="3031565"/>
            <a:ext cx="8280738" cy="679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60"/>
              </a:lnSpc>
            </a:pPr>
            <a:r>
              <a:rPr lang="en-US" sz="3900" dirty="0" err="1">
                <a:solidFill>
                  <a:srgbClr val="000000"/>
                </a:solidFill>
                <a:latin typeface="Abhaya Libre Regular"/>
              </a:rPr>
              <a:t>Mediul</a:t>
            </a:r>
            <a:endParaRPr lang="en-US" sz="390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14" name="Picture 13" descr="A person holding a baby&#10;&#10;Description automatically generated with low confidence">
            <a:extLst>
              <a:ext uri="{FF2B5EF4-FFF2-40B4-BE49-F238E27FC236}">
                <a16:creationId xmlns:a16="http://schemas.microsoft.com/office/drawing/2014/main" id="{5D89C02E-32A3-339A-FE52-7D02B1CF45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638" y="3795275"/>
            <a:ext cx="6915150" cy="4610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Google Shape;399;g1c0d571eb8a_0_167"/>
          <p:cNvGrpSpPr/>
          <p:nvPr/>
        </p:nvGrpSpPr>
        <p:grpSpPr>
          <a:xfrm>
            <a:off x="0" y="3553600"/>
            <a:ext cx="19062488" cy="3230782"/>
            <a:chOff x="0" y="-38100"/>
            <a:chExt cx="5020540" cy="850900"/>
          </a:xfrm>
        </p:grpSpPr>
        <p:sp>
          <p:nvSpPr>
            <p:cNvPr id="400" name="Google Shape;400;g1c0d571eb8a_0_167"/>
            <p:cNvSpPr/>
            <p:nvPr/>
          </p:nvSpPr>
          <p:spPr>
            <a:xfrm>
              <a:off x="0" y="0"/>
              <a:ext cx="5020540" cy="812800"/>
            </a:xfrm>
            <a:custGeom>
              <a:avLst/>
              <a:gdLst/>
              <a:ahLst/>
              <a:cxnLst/>
              <a:rect l="l" t="t" r="r" b="b"/>
              <a:pathLst>
                <a:path w="5020540" h="812800" extrusionOk="0">
                  <a:moveTo>
                    <a:pt x="0" y="0"/>
                  </a:moveTo>
                  <a:lnTo>
                    <a:pt x="5020540" y="0"/>
                  </a:lnTo>
                  <a:lnTo>
                    <a:pt x="50205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0E9E5"/>
            </a:solidFill>
            <a:ln>
              <a:noFill/>
            </a:ln>
          </p:spPr>
        </p:sp>
        <p:sp>
          <p:nvSpPr>
            <p:cNvPr id="401" name="Google Shape;401;g1c0d571eb8a_0_167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2" name="Google Shape;402;g1c0d571eb8a_0_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8947194">
            <a:off x="6660949" y="7604935"/>
            <a:ext cx="5364129" cy="5364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g1c0d571eb8a_0_1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9632120">
            <a:off x="-2431640" y="-1705919"/>
            <a:ext cx="5721823" cy="5669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g1c0d571eb8a_0_1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8571149">
            <a:off x="-2523144" y="7570662"/>
            <a:ext cx="6836042" cy="6773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g1c0d571eb8a_0_1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15156600" y="8264626"/>
            <a:ext cx="3334026" cy="3588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g1c0d571eb8a_0_16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1904437" y="-772267"/>
            <a:ext cx="2556197" cy="2751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g1c0d571eb8a_0_1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9614497">
            <a:off x="17189899" y="6091404"/>
            <a:ext cx="4352147" cy="4346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g1c0d571eb8a_0_1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3420379">
            <a:off x="5570971" y="-4349324"/>
            <a:ext cx="5810576" cy="5802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g1c0d571eb8a_0_16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4167270">
            <a:off x="-3176552" y="4860538"/>
            <a:ext cx="4881157" cy="48747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0" name="Google Shape;410;g1c0d571eb8a_0_167"/>
          <p:cNvGrpSpPr/>
          <p:nvPr/>
        </p:nvGrpSpPr>
        <p:grpSpPr>
          <a:xfrm rot="10800000">
            <a:off x="1170763" y="8531326"/>
            <a:ext cx="2900573" cy="807705"/>
            <a:chOff x="0" y="0"/>
            <a:chExt cx="3867430" cy="1076940"/>
          </a:xfrm>
        </p:grpSpPr>
        <p:pic>
          <p:nvPicPr>
            <p:cNvPr id="411" name="Google Shape;411;g1c0d571eb8a_0_16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0"/>
              <a:ext cx="3867430" cy="6187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2" name="Google Shape;412;g1c0d571eb8a_0_16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458151"/>
              <a:ext cx="3867430" cy="6187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3" name="Google Shape;413;g1c0d571eb8a_0_167"/>
          <p:cNvSpPr txBox="1"/>
          <p:nvPr/>
        </p:nvSpPr>
        <p:spPr>
          <a:xfrm>
            <a:off x="1942812" y="3906813"/>
            <a:ext cx="15342300" cy="1572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7300" dirty="0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Pactul Verde </a:t>
            </a:r>
            <a:r>
              <a:rPr lang="en-US" sz="7300" dirty="0">
                <a:solidFill>
                  <a:srgbClr val="04989E"/>
                </a:solidFill>
                <a:latin typeface="Abhaya Libre"/>
                <a:ea typeface="Abhaya Libre"/>
                <a:cs typeface="Abhaya Libre"/>
                <a:sym typeface="Abhaya Libre"/>
              </a:rPr>
              <a:t>European</a:t>
            </a:r>
            <a:endParaRPr sz="100" dirty="0"/>
          </a:p>
        </p:txBody>
      </p:sp>
      <p:pic>
        <p:nvPicPr>
          <p:cNvPr id="414" name="Google Shape;414;g1c0d571eb8a_0_16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418708" y="0"/>
            <a:ext cx="1869291" cy="1869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g1c0d571eb8a_0_16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758608" y="9258300"/>
            <a:ext cx="3710719" cy="77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4">
            <a:extLst>
              <a:ext uri="{FF2B5EF4-FFF2-40B4-BE49-F238E27FC236}">
                <a16:creationId xmlns:a16="http://schemas.microsoft.com/office/drawing/2014/main" id="{43FCDA63-538C-4FB3-911D-7DF75B599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572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46">
            <a:extLst>
              <a:ext uri="{FF2B5EF4-FFF2-40B4-BE49-F238E27FC236}">
                <a16:creationId xmlns:a16="http://schemas.microsoft.com/office/drawing/2014/main" id="{C0F36B17-8009-453B-9C49-36A9D6F9D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custGeom>
            <a:avLst/>
            <a:gdLst>
              <a:gd name="connsiteX0" fmla="*/ 5765387 w 12192000"/>
              <a:gd name="connsiteY0" fmla="*/ 552984 h 6858000"/>
              <a:gd name="connsiteX1" fmla="*/ 5743549 w 12192000"/>
              <a:gd name="connsiteY1" fmla="*/ 567982 h 6858000"/>
              <a:gd name="connsiteX2" fmla="*/ 5865186 w 12192000"/>
              <a:gd name="connsiteY2" fmla="*/ 624212 h 6858000"/>
              <a:gd name="connsiteX3" fmla="*/ 5674970 w 12192000"/>
              <a:gd name="connsiteY3" fmla="*/ 594618 h 6858000"/>
              <a:gd name="connsiteX4" fmla="*/ 5671722 w 12192000"/>
              <a:gd name="connsiteY4" fmla="*/ 613739 h 6858000"/>
              <a:gd name="connsiteX5" fmla="*/ 5887746 w 12192000"/>
              <a:gd name="connsiteY5" fmla="*/ 686133 h 6858000"/>
              <a:gd name="connsiteX6" fmla="*/ 5868434 w 12192000"/>
              <a:gd name="connsiteY6" fmla="*/ 697289 h 6858000"/>
              <a:gd name="connsiteX7" fmla="*/ 5753657 w 12192000"/>
              <a:gd name="connsiteY7" fmla="*/ 669287 h 6858000"/>
              <a:gd name="connsiteX8" fmla="*/ 5730555 w 12192000"/>
              <a:gd name="connsiteY8" fmla="*/ 676572 h 6858000"/>
              <a:gd name="connsiteX9" fmla="*/ 5741924 w 12192000"/>
              <a:gd name="connsiteY9" fmla="*/ 710491 h 6858000"/>
              <a:gd name="connsiteX10" fmla="*/ 5791735 w 12192000"/>
              <a:gd name="connsiteY10" fmla="*/ 723695 h 6858000"/>
              <a:gd name="connsiteX11" fmla="*/ 5869339 w 12192000"/>
              <a:gd name="connsiteY11" fmla="*/ 803376 h 6858000"/>
              <a:gd name="connsiteX12" fmla="*/ 5751851 w 12192000"/>
              <a:gd name="connsiteY12" fmla="*/ 793813 h 6858000"/>
              <a:gd name="connsiteX13" fmla="*/ 5731096 w 12192000"/>
              <a:gd name="connsiteY13" fmla="*/ 813164 h 6858000"/>
              <a:gd name="connsiteX14" fmla="*/ 5723155 w 12192000"/>
              <a:gd name="connsiteY14" fmla="*/ 838206 h 6858000"/>
              <a:gd name="connsiteX15" fmla="*/ 5677677 w 12192000"/>
              <a:gd name="connsiteY15" fmla="*/ 858922 h 6858000"/>
              <a:gd name="connsiteX16" fmla="*/ 5749146 w 12192000"/>
              <a:gd name="connsiteY16" fmla="*/ 882143 h 6858000"/>
              <a:gd name="connsiteX17" fmla="*/ 5672804 w 12192000"/>
              <a:gd name="connsiteY17" fmla="*/ 882143 h 6858000"/>
              <a:gd name="connsiteX18" fmla="*/ 5626987 w 12192000"/>
              <a:gd name="connsiteY18" fmla="*/ 862565 h 6858000"/>
              <a:gd name="connsiteX19" fmla="*/ 5611575 w 12192000"/>
              <a:gd name="connsiteY19" fmla="*/ 860624 h 6858000"/>
              <a:gd name="connsiteX20" fmla="*/ 5629275 w 12192000"/>
              <a:gd name="connsiteY20" fmla="*/ 904875 h 6858000"/>
              <a:gd name="connsiteX21" fmla="*/ 5648325 w 12192000"/>
              <a:gd name="connsiteY21" fmla="*/ 981075 h 6858000"/>
              <a:gd name="connsiteX22" fmla="*/ 5646577 w 12192000"/>
              <a:gd name="connsiteY22" fmla="*/ 1001285 h 6858000"/>
              <a:gd name="connsiteX23" fmla="*/ 5653179 w 12192000"/>
              <a:gd name="connsiteY23" fmla="*/ 1004447 h 6858000"/>
              <a:gd name="connsiteX24" fmla="*/ 5710342 w 12192000"/>
              <a:gd name="connsiteY24" fmla="*/ 1041501 h 6858000"/>
              <a:gd name="connsiteX25" fmla="*/ 5685076 w 12192000"/>
              <a:gd name="connsiteY25" fmla="*/ 1084982 h 6858000"/>
              <a:gd name="connsiteX26" fmla="*/ 5788666 w 12192000"/>
              <a:gd name="connsiteY26" fmla="*/ 1132334 h 6858000"/>
              <a:gd name="connsiteX27" fmla="*/ 5814113 w 12192000"/>
              <a:gd name="connsiteY27" fmla="*/ 1179230 h 6858000"/>
              <a:gd name="connsiteX28" fmla="*/ 5782171 w 12192000"/>
              <a:gd name="connsiteY28" fmla="*/ 1175133 h 6858000"/>
              <a:gd name="connsiteX29" fmla="*/ 5754739 w 12192000"/>
              <a:gd name="connsiteY29" fmla="*/ 1184011 h 6858000"/>
              <a:gd name="connsiteX30" fmla="*/ 5766109 w 12192000"/>
              <a:gd name="connsiteY30" fmla="*/ 1243656 h 6858000"/>
              <a:gd name="connsiteX31" fmla="*/ 5912470 w 12192000"/>
              <a:gd name="connsiteY31" fmla="*/ 1320604 h 6858000"/>
              <a:gd name="connsiteX32" fmla="*/ 5925644 w 12192000"/>
              <a:gd name="connsiteY32" fmla="*/ 1345645 h 6858000"/>
              <a:gd name="connsiteX33" fmla="*/ 5908138 w 12192000"/>
              <a:gd name="connsiteY33" fmla="*/ 1363402 h 6858000"/>
              <a:gd name="connsiteX34" fmla="*/ 5860855 w 12192000"/>
              <a:gd name="connsiteY34" fmla="*/ 1372508 h 6858000"/>
              <a:gd name="connsiteX35" fmla="*/ 5927087 w 12192000"/>
              <a:gd name="connsiteY35" fmla="*/ 1457878 h 6858000"/>
              <a:gd name="connsiteX36" fmla="*/ 5951271 w 12192000"/>
              <a:gd name="connsiteY36" fmla="*/ 1481553 h 6858000"/>
              <a:gd name="connsiteX37" fmla="*/ 5992599 w 12192000"/>
              <a:gd name="connsiteY37" fmla="*/ 1518207 h 6858000"/>
              <a:gd name="connsiteX38" fmla="*/ 5993321 w 12192000"/>
              <a:gd name="connsiteY38" fmla="*/ 1529362 h 6858000"/>
              <a:gd name="connsiteX39" fmla="*/ 5937015 w 12192000"/>
              <a:gd name="connsiteY39" fmla="*/ 1568746 h 6858000"/>
              <a:gd name="connsiteX40" fmla="*/ 5835410 w 12192000"/>
              <a:gd name="connsiteY40" fmla="*/ 1558045 h 6858000"/>
              <a:gd name="connsiteX41" fmla="*/ 5985561 w 12192000"/>
              <a:gd name="connsiteY41" fmla="*/ 1616780 h 6858000"/>
              <a:gd name="connsiteX42" fmla="*/ 5499552 w 12192000"/>
              <a:gd name="connsiteY42" fmla="*/ 1476774 h 6858000"/>
              <a:gd name="connsiteX43" fmla="*/ 5530593 w 12192000"/>
              <a:gd name="connsiteY43" fmla="*/ 1513425 h 6858000"/>
              <a:gd name="connsiteX44" fmla="*/ 5700597 w 12192000"/>
              <a:gd name="connsiteY44" fmla="*/ 1609949 h 6858000"/>
              <a:gd name="connsiteX45" fmla="*/ 5748782 w 12192000"/>
              <a:gd name="connsiteY45" fmla="*/ 1670507 h 6858000"/>
              <a:gd name="connsiteX46" fmla="*/ 5799315 w 12192000"/>
              <a:gd name="connsiteY46" fmla="*/ 1703970 h 6858000"/>
              <a:gd name="connsiteX47" fmla="*/ 5870240 w 12192000"/>
              <a:gd name="connsiteY47" fmla="*/ 1703289 h 6858000"/>
              <a:gd name="connsiteX48" fmla="*/ 5920591 w 12192000"/>
              <a:gd name="connsiteY48" fmla="*/ 1754738 h 6858000"/>
              <a:gd name="connsiteX49" fmla="*/ 5868074 w 12192000"/>
              <a:gd name="connsiteY49" fmla="*/ 1765665 h 6858000"/>
              <a:gd name="connsiteX50" fmla="*/ 5806533 w 12192000"/>
              <a:gd name="connsiteY50" fmla="*/ 1757242 h 6858000"/>
              <a:gd name="connsiteX51" fmla="*/ 5673706 w 12192000"/>
              <a:gd name="connsiteY51" fmla="*/ 1759972 h 6858000"/>
              <a:gd name="connsiteX52" fmla="*/ 5597548 w 12192000"/>
              <a:gd name="connsiteY52" fmla="*/ 1769990 h 6858000"/>
              <a:gd name="connsiteX53" fmla="*/ 5422491 w 12192000"/>
              <a:gd name="connsiteY53" fmla="*/ 1752916 h 6858000"/>
              <a:gd name="connsiteX54" fmla="*/ 5432778 w 12192000"/>
              <a:gd name="connsiteY54" fmla="*/ 1796626 h 6858000"/>
              <a:gd name="connsiteX55" fmla="*/ 5426281 w 12192000"/>
              <a:gd name="connsiteY55" fmla="*/ 1834644 h 6858000"/>
              <a:gd name="connsiteX56" fmla="*/ 5423754 w 12192000"/>
              <a:gd name="connsiteY56" fmla="*/ 1917282 h 6858000"/>
              <a:gd name="connsiteX57" fmla="*/ 5425378 w 12192000"/>
              <a:gd name="connsiteY57" fmla="*/ 1930714 h 6858000"/>
              <a:gd name="connsiteX58" fmla="*/ 5386217 w 12192000"/>
              <a:gd name="connsiteY58" fmla="*/ 1939365 h 6858000"/>
              <a:gd name="connsiteX59" fmla="*/ 5619566 w 12192000"/>
              <a:gd name="connsiteY59" fmla="*/ 2111243 h 6858000"/>
              <a:gd name="connsiteX60" fmla="*/ 5463640 w 12192000"/>
              <a:gd name="connsiteY60" fmla="*/ 2067533 h 6858000"/>
              <a:gd name="connsiteX61" fmla="*/ 5442523 w 12192000"/>
              <a:gd name="connsiteY61" fmla="*/ 2139700 h 6858000"/>
              <a:gd name="connsiteX62" fmla="*/ 5515794 w 12192000"/>
              <a:gd name="connsiteY62" fmla="*/ 2203898 h 6858000"/>
              <a:gd name="connsiteX63" fmla="*/ 5542865 w 12192000"/>
              <a:gd name="connsiteY63" fmla="*/ 2330929 h 6858000"/>
              <a:gd name="connsiteX64" fmla="*/ 5529691 w 12192000"/>
              <a:gd name="connsiteY64" fmla="*/ 2447031 h 6858000"/>
              <a:gd name="connsiteX65" fmla="*/ 5498289 w 12192000"/>
              <a:gd name="connsiteY65" fmla="*/ 2483910 h 6858000"/>
              <a:gd name="connsiteX66" fmla="*/ 5452810 w 12192000"/>
              <a:gd name="connsiteY66" fmla="*/ 2550157 h 6858000"/>
              <a:gd name="connsiteX67" fmla="*/ 5424658 w 12192000"/>
              <a:gd name="connsiteY67" fmla="*/ 2591135 h 6858000"/>
              <a:gd name="connsiteX68" fmla="*/ 5326841 w 12192000"/>
              <a:gd name="connsiteY68" fmla="*/ 2575200 h 6858000"/>
              <a:gd name="connsiteX69" fmla="*/ 5457322 w 12192000"/>
              <a:gd name="connsiteY69" fmla="*/ 2679238 h 6858000"/>
              <a:gd name="connsiteX70" fmla="*/ 5351566 w 12192000"/>
              <a:gd name="connsiteY70" fmla="*/ 2666261 h 6858000"/>
              <a:gd name="connsiteX71" fmla="*/ 5317096 w 12192000"/>
              <a:gd name="connsiteY71" fmla="*/ 2673546 h 6858000"/>
              <a:gd name="connsiteX72" fmla="*/ 5336768 w 12192000"/>
              <a:gd name="connsiteY72" fmla="*/ 2707238 h 6858000"/>
              <a:gd name="connsiteX73" fmla="*/ 5414369 w 12192000"/>
              <a:gd name="connsiteY73" fmla="*/ 2764378 h 6858000"/>
              <a:gd name="connsiteX74" fmla="*/ 5574268 w 12192000"/>
              <a:gd name="connsiteY74" fmla="*/ 2919184 h 6858000"/>
              <a:gd name="connsiteX75" fmla="*/ 5419422 w 12192000"/>
              <a:gd name="connsiteY75" fmla="*/ 2848157 h 6858000"/>
              <a:gd name="connsiteX76" fmla="*/ 5582568 w 12192000"/>
              <a:gd name="connsiteY76" fmla="*/ 3007285 h 6858000"/>
              <a:gd name="connsiteX77" fmla="*/ 5618844 w 12192000"/>
              <a:gd name="connsiteY77" fmla="*/ 3060100 h 6858000"/>
              <a:gd name="connsiteX78" fmla="*/ 5692115 w 12192000"/>
              <a:gd name="connsiteY78" fmla="*/ 3191228 h 6858000"/>
              <a:gd name="connsiteX79" fmla="*/ 5688506 w 12192000"/>
              <a:gd name="connsiteY79" fmla="*/ 3206025 h 6858000"/>
              <a:gd name="connsiteX80" fmla="*/ 5603864 w 12192000"/>
              <a:gd name="connsiteY80" fmla="*/ 3184854 h 6858000"/>
              <a:gd name="connsiteX81" fmla="*/ 5713591 w 12192000"/>
              <a:gd name="connsiteY81" fmla="*/ 3295040 h 6858000"/>
              <a:gd name="connsiteX82" fmla="*/ 5826927 w 12192000"/>
              <a:gd name="connsiteY82" fmla="*/ 3379724 h 6858000"/>
              <a:gd name="connsiteX83" fmla="*/ 5746436 w 12192000"/>
              <a:gd name="connsiteY83" fmla="*/ 3366750 h 6858000"/>
              <a:gd name="connsiteX84" fmla="*/ 5635807 w 12192000"/>
              <a:gd name="connsiteY84" fmla="*/ 3318259 h 6858000"/>
              <a:gd name="connsiteX85" fmla="*/ 5597367 w 12192000"/>
              <a:gd name="connsiteY85" fmla="*/ 3336472 h 6858000"/>
              <a:gd name="connsiteX86" fmla="*/ 5702221 w 12192000"/>
              <a:gd name="connsiteY86" fmla="*/ 3416605 h 6858000"/>
              <a:gd name="connsiteX87" fmla="*/ 5762317 w 12192000"/>
              <a:gd name="connsiteY87" fmla="*/ 3453714 h 6858000"/>
              <a:gd name="connsiteX88" fmla="*/ 5786319 w 12192000"/>
              <a:gd name="connsiteY88" fmla="*/ 3482169 h 6858000"/>
              <a:gd name="connsiteX89" fmla="*/ 5854901 w 12192000"/>
              <a:gd name="connsiteY89" fmla="*/ 3583703 h 6858000"/>
              <a:gd name="connsiteX90" fmla="*/ 6056305 w 12192000"/>
              <a:gd name="connsiteY90" fmla="*/ 3694570 h 6858000"/>
              <a:gd name="connsiteX91" fmla="*/ 6244716 w 12192000"/>
              <a:gd name="connsiteY91" fmla="*/ 3832301 h 6858000"/>
              <a:gd name="connsiteX92" fmla="*/ 6391802 w 12192000"/>
              <a:gd name="connsiteY92" fmla="*/ 3918125 h 6858000"/>
              <a:gd name="connsiteX93" fmla="*/ 6763572 w 12192000"/>
              <a:gd name="connsiteY93" fmla="*/ 4028537 h 6858000"/>
              <a:gd name="connsiteX94" fmla="*/ 8173592 w 12192000"/>
              <a:gd name="connsiteY94" fmla="*/ 3279560 h 6858000"/>
              <a:gd name="connsiteX95" fmla="*/ 8191458 w 12192000"/>
              <a:gd name="connsiteY95" fmla="*/ 3257248 h 6858000"/>
              <a:gd name="connsiteX96" fmla="*/ 8259856 w 12192000"/>
              <a:gd name="connsiteY96" fmla="*/ 3173245 h 6858000"/>
              <a:gd name="connsiteX97" fmla="*/ 8317969 w 12192000"/>
              <a:gd name="connsiteY97" fmla="*/ 3097663 h 6858000"/>
              <a:gd name="connsiteX98" fmla="*/ 8287650 w 12192000"/>
              <a:gd name="connsiteY98" fmla="*/ 3072166 h 6858000"/>
              <a:gd name="connsiteX99" fmla="*/ 8328617 w 12192000"/>
              <a:gd name="connsiteY99" fmla="*/ 3000000 h 6858000"/>
              <a:gd name="connsiteX100" fmla="*/ 8458917 w 12192000"/>
              <a:gd name="connsiteY100" fmla="*/ 2777583 h 6858000"/>
              <a:gd name="connsiteX101" fmla="*/ 8516125 w 12192000"/>
              <a:gd name="connsiteY101" fmla="*/ 2728639 h 6858000"/>
              <a:gd name="connsiteX102" fmla="*/ 8585788 w 12192000"/>
              <a:gd name="connsiteY102" fmla="*/ 2605478 h 6858000"/>
              <a:gd name="connsiteX103" fmla="*/ 8595714 w 12192000"/>
              <a:gd name="connsiteY103" fmla="*/ 2577023 h 6858000"/>
              <a:gd name="connsiteX104" fmla="*/ 8581457 w 12192000"/>
              <a:gd name="connsiteY104" fmla="*/ 2540823 h 6858000"/>
              <a:gd name="connsiteX105" fmla="*/ 8570809 w 12192000"/>
              <a:gd name="connsiteY105" fmla="*/ 2504399 h 6858000"/>
              <a:gd name="connsiteX106" fmla="*/ 8584705 w 12192000"/>
              <a:gd name="connsiteY106" fmla="*/ 2493699 h 6858000"/>
              <a:gd name="connsiteX107" fmla="*/ 8674038 w 12192000"/>
              <a:gd name="connsiteY107" fmla="*/ 2475260 h 6858000"/>
              <a:gd name="connsiteX108" fmla="*/ 8622243 w 12192000"/>
              <a:gd name="connsiteY108" fmla="*/ 2406054 h 6858000"/>
              <a:gd name="connsiteX109" fmla="*/ 8530925 w 12192000"/>
              <a:gd name="connsiteY109" fmla="*/ 2302926 h 6858000"/>
              <a:gd name="connsiteX110" fmla="*/ 8489417 w 12192000"/>
              <a:gd name="connsiteY110" fmla="*/ 2229622 h 6858000"/>
              <a:gd name="connsiteX111" fmla="*/ 8484543 w 12192000"/>
              <a:gd name="connsiteY111" fmla="*/ 2164058 h 6858000"/>
              <a:gd name="connsiteX112" fmla="*/ 8402970 w 12192000"/>
              <a:gd name="connsiteY112" fmla="*/ 2125358 h 6858000"/>
              <a:gd name="connsiteX113" fmla="*/ 8479670 w 12192000"/>
              <a:gd name="connsiteY113" fmla="*/ 1986716 h 6858000"/>
              <a:gd name="connsiteX114" fmla="*/ 8487432 w 12192000"/>
              <a:gd name="connsiteY114" fmla="*/ 1958032 h 6858000"/>
              <a:gd name="connsiteX115" fmla="*/ 8441412 w 12192000"/>
              <a:gd name="connsiteY115" fmla="*/ 1855361 h 6858000"/>
              <a:gd name="connsiteX116" fmla="*/ 8433831 w 12192000"/>
              <a:gd name="connsiteY116" fmla="*/ 1838969 h 6858000"/>
              <a:gd name="connsiteX117" fmla="*/ 8416868 w 12192000"/>
              <a:gd name="connsiteY117" fmla="*/ 1806187 h 6858000"/>
              <a:gd name="connsiteX118" fmla="*/ 8368140 w 12192000"/>
              <a:gd name="connsiteY118" fmla="*/ 1798219 h 6858000"/>
              <a:gd name="connsiteX119" fmla="*/ 8393405 w 12192000"/>
              <a:gd name="connsiteY119" fmla="*/ 1774999 h 6858000"/>
              <a:gd name="connsiteX120" fmla="*/ 8442495 w 12192000"/>
              <a:gd name="connsiteY120" fmla="*/ 1696458 h 6858000"/>
              <a:gd name="connsiteX121" fmla="*/ 8409828 w 12192000"/>
              <a:gd name="connsiteY121" fmla="*/ 1621332 h 6858000"/>
              <a:gd name="connsiteX122" fmla="*/ 8407664 w 12192000"/>
              <a:gd name="connsiteY122" fmla="*/ 1579899 h 6858000"/>
              <a:gd name="connsiteX123" fmla="*/ 8462707 w 12192000"/>
              <a:gd name="connsiteY123" fmla="*/ 1526857 h 6858000"/>
              <a:gd name="connsiteX124" fmla="*/ 8504215 w 12192000"/>
              <a:gd name="connsiteY124" fmla="*/ 1505913 h 6858000"/>
              <a:gd name="connsiteX125" fmla="*/ 8523345 w 12192000"/>
              <a:gd name="connsiteY125" fmla="*/ 1475863 h 6858000"/>
              <a:gd name="connsiteX126" fmla="*/ 8500786 w 12192000"/>
              <a:gd name="connsiteY126" fmla="*/ 1450820 h 6858000"/>
              <a:gd name="connsiteX127" fmla="*/ 8400624 w 12192000"/>
              <a:gd name="connsiteY127" fmla="*/ 1391176 h 6858000"/>
              <a:gd name="connsiteX128" fmla="*/ 8454585 w 12192000"/>
              <a:gd name="connsiteY128" fmla="*/ 1341319 h 6858000"/>
              <a:gd name="connsiteX129" fmla="*/ 8172509 w 12192000"/>
              <a:gd name="connsiteY129" fmla="*/ 1106153 h 6858000"/>
              <a:gd name="connsiteX130" fmla="*/ 8138399 w 12192000"/>
              <a:gd name="connsiteY130" fmla="*/ 1070184 h 6858000"/>
              <a:gd name="connsiteX131" fmla="*/ 7957388 w 12192000"/>
              <a:gd name="connsiteY131" fmla="*/ 982992 h 6858000"/>
              <a:gd name="connsiteX132" fmla="*/ 7771142 w 12192000"/>
              <a:gd name="connsiteY132" fmla="*/ 921300 h 6858000"/>
              <a:gd name="connsiteX133" fmla="*/ 7900539 w 12192000"/>
              <a:gd name="connsiteY133" fmla="*/ 791082 h 6858000"/>
              <a:gd name="connsiteX134" fmla="*/ 7702923 w 12192000"/>
              <a:gd name="connsiteY134" fmla="*/ 760803 h 6858000"/>
              <a:gd name="connsiteX135" fmla="*/ 7683614 w 12192000"/>
              <a:gd name="connsiteY135" fmla="*/ 761714 h 6858000"/>
              <a:gd name="connsiteX136" fmla="*/ 7295600 w 12192000"/>
              <a:gd name="connsiteY136" fmla="*/ 741680 h 6858000"/>
              <a:gd name="connsiteX137" fmla="*/ 6739388 w 12192000"/>
              <a:gd name="connsiteY137" fmla="*/ 675206 h 6858000"/>
              <a:gd name="connsiteX138" fmla="*/ 6279006 w 12192000"/>
              <a:gd name="connsiteY138" fmla="*/ 635367 h 6858000"/>
              <a:gd name="connsiteX139" fmla="*/ 5788847 w 12192000"/>
              <a:gd name="connsiteY139" fmla="*/ 557964 h 6858000"/>
              <a:gd name="connsiteX140" fmla="*/ 5765387 w 12192000"/>
              <a:gd name="connsiteY140" fmla="*/ 552984 h 6858000"/>
              <a:gd name="connsiteX141" fmla="*/ 0 w 12192000"/>
              <a:gd name="connsiteY141" fmla="*/ 0 h 6858000"/>
              <a:gd name="connsiteX142" fmla="*/ 768106 w 12192000"/>
              <a:gd name="connsiteY142" fmla="*/ 0 h 6858000"/>
              <a:gd name="connsiteX143" fmla="*/ 767098 w 12192000"/>
              <a:gd name="connsiteY143" fmla="*/ 10118 h 6858000"/>
              <a:gd name="connsiteX144" fmla="*/ 756850 w 12192000"/>
              <a:gd name="connsiteY144" fmla="*/ 43654 h 6858000"/>
              <a:gd name="connsiteX145" fmla="*/ 768357 w 12192000"/>
              <a:gd name="connsiteY145" fmla="*/ 76852 h 6858000"/>
              <a:gd name="connsiteX146" fmla="*/ 882077 w 12192000"/>
              <a:gd name="connsiteY146" fmla="*/ 237315 h 6858000"/>
              <a:gd name="connsiteX147" fmla="*/ 761133 w 12192000"/>
              <a:gd name="connsiteY147" fmla="*/ 282106 h 6858000"/>
              <a:gd name="connsiteX148" fmla="*/ 753907 w 12192000"/>
              <a:gd name="connsiteY148" fmla="*/ 357988 h 6858000"/>
              <a:gd name="connsiteX149" fmla="*/ 692364 w 12192000"/>
              <a:gd name="connsiteY149" fmla="*/ 442830 h 6858000"/>
              <a:gd name="connsiteX150" fmla="*/ 556972 w 12192000"/>
              <a:gd name="connsiteY150" fmla="*/ 562188 h 6858000"/>
              <a:gd name="connsiteX151" fmla="*/ 480177 w 12192000"/>
              <a:gd name="connsiteY151" fmla="*/ 642286 h 6858000"/>
              <a:gd name="connsiteX152" fmla="*/ 612627 w 12192000"/>
              <a:gd name="connsiteY152" fmla="*/ 663627 h 6858000"/>
              <a:gd name="connsiteX153" fmla="*/ 633230 w 12192000"/>
              <a:gd name="connsiteY153" fmla="*/ 676011 h 6858000"/>
              <a:gd name="connsiteX154" fmla="*/ 617443 w 12192000"/>
              <a:gd name="connsiteY154" fmla="*/ 718168 h 6858000"/>
              <a:gd name="connsiteX155" fmla="*/ 596304 w 12192000"/>
              <a:gd name="connsiteY155" fmla="*/ 760064 h 6858000"/>
              <a:gd name="connsiteX156" fmla="*/ 611021 w 12192000"/>
              <a:gd name="connsiteY156" fmla="*/ 792998 h 6858000"/>
              <a:gd name="connsiteX157" fmla="*/ 714308 w 12192000"/>
              <a:gd name="connsiteY157" fmla="*/ 935543 h 6858000"/>
              <a:gd name="connsiteX158" fmla="*/ 799128 w 12192000"/>
              <a:gd name="connsiteY158" fmla="*/ 992190 h 6858000"/>
              <a:gd name="connsiteX159" fmla="*/ 992317 w 12192000"/>
              <a:gd name="connsiteY159" fmla="*/ 1249612 h 6858000"/>
              <a:gd name="connsiteX160" fmla="*/ 1053058 w 12192000"/>
              <a:gd name="connsiteY160" fmla="*/ 1333136 h 6858000"/>
              <a:gd name="connsiteX161" fmla="*/ 1008104 w 12192000"/>
              <a:gd name="connsiteY161" fmla="*/ 1362645 h 6858000"/>
              <a:gd name="connsiteX162" fmla="*/ 1094265 w 12192000"/>
              <a:gd name="connsiteY162" fmla="*/ 1450123 h 6858000"/>
              <a:gd name="connsiteX163" fmla="*/ 1195677 w 12192000"/>
              <a:gd name="connsiteY163" fmla="*/ 1547347 h 6858000"/>
              <a:gd name="connsiteX164" fmla="*/ 1222166 w 12192000"/>
              <a:gd name="connsiteY164" fmla="*/ 1573170 h 6858000"/>
              <a:gd name="connsiteX165" fmla="*/ 3312738 w 12192000"/>
              <a:gd name="connsiteY165" fmla="*/ 2440024 h 6858000"/>
              <a:gd name="connsiteX166" fmla="*/ 3863944 w 12192000"/>
              <a:gd name="connsiteY166" fmla="*/ 2312235 h 6858000"/>
              <a:gd name="connsiteX167" fmla="*/ 4082022 w 12192000"/>
              <a:gd name="connsiteY167" fmla="*/ 2212904 h 6858000"/>
              <a:gd name="connsiteX168" fmla="*/ 4361371 w 12192000"/>
              <a:gd name="connsiteY168" fmla="*/ 2053496 h 6858000"/>
              <a:gd name="connsiteX169" fmla="*/ 4659987 w 12192000"/>
              <a:gd name="connsiteY169" fmla="*/ 1925180 h 6858000"/>
              <a:gd name="connsiteX170" fmla="*/ 4761667 w 12192000"/>
              <a:gd name="connsiteY170" fmla="*/ 1807667 h 6858000"/>
              <a:gd name="connsiteX171" fmla="*/ 4797253 w 12192000"/>
              <a:gd name="connsiteY171" fmla="*/ 1774733 h 6858000"/>
              <a:gd name="connsiteX172" fmla="*/ 4886356 w 12192000"/>
              <a:gd name="connsiteY172" fmla="*/ 1731784 h 6858000"/>
              <a:gd name="connsiteX173" fmla="*/ 5041818 w 12192000"/>
              <a:gd name="connsiteY173" fmla="*/ 1639039 h 6858000"/>
              <a:gd name="connsiteX174" fmla="*/ 4984824 w 12192000"/>
              <a:gd name="connsiteY174" fmla="*/ 1617960 h 6858000"/>
              <a:gd name="connsiteX175" fmla="*/ 4820800 w 12192000"/>
              <a:gd name="connsiteY175" fmla="*/ 1674082 h 6858000"/>
              <a:gd name="connsiteX176" fmla="*/ 4701459 w 12192000"/>
              <a:gd name="connsiteY176" fmla="*/ 1689099 h 6858000"/>
              <a:gd name="connsiteX177" fmla="*/ 4869498 w 12192000"/>
              <a:gd name="connsiteY177" fmla="*/ 1591086 h 6858000"/>
              <a:gd name="connsiteX178" fmla="*/ 5032185 w 12192000"/>
              <a:gd name="connsiteY178" fmla="*/ 1463559 h 6858000"/>
              <a:gd name="connsiteX179" fmla="*/ 4906692 w 12192000"/>
              <a:gd name="connsiteY179" fmla="*/ 1488062 h 6858000"/>
              <a:gd name="connsiteX180" fmla="*/ 4901340 w 12192000"/>
              <a:gd name="connsiteY180" fmla="*/ 1470936 h 6858000"/>
              <a:gd name="connsiteX181" fmla="*/ 5009976 w 12192000"/>
              <a:gd name="connsiteY181" fmla="*/ 1319171 h 6858000"/>
              <a:gd name="connsiteX182" fmla="*/ 5063760 w 12192000"/>
              <a:gd name="connsiteY182" fmla="*/ 1258044 h 6858000"/>
              <a:gd name="connsiteX183" fmla="*/ 5305648 w 12192000"/>
              <a:gd name="connsiteY183" fmla="*/ 1073871 h 6858000"/>
              <a:gd name="connsiteX184" fmla="*/ 5076067 w 12192000"/>
              <a:gd name="connsiteY184" fmla="*/ 1156077 h 6858000"/>
              <a:gd name="connsiteX185" fmla="*/ 5313141 w 12192000"/>
              <a:gd name="connsiteY185" fmla="*/ 976907 h 6858000"/>
              <a:gd name="connsiteX186" fmla="*/ 5428196 w 12192000"/>
              <a:gd name="connsiteY186" fmla="*/ 910774 h 6858000"/>
              <a:gd name="connsiteX187" fmla="*/ 5457363 w 12192000"/>
              <a:gd name="connsiteY187" fmla="*/ 871779 h 6858000"/>
              <a:gd name="connsiteX188" fmla="*/ 5406256 w 12192000"/>
              <a:gd name="connsiteY188" fmla="*/ 863347 h 6858000"/>
              <a:gd name="connsiteX189" fmla="*/ 5249456 w 12192000"/>
              <a:gd name="connsiteY189" fmla="*/ 878367 h 6858000"/>
              <a:gd name="connsiteX190" fmla="*/ 5442914 w 12192000"/>
              <a:gd name="connsiteY190" fmla="*/ 757955 h 6858000"/>
              <a:gd name="connsiteX191" fmla="*/ 5297887 w 12192000"/>
              <a:gd name="connsiteY191" fmla="*/ 776398 h 6858000"/>
              <a:gd name="connsiteX192" fmla="*/ 5256146 w 12192000"/>
              <a:gd name="connsiteY192" fmla="*/ 728971 h 6858000"/>
              <a:gd name="connsiteX193" fmla="*/ 5188716 w 12192000"/>
              <a:gd name="connsiteY193" fmla="*/ 652298 h 6858000"/>
              <a:gd name="connsiteX194" fmla="*/ 5142160 w 12192000"/>
              <a:gd name="connsiteY194" fmla="*/ 609614 h 6858000"/>
              <a:gd name="connsiteX195" fmla="*/ 5122626 w 12192000"/>
              <a:gd name="connsiteY195" fmla="*/ 475239 h 6858000"/>
              <a:gd name="connsiteX196" fmla="*/ 5162763 w 12192000"/>
              <a:gd name="connsiteY196" fmla="*/ 328215 h 6858000"/>
              <a:gd name="connsiteX197" fmla="*/ 5271399 w 12192000"/>
              <a:gd name="connsiteY197" fmla="*/ 253914 h 6858000"/>
              <a:gd name="connsiteX198" fmla="*/ 5240091 w 12192000"/>
              <a:gd name="connsiteY198" fmla="*/ 170389 h 6858000"/>
              <a:gd name="connsiteX199" fmla="*/ 5008904 w 12192000"/>
              <a:gd name="connsiteY199" fmla="*/ 220979 h 6858000"/>
              <a:gd name="connsiteX200" fmla="*/ 5354881 w 12192000"/>
              <a:gd name="connsiteY200" fmla="*/ 22050 h 6858000"/>
              <a:gd name="connsiteX201" fmla="*/ 5296818 w 12192000"/>
              <a:gd name="connsiteY201" fmla="*/ 12038 h 6858000"/>
              <a:gd name="connsiteX202" fmla="*/ 5297018 w 12192000"/>
              <a:gd name="connsiteY202" fmla="*/ 3177 h 6858000"/>
              <a:gd name="connsiteX203" fmla="*/ 5298067 w 12192000"/>
              <a:gd name="connsiteY203" fmla="*/ 0 h 6858000"/>
              <a:gd name="connsiteX204" fmla="*/ 8958468 w 12192000"/>
              <a:gd name="connsiteY204" fmla="*/ 0 h 6858000"/>
              <a:gd name="connsiteX205" fmla="*/ 8936439 w 12192000"/>
              <a:gd name="connsiteY205" fmla="*/ 18562 h 6858000"/>
              <a:gd name="connsiteX206" fmla="*/ 8934304 w 12192000"/>
              <a:gd name="connsiteY206" fmla="*/ 46608 h 6858000"/>
              <a:gd name="connsiteX207" fmla="*/ 9027240 w 12192000"/>
              <a:gd name="connsiteY207" fmla="*/ 113638 h 6858000"/>
              <a:gd name="connsiteX208" fmla="*/ 8854734 w 12192000"/>
              <a:gd name="connsiteY208" fmla="*/ 193826 h 6858000"/>
              <a:gd name="connsiteX209" fmla="*/ 8815880 w 12192000"/>
              <a:gd name="connsiteY209" fmla="*/ 227493 h 6858000"/>
              <a:gd name="connsiteX210" fmla="*/ 8848828 w 12192000"/>
              <a:gd name="connsiteY210" fmla="*/ 267894 h 6858000"/>
              <a:gd name="connsiteX211" fmla="*/ 8920315 w 12192000"/>
              <a:gd name="connsiteY211" fmla="*/ 296052 h 6858000"/>
              <a:gd name="connsiteX212" fmla="*/ 9015115 w 12192000"/>
              <a:gd name="connsiteY212" fmla="*/ 367363 h 6858000"/>
              <a:gd name="connsiteX213" fmla="*/ 9011388 w 12192000"/>
              <a:gd name="connsiteY213" fmla="*/ 423067 h 6858000"/>
              <a:gd name="connsiteX214" fmla="*/ 8955127 w 12192000"/>
              <a:gd name="connsiteY214" fmla="*/ 524068 h 6858000"/>
              <a:gd name="connsiteX215" fmla="*/ 9039672 w 12192000"/>
              <a:gd name="connsiteY215" fmla="*/ 629661 h 6858000"/>
              <a:gd name="connsiteX216" fmla="*/ 9083187 w 12192000"/>
              <a:gd name="connsiteY216" fmla="*/ 660880 h 6858000"/>
              <a:gd name="connsiteX217" fmla="*/ 8999263 w 12192000"/>
              <a:gd name="connsiteY217" fmla="*/ 671592 h 6858000"/>
              <a:gd name="connsiteX218" fmla="*/ 8970048 w 12192000"/>
              <a:gd name="connsiteY218" fmla="*/ 715664 h 6858000"/>
              <a:gd name="connsiteX219" fmla="*/ 8956992 w 12192000"/>
              <a:gd name="connsiteY219" fmla="*/ 737702 h 6858000"/>
              <a:gd name="connsiteX220" fmla="*/ 8877733 w 12192000"/>
              <a:gd name="connsiteY220" fmla="*/ 875737 h 6858000"/>
              <a:gd name="connsiteX221" fmla="*/ 8891100 w 12192000"/>
              <a:gd name="connsiteY221" fmla="*/ 914300 h 6858000"/>
              <a:gd name="connsiteX222" fmla="*/ 9023199 w 12192000"/>
              <a:gd name="connsiteY222" fmla="*/ 1100695 h 6858000"/>
              <a:gd name="connsiteX223" fmla="*/ 8882708 w 12192000"/>
              <a:gd name="connsiteY223" fmla="*/ 1152725 h 6858000"/>
              <a:gd name="connsiteX224" fmla="*/ 8874315 w 12192000"/>
              <a:gd name="connsiteY224" fmla="*/ 1240870 h 6858000"/>
              <a:gd name="connsiteX225" fmla="*/ 8802826 w 12192000"/>
              <a:gd name="connsiteY225" fmla="*/ 1339424 h 6858000"/>
              <a:gd name="connsiteX226" fmla="*/ 8645552 w 12192000"/>
              <a:gd name="connsiteY226" fmla="*/ 1478072 h 6858000"/>
              <a:gd name="connsiteX227" fmla="*/ 8556347 w 12192000"/>
              <a:gd name="connsiteY227" fmla="*/ 1571114 h 6858000"/>
              <a:gd name="connsiteX228" fmla="*/ 8710202 w 12192000"/>
              <a:gd name="connsiteY228" fmla="*/ 1595904 h 6858000"/>
              <a:gd name="connsiteX229" fmla="*/ 8734135 w 12192000"/>
              <a:gd name="connsiteY229" fmla="*/ 1610290 h 6858000"/>
              <a:gd name="connsiteX230" fmla="*/ 8715797 w 12192000"/>
              <a:gd name="connsiteY230" fmla="*/ 1659260 h 6858000"/>
              <a:gd name="connsiteX231" fmla="*/ 8691242 w 12192000"/>
              <a:gd name="connsiteY231" fmla="*/ 1707927 h 6858000"/>
              <a:gd name="connsiteX232" fmla="*/ 8708337 w 12192000"/>
              <a:gd name="connsiteY232" fmla="*/ 1746183 h 6858000"/>
              <a:gd name="connsiteX233" fmla="*/ 8828316 w 12192000"/>
              <a:gd name="connsiteY233" fmla="*/ 1911765 h 6858000"/>
              <a:gd name="connsiteX234" fmla="*/ 8926844 w 12192000"/>
              <a:gd name="connsiteY234" fmla="*/ 1977567 h 6858000"/>
              <a:gd name="connsiteX235" fmla="*/ 9151255 w 12192000"/>
              <a:gd name="connsiteY235" fmla="*/ 2276592 h 6858000"/>
              <a:gd name="connsiteX236" fmla="*/ 9221812 w 12192000"/>
              <a:gd name="connsiteY236" fmla="*/ 2373614 h 6858000"/>
              <a:gd name="connsiteX237" fmla="*/ 9169593 w 12192000"/>
              <a:gd name="connsiteY237" fmla="*/ 2407892 h 6858000"/>
              <a:gd name="connsiteX238" fmla="*/ 9269679 w 12192000"/>
              <a:gd name="connsiteY238" fmla="*/ 2509507 h 6858000"/>
              <a:gd name="connsiteX239" fmla="*/ 9387480 w 12192000"/>
              <a:gd name="connsiteY239" fmla="*/ 2622444 h 6858000"/>
              <a:gd name="connsiteX240" fmla="*/ 9418250 w 12192000"/>
              <a:gd name="connsiteY240" fmla="*/ 2652440 h 6858000"/>
              <a:gd name="connsiteX241" fmla="*/ 11846684 w 12192000"/>
              <a:gd name="connsiteY241" fmla="*/ 3659389 h 6858000"/>
              <a:gd name="connsiteX242" fmla="*/ 12172890 w 12192000"/>
              <a:gd name="connsiteY242" fmla="*/ 3610878 h 6858000"/>
              <a:gd name="connsiteX243" fmla="*/ 12192000 w 12192000"/>
              <a:gd name="connsiteY243" fmla="*/ 3605403 h 6858000"/>
              <a:gd name="connsiteX244" fmla="*/ 12192000 w 12192000"/>
              <a:gd name="connsiteY244" fmla="*/ 6858000 h 6858000"/>
              <a:gd name="connsiteX245" fmla="*/ 2667892 w 12192000"/>
              <a:gd name="connsiteY245" fmla="*/ 6858000 h 6858000"/>
              <a:gd name="connsiteX246" fmla="*/ 2654380 w 12192000"/>
              <a:gd name="connsiteY246" fmla="*/ 6849405 h 6858000"/>
              <a:gd name="connsiteX247" fmla="*/ 2517472 w 12192000"/>
              <a:gd name="connsiteY247" fmla="*/ 6768410 h 6858000"/>
              <a:gd name="connsiteX248" fmla="*/ 2863768 w 12192000"/>
              <a:gd name="connsiteY248" fmla="*/ 6678867 h 6858000"/>
              <a:gd name="connsiteX249" fmla="*/ 3200332 w 12192000"/>
              <a:gd name="connsiteY249" fmla="*/ 6552312 h 6858000"/>
              <a:gd name="connsiteX250" fmla="*/ 3263755 w 12192000"/>
              <a:gd name="connsiteY250" fmla="*/ 6500106 h 6858000"/>
              <a:gd name="connsiteX251" fmla="*/ 3788234 w 12192000"/>
              <a:gd name="connsiteY251" fmla="*/ 6158777 h 6858000"/>
              <a:gd name="connsiteX252" fmla="*/ 3687901 w 12192000"/>
              <a:gd name="connsiteY252" fmla="*/ 6086412 h 6858000"/>
              <a:gd name="connsiteX253" fmla="*/ 3874137 w 12192000"/>
              <a:gd name="connsiteY253" fmla="*/ 5999841 h 6858000"/>
              <a:gd name="connsiteX254" fmla="*/ 3916083 w 12192000"/>
              <a:gd name="connsiteY254" fmla="*/ 5963494 h 6858000"/>
              <a:gd name="connsiteX255" fmla="*/ 3880513 w 12192000"/>
              <a:gd name="connsiteY255" fmla="*/ 5919878 h 6858000"/>
              <a:gd name="connsiteX256" fmla="*/ 3803335 w 12192000"/>
              <a:gd name="connsiteY256" fmla="*/ 5889479 h 6858000"/>
              <a:gd name="connsiteX257" fmla="*/ 3700990 w 12192000"/>
              <a:gd name="connsiteY257" fmla="*/ 5812491 h 6858000"/>
              <a:gd name="connsiteX258" fmla="*/ 3705014 w 12192000"/>
              <a:gd name="connsiteY258" fmla="*/ 5752353 h 6858000"/>
              <a:gd name="connsiteX259" fmla="*/ 3765753 w 12192000"/>
              <a:gd name="connsiteY259" fmla="*/ 5643313 h 6858000"/>
              <a:gd name="connsiteX260" fmla="*/ 3674479 w 12192000"/>
              <a:gd name="connsiteY260" fmla="*/ 5529315 h 6858000"/>
              <a:gd name="connsiteX261" fmla="*/ 3627501 w 12192000"/>
              <a:gd name="connsiteY261" fmla="*/ 5495612 h 6858000"/>
              <a:gd name="connsiteX262" fmla="*/ 3718104 w 12192000"/>
              <a:gd name="connsiteY262" fmla="*/ 5484048 h 6858000"/>
              <a:gd name="connsiteX263" fmla="*/ 3749644 w 12192000"/>
              <a:gd name="connsiteY263" fmla="*/ 5436467 h 6858000"/>
              <a:gd name="connsiteX264" fmla="*/ 3763740 w 12192000"/>
              <a:gd name="connsiteY264" fmla="*/ 5412675 h 6858000"/>
              <a:gd name="connsiteX265" fmla="*/ 3849307 w 12192000"/>
              <a:gd name="connsiteY265" fmla="*/ 5263654 h 6858000"/>
              <a:gd name="connsiteX266" fmla="*/ 3834876 w 12192000"/>
              <a:gd name="connsiteY266" fmla="*/ 5222021 h 6858000"/>
              <a:gd name="connsiteX267" fmla="*/ 3692263 w 12192000"/>
              <a:gd name="connsiteY267" fmla="*/ 5020790 h 6858000"/>
              <a:gd name="connsiteX268" fmla="*/ 3843936 w 12192000"/>
              <a:gd name="connsiteY268" fmla="*/ 4964619 h 6858000"/>
              <a:gd name="connsiteX269" fmla="*/ 3852997 w 12192000"/>
              <a:gd name="connsiteY269" fmla="*/ 4869458 h 6858000"/>
              <a:gd name="connsiteX270" fmla="*/ 3930177 w 12192000"/>
              <a:gd name="connsiteY270" fmla="*/ 4763060 h 6858000"/>
              <a:gd name="connsiteX271" fmla="*/ 4099968 w 12192000"/>
              <a:gd name="connsiteY271" fmla="*/ 4613376 h 6858000"/>
              <a:gd name="connsiteX272" fmla="*/ 4196274 w 12192000"/>
              <a:gd name="connsiteY272" fmla="*/ 4512928 h 6858000"/>
              <a:gd name="connsiteX273" fmla="*/ 4030173 w 12192000"/>
              <a:gd name="connsiteY273" fmla="*/ 4486165 h 6858000"/>
              <a:gd name="connsiteX274" fmla="*/ 4004335 w 12192000"/>
              <a:gd name="connsiteY274" fmla="*/ 4470634 h 6858000"/>
              <a:gd name="connsiteX275" fmla="*/ 4024133 w 12192000"/>
              <a:gd name="connsiteY275" fmla="*/ 4417767 h 6858000"/>
              <a:gd name="connsiteX276" fmla="*/ 4050642 w 12192000"/>
              <a:gd name="connsiteY276" fmla="*/ 4365226 h 6858000"/>
              <a:gd name="connsiteX277" fmla="*/ 4032186 w 12192000"/>
              <a:gd name="connsiteY277" fmla="*/ 4323924 h 6858000"/>
              <a:gd name="connsiteX278" fmla="*/ 3902658 w 12192000"/>
              <a:gd name="connsiteY278" fmla="*/ 4145163 h 6858000"/>
              <a:gd name="connsiteX279" fmla="*/ 3796288 w 12192000"/>
              <a:gd name="connsiteY279" fmla="*/ 4074123 h 6858000"/>
              <a:gd name="connsiteX280" fmla="*/ 3554015 w 12192000"/>
              <a:gd name="connsiteY280" fmla="*/ 3751298 h 6858000"/>
              <a:gd name="connsiteX281" fmla="*/ 3477841 w 12192000"/>
              <a:gd name="connsiteY281" fmla="*/ 3646554 h 6858000"/>
              <a:gd name="connsiteX282" fmla="*/ 3534217 w 12192000"/>
              <a:gd name="connsiteY282" fmla="*/ 3609547 h 6858000"/>
              <a:gd name="connsiteX283" fmla="*/ 3426164 w 12192000"/>
              <a:gd name="connsiteY283" fmla="*/ 3499844 h 6858000"/>
              <a:gd name="connsiteX284" fmla="*/ 3298987 w 12192000"/>
              <a:gd name="connsiteY284" fmla="*/ 3377918 h 6858000"/>
              <a:gd name="connsiteX285" fmla="*/ 3265768 w 12192000"/>
              <a:gd name="connsiteY285" fmla="*/ 3345534 h 6858000"/>
              <a:gd name="connsiteX286" fmla="*/ 698533 w 12192000"/>
              <a:gd name="connsiteY286" fmla="*/ 2257448 h 6858000"/>
              <a:gd name="connsiteX287" fmla="*/ 644044 w 12192000"/>
              <a:gd name="connsiteY287" fmla="*/ 2258439 h 6858000"/>
              <a:gd name="connsiteX288" fmla="*/ 121106 w 12192000"/>
              <a:gd name="connsiteY288" fmla="*/ 2359734 h 6858000"/>
              <a:gd name="connsiteX289" fmla="*/ 0 w 12192000"/>
              <a:gd name="connsiteY289" fmla="*/ 240215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</a:cxnLst>
            <a:rect l="l" t="t" r="r" b="b"/>
            <a:pathLst>
              <a:path w="12192000" h="6858000">
                <a:moveTo>
                  <a:pt x="5765387" y="552984"/>
                </a:moveTo>
                <a:cubicBezTo>
                  <a:pt x="5757491" y="552728"/>
                  <a:pt x="5749866" y="555802"/>
                  <a:pt x="5743549" y="567982"/>
                </a:cubicBezTo>
                <a:cubicBezTo>
                  <a:pt x="5777117" y="600080"/>
                  <a:pt x="5819889" y="588014"/>
                  <a:pt x="5865186" y="624212"/>
                </a:cubicBezTo>
                <a:cubicBezTo>
                  <a:pt x="5791555" y="612828"/>
                  <a:pt x="5733261" y="603722"/>
                  <a:pt x="5674970" y="594618"/>
                </a:cubicBezTo>
                <a:cubicBezTo>
                  <a:pt x="5673886" y="600991"/>
                  <a:pt x="5672804" y="607366"/>
                  <a:pt x="5671722" y="613739"/>
                </a:cubicBezTo>
                <a:cubicBezTo>
                  <a:pt x="5746257" y="627171"/>
                  <a:pt x="5815197" y="661774"/>
                  <a:pt x="5887746" y="686133"/>
                </a:cubicBezTo>
                <a:cubicBezTo>
                  <a:pt x="5881068" y="701160"/>
                  <a:pt x="5874392" y="698199"/>
                  <a:pt x="5868434" y="697289"/>
                </a:cubicBezTo>
                <a:cubicBezTo>
                  <a:pt x="5829634" y="691369"/>
                  <a:pt x="5790832" y="685452"/>
                  <a:pt x="5753657" y="669287"/>
                </a:cubicBezTo>
                <a:cubicBezTo>
                  <a:pt x="5745355" y="665643"/>
                  <a:pt x="5735248" y="665643"/>
                  <a:pt x="5730555" y="676572"/>
                </a:cubicBezTo>
                <a:cubicBezTo>
                  <a:pt x="5723878" y="692053"/>
                  <a:pt x="5733442" y="702070"/>
                  <a:pt x="5741924" y="710491"/>
                </a:cubicBezTo>
                <a:cubicBezTo>
                  <a:pt x="5756724" y="725062"/>
                  <a:pt x="5774589" y="720965"/>
                  <a:pt x="5791735" y="723695"/>
                </a:cubicBezTo>
                <a:cubicBezTo>
                  <a:pt x="5837394" y="730753"/>
                  <a:pt x="5859232" y="752836"/>
                  <a:pt x="5869339" y="803376"/>
                </a:cubicBezTo>
                <a:cubicBezTo>
                  <a:pt x="5829273" y="782886"/>
                  <a:pt x="5790652" y="808156"/>
                  <a:pt x="5751851" y="793813"/>
                </a:cubicBezTo>
                <a:cubicBezTo>
                  <a:pt x="5741745" y="790172"/>
                  <a:pt x="5725683" y="795634"/>
                  <a:pt x="5731096" y="813164"/>
                </a:cubicBezTo>
                <a:cubicBezTo>
                  <a:pt x="5736150" y="829555"/>
                  <a:pt x="5752933" y="841392"/>
                  <a:pt x="5723155" y="838206"/>
                </a:cubicBezTo>
                <a:cubicBezTo>
                  <a:pt x="5701860" y="835929"/>
                  <a:pt x="5660171" y="854369"/>
                  <a:pt x="5677677" y="858922"/>
                </a:cubicBezTo>
                <a:cubicBezTo>
                  <a:pt x="5699694" y="864614"/>
                  <a:pt x="5721172" y="872810"/>
                  <a:pt x="5749146" y="882143"/>
                </a:cubicBezTo>
                <a:cubicBezTo>
                  <a:pt x="5718283" y="897394"/>
                  <a:pt x="5696085" y="894207"/>
                  <a:pt x="5672804" y="882143"/>
                </a:cubicBezTo>
                <a:cubicBezTo>
                  <a:pt x="5658728" y="874858"/>
                  <a:pt x="5642530" y="866776"/>
                  <a:pt x="5626987" y="862565"/>
                </a:cubicBezTo>
                <a:lnTo>
                  <a:pt x="5611575" y="860624"/>
                </a:lnTo>
                <a:lnTo>
                  <a:pt x="5629275" y="904875"/>
                </a:lnTo>
                <a:cubicBezTo>
                  <a:pt x="5636975" y="929899"/>
                  <a:pt x="5648325" y="981075"/>
                  <a:pt x="5648325" y="981075"/>
                </a:cubicBezTo>
                <a:lnTo>
                  <a:pt x="5646577" y="1001285"/>
                </a:lnTo>
                <a:lnTo>
                  <a:pt x="5653179" y="1004447"/>
                </a:lnTo>
                <a:cubicBezTo>
                  <a:pt x="5672649" y="1015232"/>
                  <a:pt x="5691732" y="1027443"/>
                  <a:pt x="5710342" y="1041501"/>
                </a:cubicBezTo>
                <a:cubicBezTo>
                  <a:pt x="5704025" y="1052200"/>
                  <a:pt x="5671903" y="1082706"/>
                  <a:pt x="5685076" y="1084982"/>
                </a:cubicBezTo>
                <a:cubicBezTo>
                  <a:pt x="5722072" y="1091584"/>
                  <a:pt x="5754918" y="1113894"/>
                  <a:pt x="5788666" y="1132334"/>
                </a:cubicBezTo>
                <a:cubicBezTo>
                  <a:pt x="5803286" y="1140301"/>
                  <a:pt x="5820971" y="1150775"/>
                  <a:pt x="5814113" y="1179230"/>
                </a:cubicBezTo>
                <a:cubicBezTo>
                  <a:pt x="5801661" y="1187198"/>
                  <a:pt x="5792457" y="1176043"/>
                  <a:pt x="5782171" y="1175133"/>
                </a:cubicBezTo>
                <a:cubicBezTo>
                  <a:pt x="5771703" y="1174223"/>
                  <a:pt x="5748241" y="1180140"/>
                  <a:pt x="5754739" y="1184011"/>
                </a:cubicBezTo>
                <a:cubicBezTo>
                  <a:pt x="5784336" y="1201540"/>
                  <a:pt x="5731096" y="1243656"/>
                  <a:pt x="5766109" y="1243656"/>
                </a:cubicBezTo>
                <a:cubicBezTo>
                  <a:pt x="5824761" y="1243883"/>
                  <a:pt x="5855983" y="1318554"/>
                  <a:pt x="5912470" y="1320604"/>
                </a:cubicBezTo>
                <a:cubicBezTo>
                  <a:pt x="5921493" y="1320830"/>
                  <a:pt x="5925825" y="1334034"/>
                  <a:pt x="5925644" y="1345645"/>
                </a:cubicBezTo>
                <a:cubicBezTo>
                  <a:pt x="5925644" y="1359532"/>
                  <a:pt x="5917343" y="1362036"/>
                  <a:pt x="5908138" y="1363402"/>
                </a:cubicBezTo>
                <a:cubicBezTo>
                  <a:pt x="5894061" y="1365450"/>
                  <a:pt x="5879444" y="1345645"/>
                  <a:pt x="5860855" y="1372508"/>
                </a:cubicBezTo>
                <a:cubicBezTo>
                  <a:pt x="5894242" y="1388215"/>
                  <a:pt x="5927629" y="1403924"/>
                  <a:pt x="5927087" y="1457878"/>
                </a:cubicBezTo>
                <a:cubicBezTo>
                  <a:pt x="5926908" y="1472447"/>
                  <a:pt x="5940804" y="1477911"/>
                  <a:pt x="5951271" y="1481553"/>
                </a:cubicBezTo>
                <a:cubicBezTo>
                  <a:pt x="5968597" y="1487473"/>
                  <a:pt x="5983213" y="1497945"/>
                  <a:pt x="5992599" y="1518207"/>
                </a:cubicBezTo>
                <a:cubicBezTo>
                  <a:pt x="5992418" y="1522076"/>
                  <a:pt x="5992238" y="1526174"/>
                  <a:pt x="5993321" y="1529362"/>
                </a:cubicBezTo>
                <a:cubicBezTo>
                  <a:pt x="5990253" y="1578306"/>
                  <a:pt x="5964988" y="1576939"/>
                  <a:pt x="5937015" y="1568746"/>
                </a:cubicBezTo>
                <a:cubicBezTo>
                  <a:pt x="5903627" y="1558728"/>
                  <a:pt x="5870601" y="1540515"/>
                  <a:pt x="5835410" y="1558045"/>
                </a:cubicBezTo>
                <a:cubicBezTo>
                  <a:pt x="5885040" y="1581493"/>
                  <a:pt x="5938999" y="1583315"/>
                  <a:pt x="5985561" y="1616780"/>
                </a:cubicBezTo>
                <a:cubicBezTo>
                  <a:pt x="5815197" y="1622927"/>
                  <a:pt x="5664684" y="1517295"/>
                  <a:pt x="5499552" y="1476774"/>
                </a:cubicBezTo>
                <a:cubicBezTo>
                  <a:pt x="5505146" y="1503863"/>
                  <a:pt x="5518501" y="1509327"/>
                  <a:pt x="5530593" y="1513425"/>
                </a:cubicBezTo>
                <a:cubicBezTo>
                  <a:pt x="5591592" y="1533915"/>
                  <a:pt x="5645011" y="1574665"/>
                  <a:pt x="5700597" y="1609949"/>
                </a:cubicBezTo>
                <a:cubicBezTo>
                  <a:pt x="5723516" y="1624519"/>
                  <a:pt x="5740121" y="1639091"/>
                  <a:pt x="5748782" y="1670507"/>
                </a:cubicBezTo>
                <a:cubicBezTo>
                  <a:pt x="5756544" y="1698963"/>
                  <a:pt x="5771522" y="1712167"/>
                  <a:pt x="5799315" y="1703970"/>
                </a:cubicBezTo>
                <a:cubicBezTo>
                  <a:pt x="5821873" y="1697141"/>
                  <a:pt x="5846597" y="1700783"/>
                  <a:pt x="5870240" y="1703289"/>
                </a:cubicBezTo>
                <a:cubicBezTo>
                  <a:pt x="5897491" y="1706020"/>
                  <a:pt x="5927991" y="1738119"/>
                  <a:pt x="5920591" y="1754738"/>
                </a:cubicBezTo>
                <a:cubicBezTo>
                  <a:pt x="5907958" y="1782967"/>
                  <a:pt x="5886844" y="1768852"/>
                  <a:pt x="5868074" y="1765665"/>
                </a:cubicBezTo>
                <a:cubicBezTo>
                  <a:pt x="5846778" y="1761795"/>
                  <a:pt x="5807256" y="1753826"/>
                  <a:pt x="5806533" y="1757242"/>
                </a:cubicBezTo>
                <a:cubicBezTo>
                  <a:pt x="5792636" y="1828042"/>
                  <a:pt x="5694821" y="1766350"/>
                  <a:pt x="5673706" y="1759972"/>
                </a:cubicBezTo>
                <a:cubicBezTo>
                  <a:pt x="5647358" y="1752006"/>
                  <a:pt x="5622635" y="1766576"/>
                  <a:pt x="5597548" y="1769990"/>
                </a:cubicBezTo>
                <a:cubicBezTo>
                  <a:pt x="5575169" y="1773177"/>
                  <a:pt x="5448658" y="1782967"/>
                  <a:pt x="5422491" y="1752916"/>
                </a:cubicBezTo>
                <a:cubicBezTo>
                  <a:pt x="5418882" y="1776364"/>
                  <a:pt x="5426460" y="1785926"/>
                  <a:pt x="5432778" y="1796626"/>
                </a:cubicBezTo>
                <a:cubicBezTo>
                  <a:pt x="5441620" y="1811878"/>
                  <a:pt x="5443065" y="1822578"/>
                  <a:pt x="5426281" y="1834644"/>
                </a:cubicBezTo>
                <a:cubicBezTo>
                  <a:pt x="5378455" y="1869248"/>
                  <a:pt x="5379178" y="1870385"/>
                  <a:pt x="5423754" y="1917282"/>
                </a:cubicBezTo>
                <a:cubicBezTo>
                  <a:pt x="5425921" y="1919330"/>
                  <a:pt x="5425017" y="1926161"/>
                  <a:pt x="5425378" y="1930714"/>
                </a:cubicBezTo>
                <a:cubicBezTo>
                  <a:pt x="5413647" y="1937998"/>
                  <a:pt x="5399932" y="1919786"/>
                  <a:pt x="5386217" y="1939365"/>
                </a:cubicBezTo>
                <a:cubicBezTo>
                  <a:pt x="5445952" y="2025417"/>
                  <a:pt x="5537091" y="2046587"/>
                  <a:pt x="5619566" y="2111243"/>
                </a:cubicBezTo>
                <a:cubicBezTo>
                  <a:pt x="5552792" y="2132642"/>
                  <a:pt x="5512726" y="2057972"/>
                  <a:pt x="5463640" y="2067533"/>
                </a:cubicBezTo>
                <a:cubicBezTo>
                  <a:pt x="5439094" y="2090982"/>
                  <a:pt x="5512005" y="2128545"/>
                  <a:pt x="5442523" y="2139700"/>
                </a:cubicBezTo>
                <a:cubicBezTo>
                  <a:pt x="5472663" y="2160188"/>
                  <a:pt x="5495041" y="2180220"/>
                  <a:pt x="5515794" y="2203898"/>
                </a:cubicBezTo>
                <a:cubicBezTo>
                  <a:pt x="5552792" y="2246241"/>
                  <a:pt x="5560010" y="2274014"/>
                  <a:pt x="5542865" y="2330929"/>
                </a:cubicBezTo>
                <a:cubicBezTo>
                  <a:pt x="5531676" y="2368264"/>
                  <a:pt x="5515253" y="2402640"/>
                  <a:pt x="5529691" y="2447031"/>
                </a:cubicBezTo>
                <a:cubicBezTo>
                  <a:pt x="5539796" y="2477537"/>
                  <a:pt x="5535826" y="2497570"/>
                  <a:pt x="5498289" y="2483910"/>
                </a:cubicBezTo>
                <a:cubicBezTo>
                  <a:pt x="5457864" y="2469340"/>
                  <a:pt x="5442704" y="2496659"/>
                  <a:pt x="5452810" y="2550157"/>
                </a:cubicBezTo>
                <a:cubicBezTo>
                  <a:pt x="5459307" y="2584534"/>
                  <a:pt x="5452449" y="2595005"/>
                  <a:pt x="5424658" y="2591135"/>
                </a:cubicBezTo>
                <a:cubicBezTo>
                  <a:pt x="5393976" y="2586810"/>
                  <a:pt x="5364740" y="2564271"/>
                  <a:pt x="5326841" y="2575200"/>
                </a:cubicBezTo>
                <a:cubicBezTo>
                  <a:pt x="5357159" y="2637577"/>
                  <a:pt x="5421950" y="2619820"/>
                  <a:pt x="5457322" y="2679238"/>
                </a:cubicBezTo>
                <a:cubicBezTo>
                  <a:pt x="5415093" y="2679464"/>
                  <a:pt x="5382787" y="2679238"/>
                  <a:pt x="5351566" y="2666261"/>
                </a:cubicBezTo>
                <a:cubicBezTo>
                  <a:pt x="5338571" y="2661024"/>
                  <a:pt x="5324314" y="2655562"/>
                  <a:pt x="5317096" y="2673546"/>
                </a:cubicBezTo>
                <a:cubicBezTo>
                  <a:pt x="5308613" y="2695173"/>
                  <a:pt x="5326119" y="2703369"/>
                  <a:pt x="5336768" y="2707238"/>
                </a:cubicBezTo>
                <a:cubicBezTo>
                  <a:pt x="5366726" y="2718166"/>
                  <a:pt x="5389645" y="2744118"/>
                  <a:pt x="5414369" y="2764378"/>
                </a:cubicBezTo>
                <a:cubicBezTo>
                  <a:pt x="5468692" y="2808772"/>
                  <a:pt x="5528248" y="2845879"/>
                  <a:pt x="5574268" y="2919184"/>
                </a:cubicBezTo>
                <a:cubicBezTo>
                  <a:pt x="5516335" y="2900516"/>
                  <a:pt x="5473203" y="2857035"/>
                  <a:pt x="5419422" y="2848157"/>
                </a:cubicBezTo>
                <a:cubicBezTo>
                  <a:pt x="5465985" y="2914859"/>
                  <a:pt x="5525902" y="2958795"/>
                  <a:pt x="5582568" y="3007285"/>
                </a:cubicBezTo>
                <a:cubicBezTo>
                  <a:pt x="5598811" y="3020945"/>
                  <a:pt x="5615234" y="3030279"/>
                  <a:pt x="5618844" y="3060100"/>
                </a:cubicBezTo>
                <a:cubicBezTo>
                  <a:pt x="5625883" y="3117925"/>
                  <a:pt x="5646997" y="3165732"/>
                  <a:pt x="5692115" y="3191228"/>
                </a:cubicBezTo>
                <a:cubicBezTo>
                  <a:pt x="5692475" y="3191457"/>
                  <a:pt x="5689949" y="3200109"/>
                  <a:pt x="5688506" y="3206025"/>
                </a:cubicBezTo>
                <a:cubicBezTo>
                  <a:pt x="5660893" y="3207848"/>
                  <a:pt x="5639057" y="3173699"/>
                  <a:pt x="5603864" y="3184854"/>
                </a:cubicBezTo>
                <a:cubicBezTo>
                  <a:pt x="5637613" y="3231295"/>
                  <a:pt x="5665767" y="3272957"/>
                  <a:pt x="5713591" y="3295040"/>
                </a:cubicBezTo>
                <a:cubicBezTo>
                  <a:pt x="5751851" y="3312567"/>
                  <a:pt x="5799134" y="3322812"/>
                  <a:pt x="5826927" y="3379724"/>
                </a:cubicBezTo>
                <a:cubicBezTo>
                  <a:pt x="5794623" y="3390881"/>
                  <a:pt x="5770619" y="3376768"/>
                  <a:pt x="5746436" y="3366750"/>
                </a:cubicBezTo>
                <a:cubicBezTo>
                  <a:pt x="5709440" y="3351269"/>
                  <a:pt x="5672804" y="3333741"/>
                  <a:pt x="5635807" y="3318259"/>
                </a:cubicBezTo>
                <a:cubicBezTo>
                  <a:pt x="5621731" y="3312340"/>
                  <a:pt x="5606392" y="3308241"/>
                  <a:pt x="5597367" y="3336472"/>
                </a:cubicBezTo>
                <a:cubicBezTo>
                  <a:pt x="5644471" y="3342391"/>
                  <a:pt x="5672624" y="3380636"/>
                  <a:pt x="5702221" y="3416605"/>
                </a:cubicBezTo>
                <a:cubicBezTo>
                  <a:pt x="5718825" y="3436867"/>
                  <a:pt x="5732361" y="3463958"/>
                  <a:pt x="5762317" y="3453714"/>
                </a:cubicBezTo>
                <a:cubicBezTo>
                  <a:pt x="5778019" y="3448251"/>
                  <a:pt x="5787944" y="3463501"/>
                  <a:pt x="5786319" y="3482169"/>
                </a:cubicBezTo>
                <a:cubicBezTo>
                  <a:pt x="5780365" y="3547962"/>
                  <a:pt x="5817001" y="3570954"/>
                  <a:pt x="5854901" y="3583703"/>
                </a:cubicBezTo>
                <a:cubicBezTo>
                  <a:pt x="5926728" y="3607607"/>
                  <a:pt x="5986464" y="3663836"/>
                  <a:pt x="6056305" y="3694570"/>
                </a:cubicBezTo>
                <a:cubicBezTo>
                  <a:pt x="6124163" y="3724393"/>
                  <a:pt x="6176680" y="3795192"/>
                  <a:pt x="6244716" y="3832301"/>
                </a:cubicBezTo>
                <a:cubicBezTo>
                  <a:pt x="6293986" y="3859164"/>
                  <a:pt x="6341089" y="3893766"/>
                  <a:pt x="6391802" y="3918125"/>
                </a:cubicBezTo>
                <a:cubicBezTo>
                  <a:pt x="6511814" y="3975722"/>
                  <a:pt x="6634174" y="4021935"/>
                  <a:pt x="6763572" y="4028537"/>
                </a:cubicBezTo>
                <a:cubicBezTo>
                  <a:pt x="6870411" y="4033774"/>
                  <a:pt x="7797129" y="4028766"/>
                  <a:pt x="8173592" y="3279560"/>
                </a:cubicBezTo>
                <a:cubicBezTo>
                  <a:pt x="8180811" y="3275916"/>
                  <a:pt x="8188931" y="3266355"/>
                  <a:pt x="8191458" y="3257248"/>
                </a:cubicBezTo>
                <a:cubicBezTo>
                  <a:pt x="8203550" y="3214677"/>
                  <a:pt x="8233147" y="3196237"/>
                  <a:pt x="8259856" y="3173245"/>
                </a:cubicBezTo>
                <a:cubicBezTo>
                  <a:pt x="8283318" y="3152983"/>
                  <a:pt x="8308224" y="3131812"/>
                  <a:pt x="8317969" y="3097663"/>
                </a:cubicBezTo>
                <a:cubicBezTo>
                  <a:pt x="8330783" y="3052133"/>
                  <a:pt x="8294328" y="3089468"/>
                  <a:pt x="8287650" y="3072166"/>
                </a:cubicBezTo>
                <a:cubicBezTo>
                  <a:pt x="8301546" y="3048491"/>
                  <a:pt x="8323023" y="3026863"/>
                  <a:pt x="8328617" y="3000000"/>
                </a:cubicBezTo>
                <a:cubicBezTo>
                  <a:pt x="8349009" y="2903020"/>
                  <a:pt x="8393045" y="2832447"/>
                  <a:pt x="8458917" y="2777583"/>
                </a:cubicBezTo>
                <a:cubicBezTo>
                  <a:pt x="8477866" y="2761875"/>
                  <a:pt x="8490318" y="2733190"/>
                  <a:pt x="8516125" y="2728639"/>
                </a:cubicBezTo>
                <a:cubicBezTo>
                  <a:pt x="8573515" y="2718621"/>
                  <a:pt x="8555468" y="2640309"/>
                  <a:pt x="8585788" y="2605478"/>
                </a:cubicBezTo>
                <a:cubicBezTo>
                  <a:pt x="8591563" y="2598874"/>
                  <a:pt x="8596796" y="2585900"/>
                  <a:pt x="8595714" y="2577023"/>
                </a:cubicBezTo>
                <a:cubicBezTo>
                  <a:pt x="8594091" y="2564271"/>
                  <a:pt x="8587232" y="2552206"/>
                  <a:pt x="8581457" y="2540823"/>
                </a:cubicBezTo>
                <a:cubicBezTo>
                  <a:pt x="8575501" y="2529441"/>
                  <a:pt x="8566478" y="2519424"/>
                  <a:pt x="8570809" y="2504399"/>
                </a:cubicBezTo>
                <a:cubicBezTo>
                  <a:pt x="8572612" y="2498253"/>
                  <a:pt x="8571351" y="2476854"/>
                  <a:pt x="8584705" y="2493699"/>
                </a:cubicBezTo>
                <a:cubicBezTo>
                  <a:pt x="8621340" y="2539914"/>
                  <a:pt x="8642637" y="2496205"/>
                  <a:pt x="8674038" y="2475260"/>
                </a:cubicBezTo>
                <a:cubicBezTo>
                  <a:pt x="8648772" y="2453632"/>
                  <a:pt x="8626033" y="2438380"/>
                  <a:pt x="8622243" y="2406054"/>
                </a:cubicBezTo>
                <a:cubicBezTo>
                  <a:pt x="8614483" y="2339351"/>
                  <a:pt x="8581278" y="2308846"/>
                  <a:pt x="8530925" y="2302926"/>
                </a:cubicBezTo>
                <a:cubicBezTo>
                  <a:pt x="8549513" y="2238501"/>
                  <a:pt x="8549513" y="2238501"/>
                  <a:pt x="8489417" y="2229622"/>
                </a:cubicBezTo>
                <a:cubicBezTo>
                  <a:pt x="8512517" y="2188645"/>
                  <a:pt x="8512517" y="2178173"/>
                  <a:pt x="8484543" y="2164058"/>
                </a:cubicBezTo>
                <a:cubicBezTo>
                  <a:pt x="8457653" y="2150626"/>
                  <a:pt x="8427876" y="2146073"/>
                  <a:pt x="8402970" y="2125358"/>
                </a:cubicBezTo>
                <a:cubicBezTo>
                  <a:pt x="8425891" y="2072997"/>
                  <a:pt x="8432387" y="2012214"/>
                  <a:pt x="8479670" y="1986716"/>
                </a:cubicBezTo>
                <a:cubicBezTo>
                  <a:pt x="8487070" y="1982846"/>
                  <a:pt x="8492123" y="1967138"/>
                  <a:pt x="8487432" y="1958032"/>
                </a:cubicBezTo>
                <a:cubicBezTo>
                  <a:pt x="8470286" y="1925023"/>
                  <a:pt x="8494830" y="1862417"/>
                  <a:pt x="8441412" y="1855361"/>
                </a:cubicBezTo>
                <a:cubicBezTo>
                  <a:pt x="8434733" y="1854678"/>
                  <a:pt x="8428597" y="1847847"/>
                  <a:pt x="8433831" y="1838969"/>
                </a:cubicBezTo>
                <a:cubicBezTo>
                  <a:pt x="8451879" y="1808009"/>
                  <a:pt x="8430041" y="1810057"/>
                  <a:pt x="8416868" y="1806187"/>
                </a:cubicBezTo>
                <a:cubicBezTo>
                  <a:pt x="8400985" y="1801408"/>
                  <a:pt x="8382938" y="1815066"/>
                  <a:pt x="8368140" y="1798219"/>
                </a:cubicBezTo>
                <a:cubicBezTo>
                  <a:pt x="8371569" y="1780462"/>
                  <a:pt x="8384382" y="1780689"/>
                  <a:pt x="8393405" y="1774999"/>
                </a:cubicBezTo>
                <a:cubicBezTo>
                  <a:pt x="8419754" y="1758607"/>
                  <a:pt x="8441231" y="1739030"/>
                  <a:pt x="8442495" y="1696458"/>
                </a:cubicBezTo>
                <a:cubicBezTo>
                  <a:pt x="8443396" y="1662083"/>
                  <a:pt x="8446284" y="1631805"/>
                  <a:pt x="8409828" y="1621332"/>
                </a:cubicBezTo>
                <a:cubicBezTo>
                  <a:pt x="8394669" y="1617006"/>
                  <a:pt x="8399001" y="1592193"/>
                  <a:pt x="8407664" y="1579899"/>
                </a:cubicBezTo>
                <a:cubicBezTo>
                  <a:pt x="8423184" y="1558045"/>
                  <a:pt x="8435996" y="1528906"/>
                  <a:pt x="8462707" y="1526857"/>
                </a:cubicBezTo>
                <a:cubicBezTo>
                  <a:pt x="8478949" y="1525492"/>
                  <a:pt x="8491402" y="1516384"/>
                  <a:pt x="8504215" y="1505913"/>
                </a:cubicBezTo>
                <a:cubicBezTo>
                  <a:pt x="8513419" y="1498398"/>
                  <a:pt x="8524428" y="1492025"/>
                  <a:pt x="8523345" y="1475863"/>
                </a:cubicBezTo>
                <a:cubicBezTo>
                  <a:pt x="8522262" y="1460382"/>
                  <a:pt x="8511615" y="1454008"/>
                  <a:pt x="8500786" y="1450820"/>
                </a:cubicBezTo>
                <a:cubicBezTo>
                  <a:pt x="8464691" y="1440577"/>
                  <a:pt x="8430764" y="1425551"/>
                  <a:pt x="8400624" y="1391176"/>
                </a:cubicBezTo>
                <a:cubicBezTo>
                  <a:pt x="8420657" y="1372963"/>
                  <a:pt x="8439787" y="1359759"/>
                  <a:pt x="8454585" y="1341319"/>
                </a:cubicBezTo>
                <a:cubicBezTo>
                  <a:pt x="8490318" y="1296701"/>
                  <a:pt x="8187668" y="1156238"/>
                  <a:pt x="8172509" y="1106153"/>
                </a:cubicBezTo>
                <a:cubicBezTo>
                  <a:pt x="8167817" y="1090673"/>
                  <a:pt x="8151755" y="1074738"/>
                  <a:pt x="8138399" y="1070184"/>
                </a:cubicBezTo>
                <a:cubicBezTo>
                  <a:pt x="8075777" y="1048785"/>
                  <a:pt x="8021456" y="1000749"/>
                  <a:pt x="7957388" y="982992"/>
                </a:cubicBezTo>
                <a:cubicBezTo>
                  <a:pt x="7896929" y="966147"/>
                  <a:pt x="7837375" y="943608"/>
                  <a:pt x="7771142" y="921300"/>
                </a:cubicBezTo>
                <a:cubicBezTo>
                  <a:pt x="7811747" y="865296"/>
                  <a:pt x="7883756" y="871899"/>
                  <a:pt x="7900539" y="791082"/>
                </a:cubicBezTo>
                <a:cubicBezTo>
                  <a:pt x="7835028" y="770137"/>
                  <a:pt x="7766090" y="794042"/>
                  <a:pt x="7702923" y="760803"/>
                </a:cubicBezTo>
                <a:cubicBezTo>
                  <a:pt x="7697509" y="757845"/>
                  <a:pt x="7690109" y="760803"/>
                  <a:pt x="7683614" y="761714"/>
                </a:cubicBezTo>
                <a:cubicBezTo>
                  <a:pt x="7553493" y="779471"/>
                  <a:pt x="7423915" y="763991"/>
                  <a:pt x="7295600" y="741680"/>
                </a:cubicBezTo>
                <a:cubicBezTo>
                  <a:pt x="7110798" y="709810"/>
                  <a:pt x="6925273" y="689548"/>
                  <a:pt x="6739388" y="675206"/>
                </a:cubicBezTo>
                <a:cubicBezTo>
                  <a:pt x="6585807" y="663367"/>
                  <a:pt x="6431866" y="658132"/>
                  <a:pt x="6279006" y="635367"/>
                </a:cubicBezTo>
                <a:cubicBezTo>
                  <a:pt x="6115501" y="611009"/>
                  <a:pt x="5952175" y="583462"/>
                  <a:pt x="5788847" y="557964"/>
                </a:cubicBezTo>
                <a:cubicBezTo>
                  <a:pt x="5781448" y="556825"/>
                  <a:pt x="5773282" y="553240"/>
                  <a:pt x="5765387" y="552984"/>
                </a:cubicBezTo>
                <a:close/>
                <a:moveTo>
                  <a:pt x="0" y="0"/>
                </a:moveTo>
                <a:lnTo>
                  <a:pt x="768106" y="0"/>
                </a:lnTo>
                <a:lnTo>
                  <a:pt x="767098" y="10118"/>
                </a:lnTo>
                <a:cubicBezTo>
                  <a:pt x="765697" y="22412"/>
                  <a:pt x="763205" y="34103"/>
                  <a:pt x="756850" y="43654"/>
                </a:cubicBezTo>
                <a:cubicBezTo>
                  <a:pt x="749894" y="54193"/>
                  <a:pt x="757386" y="72374"/>
                  <a:pt x="768357" y="76852"/>
                </a:cubicBezTo>
                <a:cubicBezTo>
                  <a:pt x="838462" y="106364"/>
                  <a:pt x="848094" y="176713"/>
                  <a:pt x="882077" y="237315"/>
                </a:cubicBezTo>
                <a:cubicBezTo>
                  <a:pt x="845150" y="261290"/>
                  <a:pt x="801001" y="266560"/>
                  <a:pt x="761133" y="282106"/>
                </a:cubicBezTo>
                <a:cubicBezTo>
                  <a:pt x="719657" y="298442"/>
                  <a:pt x="719657" y="310562"/>
                  <a:pt x="753907" y="357988"/>
                </a:cubicBezTo>
                <a:cubicBezTo>
                  <a:pt x="664804" y="368265"/>
                  <a:pt x="664804" y="368265"/>
                  <a:pt x="692364" y="442830"/>
                </a:cubicBezTo>
                <a:cubicBezTo>
                  <a:pt x="617709" y="449681"/>
                  <a:pt x="568477" y="484987"/>
                  <a:pt x="556972" y="562188"/>
                </a:cubicBezTo>
                <a:cubicBezTo>
                  <a:pt x="551352" y="599602"/>
                  <a:pt x="517637" y="617254"/>
                  <a:pt x="480177" y="642286"/>
                </a:cubicBezTo>
                <a:cubicBezTo>
                  <a:pt x="526734" y="666528"/>
                  <a:pt x="558310" y="717115"/>
                  <a:pt x="612627" y="663627"/>
                </a:cubicBezTo>
                <a:cubicBezTo>
                  <a:pt x="632427" y="644130"/>
                  <a:pt x="630557" y="668898"/>
                  <a:pt x="633230" y="676011"/>
                </a:cubicBezTo>
                <a:cubicBezTo>
                  <a:pt x="639651" y="693400"/>
                  <a:pt x="626274" y="704995"/>
                  <a:pt x="617443" y="718168"/>
                </a:cubicBezTo>
                <a:cubicBezTo>
                  <a:pt x="608881" y="731343"/>
                  <a:pt x="598711" y="745306"/>
                  <a:pt x="596304" y="760064"/>
                </a:cubicBezTo>
                <a:cubicBezTo>
                  <a:pt x="594700" y="770339"/>
                  <a:pt x="602459" y="785355"/>
                  <a:pt x="611021" y="792998"/>
                </a:cubicBezTo>
                <a:cubicBezTo>
                  <a:pt x="655975" y="833311"/>
                  <a:pt x="629217" y="923949"/>
                  <a:pt x="714308" y="935543"/>
                </a:cubicBezTo>
                <a:cubicBezTo>
                  <a:pt x="752570" y="940811"/>
                  <a:pt x="771032" y="974010"/>
                  <a:pt x="799128" y="992190"/>
                </a:cubicBezTo>
                <a:cubicBezTo>
                  <a:pt x="896793" y="1055689"/>
                  <a:pt x="962082" y="1137368"/>
                  <a:pt x="992317" y="1249612"/>
                </a:cubicBezTo>
                <a:cubicBezTo>
                  <a:pt x="1000611" y="1280703"/>
                  <a:pt x="1032454" y="1305735"/>
                  <a:pt x="1053058" y="1333136"/>
                </a:cubicBezTo>
                <a:cubicBezTo>
                  <a:pt x="1043156" y="1353160"/>
                  <a:pt x="989106" y="1309949"/>
                  <a:pt x="1008104" y="1362645"/>
                </a:cubicBezTo>
                <a:cubicBezTo>
                  <a:pt x="1022553" y="1402169"/>
                  <a:pt x="1059480" y="1426672"/>
                  <a:pt x="1094265" y="1450123"/>
                </a:cubicBezTo>
                <a:cubicBezTo>
                  <a:pt x="1133866" y="1476733"/>
                  <a:pt x="1177749" y="1498075"/>
                  <a:pt x="1195677" y="1547347"/>
                </a:cubicBezTo>
                <a:cubicBezTo>
                  <a:pt x="1199423" y="1557887"/>
                  <a:pt x="1211463" y="1568953"/>
                  <a:pt x="1222166" y="1573170"/>
                </a:cubicBezTo>
                <a:cubicBezTo>
                  <a:pt x="1780331" y="2440289"/>
                  <a:pt x="3154333" y="2446085"/>
                  <a:pt x="3312738" y="2440024"/>
                </a:cubicBezTo>
                <a:cubicBezTo>
                  <a:pt x="3504591" y="2432384"/>
                  <a:pt x="3686008" y="2378897"/>
                  <a:pt x="3863944" y="2312235"/>
                </a:cubicBezTo>
                <a:cubicBezTo>
                  <a:pt x="3939135" y="2284043"/>
                  <a:pt x="4008972" y="2243995"/>
                  <a:pt x="4082022" y="2212904"/>
                </a:cubicBezTo>
                <a:cubicBezTo>
                  <a:pt x="4182897" y="2169955"/>
                  <a:pt x="4260761" y="2088012"/>
                  <a:pt x="4361371" y="2053496"/>
                </a:cubicBezTo>
                <a:cubicBezTo>
                  <a:pt x="4464921" y="2017925"/>
                  <a:pt x="4553490" y="1952846"/>
                  <a:pt x="4659987" y="1925180"/>
                </a:cubicBezTo>
                <a:cubicBezTo>
                  <a:pt x="4716177" y="1910425"/>
                  <a:pt x="4770494" y="1883815"/>
                  <a:pt x="4761667" y="1807667"/>
                </a:cubicBezTo>
                <a:cubicBezTo>
                  <a:pt x="4759257" y="1786061"/>
                  <a:pt x="4773973" y="1768410"/>
                  <a:pt x="4797253" y="1774733"/>
                </a:cubicBezTo>
                <a:cubicBezTo>
                  <a:pt x="4841669" y="1786589"/>
                  <a:pt x="4861738" y="1755234"/>
                  <a:pt x="4886356" y="1731784"/>
                </a:cubicBezTo>
                <a:cubicBezTo>
                  <a:pt x="4930237" y="1690154"/>
                  <a:pt x="4971978" y="1645890"/>
                  <a:pt x="5041818" y="1639039"/>
                </a:cubicBezTo>
                <a:cubicBezTo>
                  <a:pt x="5028440" y="1606365"/>
                  <a:pt x="5005695" y="1611110"/>
                  <a:pt x="4984824" y="1617960"/>
                </a:cubicBezTo>
                <a:cubicBezTo>
                  <a:pt x="4929971" y="1635878"/>
                  <a:pt x="4875653" y="1656165"/>
                  <a:pt x="4820800" y="1674082"/>
                </a:cubicBezTo>
                <a:cubicBezTo>
                  <a:pt x="4784945" y="1685677"/>
                  <a:pt x="4749356" y="1702012"/>
                  <a:pt x="4701459" y="1689099"/>
                </a:cubicBezTo>
                <a:cubicBezTo>
                  <a:pt x="4742668" y="1623230"/>
                  <a:pt x="4812771" y="1611373"/>
                  <a:pt x="4869498" y="1591086"/>
                </a:cubicBezTo>
                <a:cubicBezTo>
                  <a:pt x="4940404" y="1565528"/>
                  <a:pt x="4982147" y="1517309"/>
                  <a:pt x="5032185" y="1463559"/>
                </a:cubicBezTo>
                <a:cubicBezTo>
                  <a:pt x="4980006" y="1450649"/>
                  <a:pt x="4947630" y="1490172"/>
                  <a:pt x="4906692" y="1488062"/>
                </a:cubicBezTo>
                <a:cubicBezTo>
                  <a:pt x="4904550" y="1481215"/>
                  <a:pt x="4900805" y="1471202"/>
                  <a:pt x="4901340" y="1470936"/>
                </a:cubicBezTo>
                <a:cubicBezTo>
                  <a:pt x="4968234" y="1441427"/>
                  <a:pt x="4999539" y="1386097"/>
                  <a:pt x="5009976" y="1319171"/>
                </a:cubicBezTo>
                <a:cubicBezTo>
                  <a:pt x="5015328" y="1284656"/>
                  <a:pt x="5039677" y="1273853"/>
                  <a:pt x="5063760" y="1258044"/>
                </a:cubicBezTo>
                <a:cubicBezTo>
                  <a:pt x="5147777" y="1201922"/>
                  <a:pt x="5236613" y="1151071"/>
                  <a:pt x="5305648" y="1073871"/>
                </a:cubicBezTo>
                <a:cubicBezTo>
                  <a:pt x="5225910" y="1084147"/>
                  <a:pt x="5161960" y="1134471"/>
                  <a:pt x="5076067" y="1156077"/>
                </a:cubicBezTo>
                <a:cubicBezTo>
                  <a:pt x="5144298" y="1071235"/>
                  <a:pt x="5232600" y="1028288"/>
                  <a:pt x="5313141" y="976907"/>
                </a:cubicBezTo>
                <a:cubicBezTo>
                  <a:pt x="5349798" y="953458"/>
                  <a:pt x="5383779" y="923421"/>
                  <a:pt x="5428196" y="910774"/>
                </a:cubicBezTo>
                <a:cubicBezTo>
                  <a:pt x="5443985" y="906295"/>
                  <a:pt x="5469939" y="896809"/>
                  <a:pt x="5457363" y="871779"/>
                </a:cubicBezTo>
                <a:cubicBezTo>
                  <a:pt x="5446661" y="850965"/>
                  <a:pt x="5425523" y="857286"/>
                  <a:pt x="5406256" y="863347"/>
                </a:cubicBezTo>
                <a:cubicBezTo>
                  <a:pt x="5359965" y="878367"/>
                  <a:pt x="5312069" y="878629"/>
                  <a:pt x="5249456" y="878367"/>
                </a:cubicBezTo>
                <a:cubicBezTo>
                  <a:pt x="5301901" y="809597"/>
                  <a:pt x="5397963" y="830149"/>
                  <a:pt x="5442914" y="757955"/>
                </a:cubicBezTo>
                <a:cubicBezTo>
                  <a:pt x="5386723" y="745306"/>
                  <a:pt x="5343376" y="771392"/>
                  <a:pt x="5297887" y="776398"/>
                </a:cubicBezTo>
                <a:cubicBezTo>
                  <a:pt x="5256683" y="780877"/>
                  <a:pt x="5246513" y="768758"/>
                  <a:pt x="5256146" y="728971"/>
                </a:cubicBezTo>
                <a:cubicBezTo>
                  <a:pt x="5271129" y="667053"/>
                  <a:pt x="5248653" y="635435"/>
                  <a:pt x="5188716" y="652298"/>
                </a:cubicBezTo>
                <a:cubicBezTo>
                  <a:pt x="5133062" y="668107"/>
                  <a:pt x="5127175" y="644922"/>
                  <a:pt x="5142160" y="609614"/>
                </a:cubicBezTo>
                <a:cubicBezTo>
                  <a:pt x="5163564" y="558237"/>
                  <a:pt x="5139216" y="518450"/>
                  <a:pt x="5122626" y="475239"/>
                </a:cubicBezTo>
                <a:cubicBezTo>
                  <a:pt x="5097205" y="409367"/>
                  <a:pt x="5107908" y="377223"/>
                  <a:pt x="5162763" y="328215"/>
                </a:cubicBezTo>
                <a:cubicBezTo>
                  <a:pt x="5193532" y="300811"/>
                  <a:pt x="5226711" y="277627"/>
                  <a:pt x="5271399" y="253914"/>
                </a:cubicBezTo>
                <a:cubicBezTo>
                  <a:pt x="5168381" y="241003"/>
                  <a:pt x="5276483" y="197528"/>
                  <a:pt x="5240091" y="170389"/>
                </a:cubicBezTo>
                <a:cubicBezTo>
                  <a:pt x="5167310" y="159323"/>
                  <a:pt x="5107908" y="245745"/>
                  <a:pt x="5008904" y="220979"/>
                </a:cubicBezTo>
                <a:cubicBezTo>
                  <a:pt x="5131187" y="146147"/>
                  <a:pt x="5266315" y="121645"/>
                  <a:pt x="5354881" y="22050"/>
                </a:cubicBezTo>
                <a:cubicBezTo>
                  <a:pt x="5334546" y="-611"/>
                  <a:pt x="5314210" y="20468"/>
                  <a:pt x="5296818" y="12038"/>
                </a:cubicBezTo>
                <a:cubicBezTo>
                  <a:pt x="5297085" y="9403"/>
                  <a:pt x="5296884" y="6109"/>
                  <a:pt x="5297018" y="3177"/>
                </a:cubicBezTo>
                <a:lnTo>
                  <a:pt x="5298067" y="0"/>
                </a:lnTo>
                <a:lnTo>
                  <a:pt x="8958468" y="0"/>
                </a:lnTo>
                <a:lnTo>
                  <a:pt x="8936439" y="18562"/>
                </a:lnTo>
                <a:cubicBezTo>
                  <a:pt x="8928025" y="29598"/>
                  <a:pt x="8926611" y="39110"/>
                  <a:pt x="8934304" y="46608"/>
                </a:cubicBezTo>
                <a:cubicBezTo>
                  <a:pt x="8959791" y="71400"/>
                  <a:pt x="8992737" y="89152"/>
                  <a:pt x="9027240" y="113638"/>
                </a:cubicBezTo>
                <a:cubicBezTo>
                  <a:pt x="8975330" y="159853"/>
                  <a:pt x="8916899" y="180054"/>
                  <a:pt x="8854734" y="193826"/>
                </a:cubicBezTo>
                <a:cubicBezTo>
                  <a:pt x="8836083" y="198111"/>
                  <a:pt x="8817746" y="206680"/>
                  <a:pt x="8815880" y="227493"/>
                </a:cubicBezTo>
                <a:cubicBezTo>
                  <a:pt x="8814017" y="249223"/>
                  <a:pt x="8832977" y="257791"/>
                  <a:pt x="8848828" y="267894"/>
                </a:cubicBezTo>
                <a:cubicBezTo>
                  <a:pt x="8870895" y="281971"/>
                  <a:pt x="8892342" y="294216"/>
                  <a:pt x="8920315" y="296052"/>
                </a:cubicBezTo>
                <a:cubicBezTo>
                  <a:pt x="8966319" y="298806"/>
                  <a:pt x="8988385" y="337982"/>
                  <a:pt x="9015115" y="367363"/>
                </a:cubicBezTo>
                <a:cubicBezTo>
                  <a:pt x="9030034" y="383892"/>
                  <a:pt x="9037496" y="417251"/>
                  <a:pt x="9011388" y="423067"/>
                </a:cubicBezTo>
                <a:cubicBezTo>
                  <a:pt x="8948601" y="437148"/>
                  <a:pt x="8953575" y="477853"/>
                  <a:pt x="8955127" y="524068"/>
                </a:cubicBezTo>
                <a:cubicBezTo>
                  <a:pt x="8957303" y="581304"/>
                  <a:pt x="8994292" y="607624"/>
                  <a:pt x="9039672" y="629661"/>
                </a:cubicBezTo>
                <a:cubicBezTo>
                  <a:pt x="9055213" y="637312"/>
                  <a:pt x="9077279" y="637006"/>
                  <a:pt x="9083187" y="660880"/>
                </a:cubicBezTo>
                <a:cubicBezTo>
                  <a:pt x="9057699" y="683528"/>
                  <a:pt x="9026617" y="665166"/>
                  <a:pt x="8999263" y="671592"/>
                </a:cubicBezTo>
                <a:cubicBezTo>
                  <a:pt x="8976575" y="676794"/>
                  <a:pt x="8938965" y="674041"/>
                  <a:pt x="8970048" y="715664"/>
                </a:cubicBezTo>
                <a:cubicBezTo>
                  <a:pt x="8979063" y="727601"/>
                  <a:pt x="8968494" y="736784"/>
                  <a:pt x="8956992" y="737702"/>
                </a:cubicBezTo>
                <a:cubicBezTo>
                  <a:pt x="8864991" y="747189"/>
                  <a:pt x="8907262" y="831359"/>
                  <a:pt x="8877733" y="875737"/>
                </a:cubicBezTo>
                <a:cubicBezTo>
                  <a:pt x="8869654" y="887979"/>
                  <a:pt x="8878357" y="909097"/>
                  <a:pt x="8891100" y="914300"/>
                </a:cubicBezTo>
                <a:cubicBezTo>
                  <a:pt x="8972534" y="948581"/>
                  <a:pt x="8983724" y="1030299"/>
                  <a:pt x="9023199" y="1100695"/>
                </a:cubicBezTo>
                <a:cubicBezTo>
                  <a:pt x="8980304" y="1128545"/>
                  <a:pt x="8929020" y="1134666"/>
                  <a:pt x="8882708" y="1152725"/>
                </a:cubicBezTo>
                <a:cubicBezTo>
                  <a:pt x="8834530" y="1171701"/>
                  <a:pt x="8834530" y="1185780"/>
                  <a:pt x="8874315" y="1240870"/>
                </a:cubicBezTo>
                <a:cubicBezTo>
                  <a:pt x="8770812" y="1252808"/>
                  <a:pt x="8770812" y="1252808"/>
                  <a:pt x="8802826" y="1339424"/>
                </a:cubicBezTo>
                <a:cubicBezTo>
                  <a:pt x="8716105" y="1347382"/>
                  <a:pt x="8658917" y="1388394"/>
                  <a:pt x="8645552" y="1478072"/>
                </a:cubicBezTo>
                <a:cubicBezTo>
                  <a:pt x="8639024" y="1521532"/>
                  <a:pt x="8599861" y="1542037"/>
                  <a:pt x="8556347" y="1571114"/>
                </a:cubicBezTo>
                <a:cubicBezTo>
                  <a:pt x="8610428" y="1599274"/>
                  <a:pt x="8647106" y="1658037"/>
                  <a:pt x="8710202" y="1595904"/>
                </a:cubicBezTo>
                <a:cubicBezTo>
                  <a:pt x="8733202" y="1573257"/>
                  <a:pt x="8731030" y="1602027"/>
                  <a:pt x="8734135" y="1610290"/>
                </a:cubicBezTo>
                <a:cubicBezTo>
                  <a:pt x="8741594" y="1630489"/>
                  <a:pt x="8726054" y="1643958"/>
                  <a:pt x="8715797" y="1659260"/>
                </a:cubicBezTo>
                <a:cubicBezTo>
                  <a:pt x="8705851" y="1674564"/>
                  <a:pt x="8694038" y="1690784"/>
                  <a:pt x="8691242" y="1707927"/>
                </a:cubicBezTo>
                <a:cubicBezTo>
                  <a:pt x="8689378" y="1719862"/>
                  <a:pt x="8698391" y="1737306"/>
                  <a:pt x="8708337" y="1746183"/>
                </a:cubicBezTo>
                <a:cubicBezTo>
                  <a:pt x="8760556" y="1793011"/>
                  <a:pt x="8729474" y="1898297"/>
                  <a:pt x="8828316" y="1911765"/>
                </a:cubicBezTo>
                <a:cubicBezTo>
                  <a:pt x="8872762" y="1917884"/>
                  <a:pt x="8894207" y="1956449"/>
                  <a:pt x="8926844" y="1977567"/>
                </a:cubicBezTo>
                <a:cubicBezTo>
                  <a:pt x="9040293" y="2051328"/>
                  <a:pt x="9116134" y="2146208"/>
                  <a:pt x="9151255" y="2276592"/>
                </a:cubicBezTo>
                <a:cubicBezTo>
                  <a:pt x="9160890" y="2312707"/>
                  <a:pt x="9197879" y="2341785"/>
                  <a:pt x="9221812" y="2373614"/>
                </a:cubicBezTo>
                <a:cubicBezTo>
                  <a:pt x="9210310" y="2396875"/>
                  <a:pt x="9147525" y="2346680"/>
                  <a:pt x="9169593" y="2407892"/>
                </a:cubicBezTo>
                <a:cubicBezTo>
                  <a:pt x="9186377" y="2453803"/>
                  <a:pt x="9229272" y="2482267"/>
                  <a:pt x="9269679" y="2509507"/>
                </a:cubicBezTo>
                <a:cubicBezTo>
                  <a:pt x="9315680" y="2540419"/>
                  <a:pt x="9366654" y="2565210"/>
                  <a:pt x="9387480" y="2622444"/>
                </a:cubicBezTo>
                <a:cubicBezTo>
                  <a:pt x="9391832" y="2634687"/>
                  <a:pt x="9405817" y="2647542"/>
                  <a:pt x="9418250" y="2652440"/>
                </a:cubicBezTo>
                <a:cubicBezTo>
                  <a:pt x="10066621" y="3659697"/>
                  <a:pt x="11662679" y="3666430"/>
                  <a:pt x="11846684" y="3659389"/>
                </a:cubicBezTo>
                <a:cubicBezTo>
                  <a:pt x="11958113" y="3654952"/>
                  <a:pt x="12066512" y="3637200"/>
                  <a:pt x="12172890" y="3610878"/>
                </a:cubicBezTo>
                <a:lnTo>
                  <a:pt x="12192000" y="3605403"/>
                </a:lnTo>
                <a:lnTo>
                  <a:pt x="12192000" y="6858000"/>
                </a:lnTo>
                <a:lnTo>
                  <a:pt x="2667892" y="6858000"/>
                </a:lnTo>
                <a:lnTo>
                  <a:pt x="2654380" y="6849405"/>
                </a:lnTo>
                <a:cubicBezTo>
                  <a:pt x="2607569" y="6826978"/>
                  <a:pt x="2555222" y="6809052"/>
                  <a:pt x="2517472" y="6768410"/>
                </a:cubicBezTo>
                <a:cubicBezTo>
                  <a:pt x="2640621" y="6736030"/>
                  <a:pt x="2751355" y="6703317"/>
                  <a:pt x="2863768" y="6678867"/>
                </a:cubicBezTo>
                <a:cubicBezTo>
                  <a:pt x="2982893" y="6653093"/>
                  <a:pt x="3083895" y="6583373"/>
                  <a:pt x="3200332" y="6552312"/>
                </a:cubicBezTo>
                <a:cubicBezTo>
                  <a:pt x="3225166" y="6545703"/>
                  <a:pt x="3255030" y="6522574"/>
                  <a:pt x="3263755" y="6500106"/>
                </a:cubicBezTo>
                <a:cubicBezTo>
                  <a:pt x="3291941" y="6427411"/>
                  <a:pt x="3854674" y="6223537"/>
                  <a:pt x="3788234" y="6158777"/>
                </a:cubicBezTo>
                <a:cubicBezTo>
                  <a:pt x="3760718" y="6132011"/>
                  <a:pt x="3725150" y="6112847"/>
                  <a:pt x="3687901" y="6086412"/>
                </a:cubicBezTo>
                <a:cubicBezTo>
                  <a:pt x="3743942" y="6036518"/>
                  <a:pt x="3807024" y="6014710"/>
                  <a:pt x="3874137" y="5999841"/>
                </a:cubicBezTo>
                <a:cubicBezTo>
                  <a:pt x="3894273" y="5995216"/>
                  <a:pt x="3914069" y="5985964"/>
                  <a:pt x="3916083" y="5963494"/>
                </a:cubicBezTo>
                <a:cubicBezTo>
                  <a:pt x="3918095" y="5940035"/>
                  <a:pt x="3897626" y="5930785"/>
                  <a:pt x="3880513" y="5919878"/>
                </a:cubicBezTo>
                <a:cubicBezTo>
                  <a:pt x="3856689" y="5904680"/>
                  <a:pt x="3833535" y="5891460"/>
                  <a:pt x="3803335" y="5889479"/>
                </a:cubicBezTo>
                <a:cubicBezTo>
                  <a:pt x="3753670" y="5886505"/>
                  <a:pt x="3729848" y="5844211"/>
                  <a:pt x="3700990" y="5812491"/>
                </a:cubicBezTo>
                <a:cubicBezTo>
                  <a:pt x="3684884" y="5794647"/>
                  <a:pt x="3676828" y="5758633"/>
                  <a:pt x="3705014" y="5752353"/>
                </a:cubicBezTo>
                <a:cubicBezTo>
                  <a:pt x="3772798" y="5737152"/>
                  <a:pt x="3767428" y="5693207"/>
                  <a:pt x="3765753" y="5643313"/>
                </a:cubicBezTo>
                <a:cubicBezTo>
                  <a:pt x="3763404" y="5581522"/>
                  <a:pt x="3723470" y="5553107"/>
                  <a:pt x="3674479" y="5529315"/>
                </a:cubicBezTo>
                <a:cubicBezTo>
                  <a:pt x="3657701" y="5521056"/>
                  <a:pt x="3633878" y="5521386"/>
                  <a:pt x="3627501" y="5495612"/>
                </a:cubicBezTo>
                <a:cubicBezTo>
                  <a:pt x="3655017" y="5471161"/>
                  <a:pt x="3688572" y="5490985"/>
                  <a:pt x="3718104" y="5484048"/>
                </a:cubicBezTo>
                <a:cubicBezTo>
                  <a:pt x="3742598" y="5478431"/>
                  <a:pt x="3783202" y="5481403"/>
                  <a:pt x="3749644" y="5436467"/>
                </a:cubicBezTo>
                <a:cubicBezTo>
                  <a:pt x="3739912" y="5423580"/>
                  <a:pt x="3751322" y="5413666"/>
                  <a:pt x="3763740" y="5412675"/>
                </a:cubicBezTo>
                <a:cubicBezTo>
                  <a:pt x="3863064" y="5402433"/>
                  <a:pt x="3817428" y="5311564"/>
                  <a:pt x="3849307" y="5263654"/>
                </a:cubicBezTo>
                <a:cubicBezTo>
                  <a:pt x="3858030" y="5250437"/>
                  <a:pt x="3848634" y="5227638"/>
                  <a:pt x="3834876" y="5222021"/>
                </a:cubicBezTo>
                <a:cubicBezTo>
                  <a:pt x="3746960" y="5185011"/>
                  <a:pt x="3734880" y="5096789"/>
                  <a:pt x="3692263" y="5020790"/>
                </a:cubicBezTo>
                <a:cubicBezTo>
                  <a:pt x="3738572" y="4990724"/>
                  <a:pt x="3793938" y="4984115"/>
                  <a:pt x="3843936" y="4964619"/>
                </a:cubicBezTo>
                <a:cubicBezTo>
                  <a:pt x="3895949" y="4944132"/>
                  <a:pt x="3895949" y="4928933"/>
                  <a:pt x="3852997" y="4869458"/>
                </a:cubicBezTo>
                <a:cubicBezTo>
                  <a:pt x="3964739" y="4856569"/>
                  <a:pt x="3964739" y="4856569"/>
                  <a:pt x="3930177" y="4763060"/>
                </a:cubicBezTo>
                <a:cubicBezTo>
                  <a:pt x="4023800" y="4754468"/>
                  <a:pt x="4085540" y="4710192"/>
                  <a:pt x="4099968" y="4613376"/>
                </a:cubicBezTo>
                <a:cubicBezTo>
                  <a:pt x="4107016" y="4566456"/>
                  <a:pt x="4149296" y="4544320"/>
                  <a:pt x="4196274" y="4512928"/>
                </a:cubicBezTo>
                <a:cubicBezTo>
                  <a:pt x="4137888" y="4482527"/>
                  <a:pt x="4098290" y="4419087"/>
                  <a:pt x="4030173" y="4486165"/>
                </a:cubicBezTo>
                <a:cubicBezTo>
                  <a:pt x="4005342" y="4510615"/>
                  <a:pt x="4007687" y="4479555"/>
                  <a:pt x="4004335" y="4470634"/>
                </a:cubicBezTo>
                <a:cubicBezTo>
                  <a:pt x="3996282" y="4448827"/>
                  <a:pt x="4013059" y="4434287"/>
                  <a:pt x="4024133" y="4417767"/>
                </a:cubicBezTo>
                <a:cubicBezTo>
                  <a:pt x="4034870" y="4401245"/>
                  <a:pt x="4047624" y="4383734"/>
                  <a:pt x="4050642" y="4365226"/>
                </a:cubicBezTo>
                <a:cubicBezTo>
                  <a:pt x="4052655" y="4352340"/>
                  <a:pt x="4042924" y="4333509"/>
                  <a:pt x="4032186" y="4323924"/>
                </a:cubicBezTo>
                <a:cubicBezTo>
                  <a:pt x="3975811" y="4273370"/>
                  <a:pt x="4009367" y="4159704"/>
                  <a:pt x="3902658" y="4145163"/>
                </a:cubicBezTo>
                <a:cubicBezTo>
                  <a:pt x="3854674" y="4138557"/>
                  <a:pt x="3831522" y="4096923"/>
                  <a:pt x="3796288" y="4074123"/>
                </a:cubicBezTo>
                <a:cubicBezTo>
                  <a:pt x="3673808" y="3994492"/>
                  <a:pt x="3591931" y="3892060"/>
                  <a:pt x="3554015" y="3751298"/>
                </a:cubicBezTo>
                <a:cubicBezTo>
                  <a:pt x="3543613" y="3712308"/>
                  <a:pt x="3503679" y="3680917"/>
                  <a:pt x="3477841" y="3646554"/>
                </a:cubicBezTo>
                <a:cubicBezTo>
                  <a:pt x="3490259" y="3621441"/>
                  <a:pt x="3558041" y="3675631"/>
                  <a:pt x="3534217" y="3609547"/>
                </a:cubicBezTo>
                <a:cubicBezTo>
                  <a:pt x="3516097" y="3559982"/>
                  <a:pt x="3469788" y="3529253"/>
                  <a:pt x="3426164" y="3499844"/>
                </a:cubicBezTo>
                <a:cubicBezTo>
                  <a:pt x="3376502" y="3466472"/>
                  <a:pt x="3321470" y="3439708"/>
                  <a:pt x="3298987" y="3377918"/>
                </a:cubicBezTo>
                <a:cubicBezTo>
                  <a:pt x="3294289" y="3364700"/>
                  <a:pt x="3279190" y="3350823"/>
                  <a:pt x="3265768" y="3345534"/>
                </a:cubicBezTo>
                <a:cubicBezTo>
                  <a:pt x="2609539" y="2326070"/>
                  <a:pt x="1054085" y="2255965"/>
                  <a:pt x="698533" y="2257448"/>
                </a:cubicBezTo>
                <a:cubicBezTo>
                  <a:pt x="674830" y="2257546"/>
                  <a:pt x="656459" y="2257963"/>
                  <a:pt x="644044" y="2258439"/>
                </a:cubicBezTo>
                <a:cubicBezTo>
                  <a:pt x="463596" y="2265625"/>
                  <a:pt x="290510" y="2305151"/>
                  <a:pt x="121106" y="2359734"/>
                </a:cubicBezTo>
                <a:lnTo>
                  <a:pt x="0" y="2402158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6981439" y="5402532"/>
            <a:ext cx="10296618" cy="12687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o-RO" sz="4400" dirty="0">
                <a:latin typeface="+mj-lt"/>
                <a:ea typeface="+mj-ea"/>
                <a:cs typeface="+mj-cs"/>
              </a:rPr>
              <a:t>Pactul Verde </a:t>
            </a:r>
            <a:r>
              <a:rPr lang="en-US" sz="4400" dirty="0">
                <a:latin typeface="+mj-lt"/>
                <a:ea typeface="+mj-ea"/>
                <a:cs typeface="+mj-cs"/>
              </a:rPr>
              <a:t>European 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319" y="1332290"/>
            <a:ext cx="3384646" cy="71077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8561" y="5196059"/>
            <a:ext cx="3845671" cy="40964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22474" y="2102699"/>
            <a:ext cx="2620371" cy="2821938"/>
          </a:xfrm>
          <a:prstGeom prst="rect">
            <a:avLst/>
          </a:prstGeom>
        </p:spPr>
      </p:pic>
      <p:pic>
        <p:nvPicPr>
          <p:cNvPr id="25" name="Picture 24" descr="A person writing on a piece of paper&#10;&#10;Description automatically generated">
            <a:extLst>
              <a:ext uri="{FF2B5EF4-FFF2-40B4-BE49-F238E27FC236}">
                <a16:creationId xmlns:a16="http://schemas.microsoft.com/office/drawing/2014/main" id="{DECD763E-33B5-DBBA-35B7-E47DE697F5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0" y="1925276"/>
            <a:ext cx="3275463" cy="218637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6981439" y="6882074"/>
            <a:ext cx="10296616" cy="2757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Schimbările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climatice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degradarea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mediului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reprezintă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o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amenințare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existențială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pentru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Europa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ro-RO" sz="2400" spc="-36" dirty="0">
                <a:latin typeface="Abhaya Libre Regular" panose="020B0604020202020204" charset="0"/>
                <a:cs typeface="Abhaya Libre Regular" panose="020B0604020202020204" charset="0"/>
              </a:rPr>
              <a:t>pentru întreaga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lume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.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Pentru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a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depăși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aceste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provocări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Pactul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verde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european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va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transforma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UE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într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-o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economie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modernă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eficientă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din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punct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vedere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al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resurselor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competitivă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,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asigurând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: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fără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emisii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nete de gaze cu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efect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seră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până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în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2050</a:t>
            </a:r>
            <a:endParaRPr lang="ro-RO" sz="2400" spc="-36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creșterea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economică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decuplată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de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utilizarea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resurselor</a:t>
            </a:r>
            <a:endParaRPr lang="ro-RO" sz="2400" spc="-36" dirty="0">
              <a:latin typeface="Abhaya Libre Regular" panose="020B0604020202020204" charset="0"/>
              <a:cs typeface="Abhaya Libre Regular" panose="020B0604020202020204" charset="0"/>
            </a:endParaRP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nicio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persoană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și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niciun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loc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lăsat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în</a:t>
            </a:r>
            <a:r>
              <a:rPr lang="en-US" sz="2400" spc="-36" dirty="0">
                <a:latin typeface="Abhaya Libre Regular" panose="020B0604020202020204" charset="0"/>
                <a:cs typeface="Abhaya Libre Regular" panose="020B0604020202020204" charset="0"/>
              </a:rPr>
              <a:t> </a:t>
            </a:r>
            <a:r>
              <a:rPr lang="en-US" sz="2400" spc="-36" dirty="0" err="1">
                <a:latin typeface="Abhaya Libre Regular" panose="020B0604020202020204" charset="0"/>
                <a:cs typeface="Abhaya Libre Regular" panose="020B0604020202020204" charset="0"/>
              </a:rPr>
              <a:t>urmă</a:t>
            </a:r>
            <a:endParaRPr lang="en-US" sz="2400" spc="-36" dirty="0">
              <a:latin typeface="Abhaya Libre Regular" panose="020B0604020202020204" charset="0"/>
              <a:cs typeface="Abhaya Libre Regular" panose="020B0604020202020204" charset="0"/>
            </a:endParaRP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811133" y="7594029"/>
            <a:ext cx="11622266" cy="1238807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4677100" y="1366837"/>
            <a:ext cx="9143915" cy="765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ro-RO" sz="6410" dirty="0">
                <a:solidFill>
                  <a:srgbClr val="000000"/>
                </a:solidFill>
                <a:latin typeface="Abhaya Libre Regular"/>
              </a:rPr>
              <a:t>Pactul Verde 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European  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BBC4105B-06CC-3446-0F95-9DDA1CF3DB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353" y="2132816"/>
            <a:ext cx="9991725" cy="706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602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2419</TotalTime>
  <Words>3902</Words>
  <Application>Microsoft Office PowerPoint</Application>
  <PresentationFormat>Custom</PresentationFormat>
  <Paragraphs>164</Paragraphs>
  <Slides>40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Abhaya Libre</vt:lpstr>
      <vt:lpstr>Calibri</vt:lpstr>
      <vt:lpstr>Abhaya Libre Regular Bold</vt:lpstr>
      <vt:lpstr>Abhaya Libre Regular Bold Italics</vt:lpstr>
      <vt:lpstr>Abhaya Libre Regular</vt:lpstr>
      <vt:lpstr>Arial</vt:lpstr>
      <vt:lpstr>Baguet Script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REGIO.DIGI.HUB Content Development</dc:title>
  <dc:creator>Milana</dc:creator>
  <cp:lastModifiedBy>paraschiv ana</cp:lastModifiedBy>
  <cp:revision>52</cp:revision>
  <dcterms:created xsi:type="dcterms:W3CDTF">2006-08-16T00:00:00Z</dcterms:created>
  <dcterms:modified xsi:type="dcterms:W3CDTF">2023-08-01T13:32:25Z</dcterms:modified>
  <dc:identifier>DAFSGCxx1iQ</dc:identifier>
</cp:coreProperties>
</file>